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57"/>
  </p:notesMasterIdLst>
  <p:sldIdLst>
    <p:sldId id="372" r:id="rId5"/>
    <p:sldId id="329" r:id="rId6"/>
    <p:sldId id="373" r:id="rId7"/>
    <p:sldId id="374" r:id="rId8"/>
    <p:sldId id="375" r:id="rId9"/>
    <p:sldId id="324" r:id="rId10"/>
    <p:sldId id="304" r:id="rId11"/>
    <p:sldId id="328" r:id="rId12"/>
    <p:sldId id="343" r:id="rId13"/>
    <p:sldId id="344" r:id="rId14"/>
    <p:sldId id="345" r:id="rId15"/>
    <p:sldId id="348" r:id="rId16"/>
    <p:sldId id="349" r:id="rId17"/>
    <p:sldId id="347" r:id="rId18"/>
    <p:sldId id="351" r:id="rId19"/>
    <p:sldId id="352" r:id="rId20"/>
    <p:sldId id="350" r:id="rId21"/>
    <p:sldId id="354" r:id="rId22"/>
    <p:sldId id="353" r:id="rId23"/>
    <p:sldId id="346" r:id="rId24"/>
    <p:sldId id="355" r:id="rId25"/>
    <p:sldId id="356" r:id="rId26"/>
    <p:sldId id="357" r:id="rId27"/>
    <p:sldId id="358" r:id="rId28"/>
    <p:sldId id="359" r:id="rId29"/>
    <p:sldId id="360" r:id="rId30"/>
    <p:sldId id="361" r:id="rId31"/>
    <p:sldId id="362" r:id="rId32"/>
    <p:sldId id="363" r:id="rId33"/>
    <p:sldId id="364" r:id="rId34"/>
    <p:sldId id="365" r:id="rId35"/>
    <p:sldId id="366" r:id="rId36"/>
    <p:sldId id="368" r:id="rId37"/>
    <p:sldId id="369" r:id="rId38"/>
    <p:sldId id="370" r:id="rId39"/>
    <p:sldId id="376" r:id="rId40"/>
    <p:sldId id="377" r:id="rId41"/>
    <p:sldId id="378" r:id="rId42"/>
    <p:sldId id="379" r:id="rId43"/>
    <p:sldId id="380" r:id="rId44"/>
    <p:sldId id="381" r:id="rId45"/>
    <p:sldId id="382" r:id="rId46"/>
    <p:sldId id="383" r:id="rId47"/>
    <p:sldId id="384" r:id="rId48"/>
    <p:sldId id="385" r:id="rId49"/>
    <p:sldId id="386" r:id="rId50"/>
    <p:sldId id="387" r:id="rId51"/>
    <p:sldId id="388" r:id="rId52"/>
    <p:sldId id="389" r:id="rId53"/>
    <p:sldId id="390" r:id="rId54"/>
    <p:sldId id="392" r:id="rId55"/>
    <p:sldId id="393" r:id="rId56"/>
  </p:sldIdLst>
  <p:sldSz cx="12192000" cy="6858000"/>
  <p:notesSz cx="6858000" cy="9144000"/>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0D18EF-0984-4D13-AC5E-22AE42B4F7B8}" v="1" dt="2021-06-08T15:01:44.1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71" autoAdjust="0"/>
    <p:restoredTop sz="93792" autoAdjust="0"/>
  </p:normalViewPr>
  <p:slideViewPr>
    <p:cSldViewPr snapToGrid="0" snapToObjects="1">
      <p:cViewPr varScale="1">
        <p:scale>
          <a:sx n="59" d="100"/>
          <a:sy n="59" d="100"/>
        </p:scale>
        <p:origin x="824"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ushell, Karen" userId="19dd44b5-e099-4de8-80dd-5f64219f3a96" providerId="ADAL" clId="{7BE4D7C2-FA0E-40AF-81FE-B7C3130FA2F2}"/>
    <pc:docChg chg="undo custSel addSld delSld modSld">
      <pc:chgData name="Bushell, Karen" userId="19dd44b5-e099-4de8-80dd-5f64219f3a96" providerId="ADAL" clId="{7BE4D7C2-FA0E-40AF-81FE-B7C3130FA2F2}" dt="2021-03-17T14:42:58.342" v="496"/>
      <pc:docMkLst>
        <pc:docMk/>
      </pc:docMkLst>
      <pc:sldChg chg="addSp modSp">
        <pc:chgData name="Bushell, Karen" userId="19dd44b5-e099-4de8-80dd-5f64219f3a96" providerId="ADAL" clId="{7BE4D7C2-FA0E-40AF-81FE-B7C3130FA2F2}" dt="2021-03-17T11:14:35.066" v="2" actId="1076"/>
        <pc:sldMkLst>
          <pc:docMk/>
          <pc:sldMk cId="3375623301" sldId="340"/>
        </pc:sldMkLst>
        <pc:picChg chg="add mod">
          <ac:chgData name="Bushell, Karen" userId="19dd44b5-e099-4de8-80dd-5f64219f3a96" providerId="ADAL" clId="{7BE4D7C2-FA0E-40AF-81FE-B7C3130FA2F2}" dt="2021-03-17T11:14:35.066" v="2" actId="1076"/>
          <ac:picMkLst>
            <pc:docMk/>
            <pc:sldMk cId="3375623301" sldId="340"/>
            <ac:picMk id="2" creationId="{660A49EB-3E5D-4BE0-B2FC-63B6D70B4EB8}"/>
          </ac:picMkLst>
        </pc:picChg>
      </pc:sldChg>
      <pc:sldChg chg="addSp modSp">
        <pc:chgData name="Bushell, Karen" userId="19dd44b5-e099-4de8-80dd-5f64219f3a96" providerId="ADAL" clId="{7BE4D7C2-FA0E-40AF-81FE-B7C3130FA2F2}" dt="2021-03-17T11:17:06.466" v="30" actId="1076"/>
        <pc:sldMkLst>
          <pc:docMk/>
          <pc:sldMk cId="2201549331" sldId="341"/>
        </pc:sldMkLst>
        <pc:spChg chg="add mod">
          <ac:chgData name="Bushell, Karen" userId="19dd44b5-e099-4de8-80dd-5f64219f3a96" providerId="ADAL" clId="{7BE4D7C2-FA0E-40AF-81FE-B7C3130FA2F2}" dt="2021-03-17T11:15:17.651" v="8" actId="113"/>
          <ac:spMkLst>
            <pc:docMk/>
            <pc:sldMk cId="2201549331" sldId="341"/>
            <ac:spMk id="2" creationId="{942F151A-FA16-4138-B655-B21293E12528}"/>
          </ac:spMkLst>
        </pc:spChg>
        <pc:spChg chg="add mod">
          <ac:chgData name="Bushell, Karen" userId="19dd44b5-e099-4de8-80dd-5f64219f3a96" providerId="ADAL" clId="{7BE4D7C2-FA0E-40AF-81FE-B7C3130FA2F2}" dt="2021-03-17T11:16:40.584" v="25" actId="2711"/>
          <ac:spMkLst>
            <pc:docMk/>
            <pc:sldMk cId="2201549331" sldId="341"/>
            <ac:spMk id="5" creationId="{85862B6C-C4C8-49AE-95E6-4588CD1040B0}"/>
          </ac:spMkLst>
        </pc:spChg>
        <pc:spChg chg="add mod">
          <ac:chgData name="Bushell, Karen" userId="19dd44b5-e099-4de8-80dd-5f64219f3a96" providerId="ADAL" clId="{7BE4D7C2-FA0E-40AF-81FE-B7C3130FA2F2}" dt="2021-03-17T11:17:04.041" v="29" actId="1076"/>
          <ac:spMkLst>
            <pc:docMk/>
            <pc:sldMk cId="2201549331" sldId="341"/>
            <ac:spMk id="6" creationId="{C56B2F93-187A-4FB3-8AD5-C0DB5D182C3E}"/>
          </ac:spMkLst>
        </pc:spChg>
        <pc:graphicFrameChg chg="add mod modGraphic">
          <ac:chgData name="Bushell, Karen" userId="19dd44b5-e099-4de8-80dd-5f64219f3a96" providerId="ADAL" clId="{7BE4D7C2-FA0E-40AF-81FE-B7C3130FA2F2}" dt="2021-03-17T11:16:14.841" v="20" actId="1076"/>
          <ac:graphicFrameMkLst>
            <pc:docMk/>
            <pc:sldMk cId="2201549331" sldId="341"/>
            <ac:graphicFrameMk id="4" creationId="{59CF5C66-3369-43AA-AC53-13184D0FE3C0}"/>
          </ac:graphicFrameMkLst>
        </pc:graphicFrameChg>
        <pc:picChg chg="add mod">
          <ac:chgData name="Bushell, Karen" userId="19dd44b5-e099-4de8-80dd-5f64219f3a96" providerId="ADAL" clId="{7BE4D7C2-FA0E-40AF-81FE-B7C3130FA2F2}" dt="2021-03-17T11:17:06.466" v="30" actId="1076"/>
          <ac:picMkLst>
            <pc:docMk/>
            <pc:sldMk cId="2201549331" sldId="341"/>
            <ac:picMk id="3" creationId="{73B2AF00-21AF-4FDA-8CA7-59093F8CE126}"/>
          </ac:picMkLst>
        </pc:picChg>
      </pc:sldChg>
      <pc:sldChg chg="addSp modSp">
        <pc:chgData name="Bushell, Karen" userId="19dd44b5-e099-4de8-80dd-5f64219f3a96" providerId="ADAL" clId="{7BE4D7C2-FA0E-40AF-81FE-B7C3130FA2F2}" dt="2021-03-17T11:17:55.031" v="38" actId="1076"/>
        <pc:sldMkLst>
          <pc:docMk/>
          <pc:sldMk cId="290047474" sldId="342"/>
        </pc:sldMkLst>
        <pc:graphicFrameChg chg="add mod modGraphic">
          <ac:chgData name="Bushell, Karen" userId="19dd44b5-e099-4de8-80dd-5f64219f3a96" providerId="ADAL" clId="{7BE4D7C2-FA0E-40AF-81FE-B7C3130FA2F2}" dt="2021-03-17T11:17:50.716" v="37" actId="14100"/>
          <ac:graphicFrameMkLst>
            <pc:docMk/>
            <pc:sldMk cId="290047474" sldId="342"/>
            <ac:graphicFrameMk id="4" creationId="{7118AD7C-5C0A-4D22-9148-5C4D9059C734}"/>
          </ac:graphicFrameMkLst>
        </pc:graphicFrameChg>
        <pc:picChg chg="add mod">
          <ac:chgData name="Bushell, Karen" userId="19dd44b5-e099-4de8-80dd-5f64219f3a96" providerId="ADAL" clId="{7BE4D7C2-FA0E-40AF-81FE-B7C3130FA2F2}" dt="2021-03-17T11:17:55.031" v="38" actId="1076"/>
          <ac:picMkLst>
            <pc:docMk/>
            <pc:sldMk cId="290047474" sldId="342"/>
            <ac:picMk id="2" creationId="{6CABB3DF-6DF1-4B4A-B956-5E03AB52285F}"/>
          </ac:picMkLst>
        </pc:picChg>
      </pc:sldChg>
      <pc:sldChg chg="addSp modSp">
        <pc:chgData name="Bushell, Karen" userId="19dd44b5-e099-4de8-80dd-5f64219f3a96" providerId="ADAL" clId="{7BE4D7C2-FA0E-40AF-81FE-B7C3130FA2F2}" dt="2021-03-17T11:25:44.180" v="78" actId="1076"/>
        <pc:sldMkLst>
          <pc:docMk/>
          <pc:sldMk cId="3973998507" sldId="343"/>
        </pc:sldMkLst>
        <pc:spChg chg="add mod">
          <ac:chgData name="Bushell, Karen" userId="19dd44b5-e099-4de8-80dd-5f64219f3a96" providerId="ADAL" clId="{7BE4D7C2-FA0E-40AF-81FE-B7C3130FA2F2}" dt="2021-03-17T11:25:44.180" v="78" actId="1076"/>
          <ac:spMkLst>
            <pc:docMk/>
            <pc:sldMk cId="3973998507" sldId="343"/>
            <ac:spMk id="2" creationId="{5B5205E6-B13F-4558-8F20-DE2195E99E00}"/>
          </ac:spMkLst>
        </pc:spChg>
        <pc:spChg chg="add mod">
          <ac:chgData name="Bushell, Karen" userId="19dd44b5-e099-4de8-80dd-5f64219f3a96" providerId="ADAL" clId="{7BE4D7C2-FA0E-40AF-81FE-B7C3130FA2F2}" dt="2021-03-17T11:19:18.814" v="47" actId="2711"/>
          <ac:spMkLst>
            <pc:docMk/>
            <pc:sldMk cId="3973998507" sldId="343"/>
            <ac:spMk id="3" creationId="{998FE407-8EEE-4325-805E-C1AFAA9BC970}"/>
          </ac:spMkLst>
        </pc:spChg>
        <pc:spChg chg="add mod">
          <ac:chgData name="Bushell, Karen" userId="19dd44b5-e099-4de8-80dd-5f64219f3a96" providerId="ADAL" clId="{7BE4D7C2-FA0E-40AF-81FE-B7C3130FA2F2}" dt="2021-03-17T11:20:25.320" v="60" actId="1076"/>
          <ac:spMkLst>
            <pc:docMk/>
            <pc:sldMk cId="3973998507" sldId="343"/>
            <ac:spMk id="4" creationId="{21316239-871A-4870-A56D-9880A07C496C}"/>
          </ac:spMkLst>
        </pc:spChg>
      </pc:sldChg>
      <pc:sldChg chg="addSp delSp modSp add">
        <pc:chgData name="Bushell, Karen" userId="19dd44b5-e099-4de8-80dd-5f64219f3a96" providerId="ADAL" clId="{7BE4D7C2-FA0E-40AF-81FE-B7C3130FA2F2}" dt="2021-03-17T13:52:27.637" v="102" actId="2711"/>
        <pc:sldMkLst>
          <pc:docMk/>
          <pc:sldMk cId="2303596929" sldId="344"/>
        </pc:sldMkLst>
        <pc:spChg chg="del">
          <ac:chgData name="Bushell, Karen" userId="19dd44b5-e099-4de8-80dd-5f64219f3a96" providerId="ADAL" clId="{7BE4D7C2-FA0E-40AF-81FE-B7C3130FA2F2}" dt="2021-03-17T11:25:03.968" v="64"/>
          <ac:spMkLst>
            <pc:docMk/>
            <pc:sldMk cId="2303596929" sldId="344"/>
            <ac:spMk id="2" creationId="{2E875674-6BA4-43FD-8AA6-FF09E2F5FF80}"/>
          </ac:spMkLst>
        </pc:spChg>
        <pc:spChg chg="del">
          <ac:chgData name="Bushell, Karen" userId="19dd44b5-e099-4de8-80dd-5f64219f3a96" providerId="ADAL" clId="{7BE4D7C2-FA0E-40AF-81FE-B7C3130FA2F2}" dt="2021-03-17T11:25:06.580" v="65"/>
          <ac:spMkLst>
            <pc:docMk/>
            <pc:sldMk cId="2303596929" sldId="344"/>
            <ac:spMk id="3" creationId="{67C2DAA4-F4F6-4436-91AC-EA948F0EFA55}"/>
          </ac:spMkLst>
        </pc:spChg>
        <pc:spChg chg="add mod">
          <ac:chgData name="Bushell, Karen" userId="19dd44b5-e099-4de8-80dd-5f64219f3a96" providerId="ADAL" clId="{7BE4D7C2-FA0E-40AF-81FE-B7C3130FA2F2}" dt="2021-03-17T11:22:29.782" v="63" actId="1076"/>
          <ac:spMkLst>
            <pc:docMk/>
            <pc:sldMk cId="2303596929" sldId="344"/>
            <ac:spMk id="4" creationId="{75398BCD-8076-4B3E-BA0A-A312BB65FCCF}"/>
          </ac:spMkLst>
        </pc:spChg>
        <pc:spChg chg="add mod">
          <ac:chgData name="Bushell, Karen" userId="19dd44b5-e099-4de8-80dd-5f64219f3a96" providerId="ADAL" clId="{7BE4D7C2-FA0E-40AF-81FE-B7C3130FA2F2}" dt="2021-03-17T13:51:57.988" v="95" actId="14100"/>
          <ac:spMkLst>
            <pc:docMk/>
            <pc:sldMk cId="2303596929" sldId="344"/>
            <ac:spMk id="5" creationId="{861DE4A8-CA0C-42A5-9526-701B723F11FB}"/>
          </ac:spMkLst>
        </pc:spChg>
        <pc:spChg chg="add mod">
          <ac:chgData name="Bushell, Karen" userId="19dd44b5-e099-4de8-80dd-5f64219f3a96" providerId="ADAL" clId="{7BE4D7C2-FA0E-40AF-81FE-B7C3130FA2F2}" dt="2021-03-17T13:52:27.637" v="102" actId="2711"/>
          <ac:spMkLst>
            <pc:docMk/>
            <pc:sldMk cId="2303596929" sldId="344"/>
            <ac:spMk id="6" creationId="{EF804996-9E25-4537-95F1-4E89953AADE4}"/>
          </ac:spMkLst>
        </pc:spChg>
      </pc:sldChg>
      <pc:sldChg chg="add del">
        <pc:chgData name="Bushell, Karen" userId="19dd44b5-e099-4de8-80dd-5f64219f3a96" providerId="ADAL" clId="{7BE4D7C2-FA0E-40AF-81FE-B7C3130FA2F2}" dt="2021-03-17T11:25:13.783" v="67" actId="2696"/>
        <pc:sldMkLst>
          <pc:docMk/>
          <pc:sldMk cId="1461803768" sldId="345"/>
        </pc:sldMkLst>
      </pc:sldChg>
      <pc:sldChg chg="addSp modSp add">
        <pc:chgData name="Bushell, Karen" userId="19dd44b5-e099-4de8-80dd-5f64219f3a96" providerId="ADAL" clId="{7BE4D7C2-FA0E-40AF-81FE-B7C3130FA2F2}" dt="2021-03-17T13:54:15.722" v="122" actId="1076"/>
        <pc:sldMkLst>
          <pc:docMk/>
          <pc:sldMk cId="2083737382" sldId="345"/>
        </pc:sldMkLst>
        <pc:spChg chg="add mod">
          <ac:chgData name="Bushell, Karen" userId="19dd44b5-e099-4de8-80dd-5f64219f3a96" providerId="ADAL" clId="{7BE4D7C2-FA0E-40AF-81FE-B7C3130FA2F2}" dt="2021-03-17T13:53:49.233" v="117" actId="14100"/>
          <ac:spMkLst>
            <pc:docMk/>
            <pc:sldMk cId="2083737382" sldId="345"/>
            <ac:spMk id="2" creationId="{083ADBD6-6A76-475F-8817-ABCDF145368B}"/>
          </ac:spMkLst>
        </pc:spChg>
        <pc:spChg chg="add mod">
          <ac:chgData name="Bushell, Karen" userId="19dd44b5-e099-4de8-80dd-5f64219f3a96" providerId="ADAL" clId="{7BE4D7C2-FA0E-40AF-81FE-B7C3130FA2F2}" dt="2021-03-17T13:54:02.201" v="120" actId="2711"/>
          <ac:spMkLst>
            <pc:docMk/>
            <pc:sldMk cId="2083737382" sldId="345"/>
            <ac:spMk id="5" creationId="{ADF60B02-634A-48BF-93AF-A3080EF57A5F}"/>
          </ac:spMkLst>
        </pc:spChg>
        <pc:picChg chg="add mod">
          <ac:chgData name="Bushell, Karen" userId="19dd44b5-e099-4de8-80dd-5f64219f3a96" providerId="ADAL" clId="{7BE4D7C2-FA0E-40AF-81FE-B7C3130FA2F2}" dt="2021-03-17T13:54:15.722" v="122" actId="1076"/>
          <ac:picMkLst>
            <pc:docMk/>
            <pc:sldMk cId="2083737382" sldId="345"/>
            <ac:picMk id="3" creationId="{083F7133-36F9-4D29-AD70-0F6E4CC53BE9}"/>
          </ac:picMkLst>
        </pc:picChg>
      </pc:sldChg>
      <pc:sldChg chg="addSp modSp add">
        <pc:chgData name="Bushell, Karen" userId="19dd44b5-e099-4de8-80dd-5f64219f3a96" providerId="ADAL" clId="{7BE4D7C2-FA0E-40AF-81FE-B7C3130FA2F2}" dt="2021-03-17T14:10:21.712" v="216" actId="1076"/>
        <pc:sldMkLst>
          <pc:docMk/>
          <pc:sldMk cId="3304371757" sldId="346"/>
        </pc:sldMkLst>
        <pc:spChg chg="add">
          <ac:chgData name="Bushell, Karen" userId="19dd44b5-e099-4de8-80dd-5f64219f3a96" providerId="ADAL" clId="{7BE4D7C2-FA0E-40AF-81FE-B7C3130FA2F2}" dt="2021-03-17T14:09:18.845" v="202"/>
          <ac:spMkLst>
            <pc:docMk/>
            <pc:sldMk cId="3304371757" sldId="346"/>
            <ac:spMk id="3" creationId="{339C4B99-6A16-47B0-995E-E9897308CF69}"/>
          </ac:spMkLst>
        </pc:spChg>
        <pc:picChg chg="add mod">
          <ac:chgData name="Bushell, Karen" userId="19dd44b5-e099-4de8-80dd-5f64219f3a96" providerId="ADAL" clId="{7BE4D7C2-FA0E-40AF-81FE-B7C3130FA2F2}" dt="2021-03-17T14:10:02.133" v="213" actId="14100"/>
          <ac:picMkLst>
            <pc:docMk/>
            <pc:sldMk cId="3304371757" sldId="346"/>
            <ac:picMk id="2" creationId="{2A94EB00-3A44-400C-82C3-7A87ACCA411D}"/>
          </ac:picMkLst>
        </pc:picChg>
        <pc:picChg chg="add mod">
          <ac:chgData name="Bushell, Karen" userId="19dd44b5-e099-4de8-80dd-5f64219f3a96" providerId="ADAL" clId="{7BE4D7C2-FA0E-40AF-81FE-B7C3130FA2F2}" dt="2021-03-17T14:10:21.712" v="216" actId="1076"/>
          <ac:picMkLst>
            <pc:docMk/>
            <pc:sldMk cId="3304371757" sldId="346"/>
            <ac:picMk id="5" creationId="{23C188D2-B635-403B-9DE3-E98B6AB462E2}"/>
          </ac:picMkLst>
        </pc:picChg>
      </pc:sldChg>
      <pc:sldChg chg="addSp modSp add">
        <pc:chgData name="Bushell, Karen" userId="19dd44b5-e099-4de8-80dd-5f64219f3a96" providerId="ADAL" clId="{7BE4D7C2-FA0E-40AF-81FE-B7C3130FA2F2}" dt="2021-03-17T14:00:22.693" v="161" actId="1076"/>
        <pc:sldMkLst>
          <pc:docMk/>
          <pc:sldMk cId="1917107447" sldId="347"/>
        </pc:sldMkLst>
        <pc:spChg chg="add mod">
          <ac:chgData name="Bushell, Karen" userId="19dd44b5-e099-4de8-80dd-5f64219f3a96" providerId="ADAL" clId="{7BE4D7C2-FA0E-40AF-81FE-B7C3130FA2F2}" dt="2021-03-17T14:00:22.693" v="161" actId="1076"/>
          <ac:spMkLst>
            <pc:docMk/>
            <pc:sldMk cId="1917107447" sldId="347"/>
            <ac:spMk id="3" creationId="{290D19FE-639B-415A-8D97-F11FABD391B6}"/>
          </ac:spMkLst>
        </pc:spChg>
        <pc:spChg chg="add">
          <ac:chgData name="Bushell, Karen" userId="19dd44b5-e099-4de8-80dd-5f64219f3a96" providerId="ADAL" clId="{7BE4D7C2-FA0E-40AF-81FE-B7C3130FA2F2}" dt="2021-03-17T14:00:11.904" v="158"/>
          <ac:spMkLst>
            <pc:docMk/>
            <pc:sldMk cId="1917107447" sldId="347"/>
            <ac:spMk id="5" creationId="{0250D4F2-543F-4DB6-84D2-E03D403FB298}"/>
          </ac:spMkLst>
        </pc:spChg>
      </pc:sldChg>
      <pc:sldChg chg="addSp modSp add">
        <pc:chgData name="Bushell, Karen" userId="19dd44b5-e099-4de8-80dd-5f64219f3a96" providerId="ADAL" clId="{7BE4D7C2-FA0E-40AF-81FE-B7C3130FA2F2}" dt="2021-03-17T13:56:13.961" v="139" actId="207"/>
        <pc:sldMkLst>
          <pc:docMk/>
          <pc:sldMk cId="80667387" sldId="348"/>
        </pc:sldMkLst>
        <pc:spChg chg="add mod">
          <ac:chgData name="Bushell, Karen" userId="19dd44b5-e099-4de8-80dd-5f64219f3a96" providerId="ADAL" clId="{7BE4D7C2-FA0E-40AF-81FE-B7C3130FA2F2}" dt="2021-03-17T13:55:09.484" v="130" actId="120"/>
          <ac:spMkLst>
            <pc:docMk/>
            <pc:sldMk cId="80667387" sldId="348"/>
            <ac:spMk id="2" creationId="{1335CE42-6B21-403C-83D4-0521682C9CF5}"/>
          </ac:spMkLst>
        </pc:spChg>
        <pc:spChg chg="add mod">
          <ac:chgData name="Bushell, Karen" userId="19dd44b5-e099-4de8-80dd-5f64219f3a96" providerId="ADAL" clId="{7BE4D7C2-FA0E-40AF-81FE-B7C3130FA2F2}" dt="2021-03-17T13:56:13.961" v="139" actId="207"/>
          <ac:spMkLst>
            <pc:docMk/>
            <pc:sldMk cId="80667387" sldId="348"/>
            <ac:spMk id="3" creationId="{268EA2FA-1E73-4164-BA1E-2E1A41F4E227}"/>
          </ac:spMkLst>
        </pc:spChg>
        <pc:picChg chg="add mod">
          <ac:chgData name="Bushell, Karen" userId="19dd44b5-e099-4de8-80dd-5f64219f3a96" providerId="ADAL" clId="{7BE4D7C2-FA0E-40AF-81FE-B7C3130FA2F2}" dt="2021-03-17T13:55:54.138" v="138" actId="1076"/>
          <ac:picMkLst>
            <pc:docMk/>
            <pc:sldMk cId="80667387" sldId="348"/>
            <ac:picMk id="5" creationId="{E3A253C5-D84D-4371-80A3-1F6FD23673B6}"/>
          </ac:picMkLst>
        </pc:picChg>
      </pc:sldChg>
      <pc:sldChg chg="addSp modSp add">
        <pc:chgData name="Bushell, Karen" userId="19dd44b5-e099-4de8-80dd-5f64219f3a96" providerId="ADAL" clId="{7BE4D7C2-FA0E-40AF-81FE-B7C3130FA2F2}" dt="2021-03-17T13:59:00.961" v="156" actId="1076"/>
        <pc:sldMkLst>
          <pc:docMk/>
          <pc:sldMk cId="202932929" sldId="349"/>
        </pc:sldMkLst>
        <pc:spChg chg="add mod">
          <ac:chgData name="Bushell, Karen" userId="19dd44b5-e099-4de8-80dd-5f64219f3a96" providerId="ADAL" clId="{7BE4D7C2-FA0E-40AF-81FE-B7C3130FA2F2}" dt="2021-03-17T13:58:23.785" v="151" actId="120"/>
          <ac:spMkLst>
            <pc:docMk/>
            <pc:sldMk cId="202932929" sldId="349"/>
            <ac:spMk id="2" creationId="{D122E17A-3D59-42F3-81D6-D620E633E506}"/>
          </ac:spMkLst>
        </pc:spChg>
        <pc:spChg chg="add mod">
          <ac:chgData name="Bushell, Karen" userId="19dd44b5-e099-4de8-80dd-5f64219f3a96" providerId="ADAL" clId="{7BE4D7C2-FA0E-40AF-81FE-B7C3130FA2F2}" dt="2021-03-17T13:58:48.109" v="154" actId="2711"/>
          <ac:spMkLst>
            <pc:docMk/>
            <pc:sldMk cId="202932929" sldId="349"/>
            <ac:spMk id="5" creationId="{24A1F38B-3592-44BE-86E5-72A4BAAB004B}"/>
          </ac:spMkLst>
        </pc:spChg>
        <pc:picChg chg="add mod">
          <ac:chgData name="Bushell, Karen" userId="19dd44b5-e099-4de8-80dd-5f64219f3a96" providerId="ADAL" clId="{7BE4D7C2-FA0E-40AF-81FE-B7C3130FA2F2}" dt="2021-03-17T13:59:00.961" v="156" actId="1076"/>
          <ac:picMkLst>
            <pc:docMk/>
            <pc:sldMk cId="202932929" sldId="349"/>
            <ac:picMk id="3" creationId="{ABEDBA59-A171-4A8A-B6E3-994E6501DF58}"/>
          </ac:picMkLst>
        </pc:picChg>
      </pc:sldChg>
      <pc:sldChg chg="addSp modSp add">
        <pc:chgData name="Bushell, Karen" userId="19dd44b5-e099-4de8-80dd-5f64219f3a96" providerId="ADAL" clId="{7BE4D7C2-FA0E-40AF-81FE-B7C3130FA2F2}" dt="2021-03-17T14:05:23.716" v="182" actId="2711"/>
        <pc:sldMkLst>
          <pc:docMk/>
          <pc:sldMk cId="1275397188" sldId="350"/>
        </pc:sldMkLst>
        <pc:spChg chg="add">
          <ac:chgData name="Bushell, Karen" userId="19dd44b5-e099-4de8-80dd-5f64219f3a96" providerId="ADAL" clId="{7BE4D7C2-FA0E-40AF-81FE-B7C3130FA2F2}" dt="2021-03-17T14:05:05.273" v="178"/>
          <ac:spMkLst>
            <pc:docMk/>
            <pc:sldMk cId="1275397188" sldId="350"/>
            <ac:spMk id="3" creationId="{D900BC75-4DAF-4184-AA96-7ADF7136C09B}"/>
          </ac:spMkLst>
        </pc:spChg>
        <pc:spChg chg="add mod">
          <ac:chgData name="Bushell, Karen" userId="19dd44b5-e099-4de8-80dd-5f64219f3a96" providerId="ADAL" clId="{7BE4D7C2-FA0E-40AF-81FE-B7C3130FA2F2}" dt="2021-03-17T14:05:23.716" v="182" actId="2711"/>
          <ac:spMkLst>
            <pc:docMk/>
            <pc:sldMk cId="1275397188" sldId="350"/>
            <ac:spMk id="5" creationId="{2D0C3823-E6C0-4DEE-8E76-DECDD2255945}"/>
          </ac:spMkLst>
        </pc:spChg>
      </pc:sldChg>
      <pc:sldChg chg="addSp modSp add">
        <pc:chgData name="Bushell, Karen" userId="19dd44b5-e099-4de8-80dd-5f64219f3a96" providerId="ADAL" clId="{7BE4D7C2-FA0E-40AF-81FE-B7C3130FA2F2}" dt="2021-03-17T14:02:39.695" v="177" actId="1076"/>
        <pc:sldMkLst>
          <pc:docMk/>
          <pc:sldMk cId="1893103379" sldId="351"/>
        </pc:sldMkLst>
        <pc:spChg chg="add">
          <ac:chgData name="Bushell, Karen" userId="19dd44b5-e099-4de8-80dd-5f64219f3a96" providerId="ADAL" clId="{7BE4D7C2-FA0E-40AF-81FE-B7C3130FA2F2}" dt="2021-03-17T14:00:29.668" v="162"/>
          <ac:spMkLst>
            <pc:docMk/>
            <pc:sldMk cId="1893103379" sldId="351"/>
            <ac:spMk id="3" creationId="{AF31D25A-E781-4387-AC86-9D62CEF36C53}"/>
          </ac:spMkLst>
        </pc:spChg>
        <pc:spChg chg="add mod">
          <ac:chgData name="Bushell, Karen" userId="19dd44b5-e099-4de8-80dd-5f64219f3a96" providerId="ADAL" clId="{7BE4D7C2-FA0E-40AF-81FE-B7C3130FA2F2}" dt="2021-03-17T14:02:37.291" v="176" actId="2711"/>
          <ac:spMkLst>
            <pc:docMk/>
            <pc:sldMk cId="1893103379" sldId="351"/>
            <ac:spMk id="5" creationId="{69843921-E380-4A5C-B0A7-D6B269683B97}"/>
          </ac:spMkLst>
        </pc:spChg>
        <pc:picChg chg="add mod">
          <ac:chgData name="Bushell, Karen" userId="19dd44b5-e099-4de8-80dd-5f64219f3a96" providerId="ADAL" clId="{7BE4D7C2-FA0E-40AF-81FE-B7C3130FA2F2}" dt="2021-03-17T14:02:39.695" v="177" actId="1076"/>
          <ac:picMkLst>
            <pc:docMk/>
            <pc:sldMk cId="1893103379" sldId="351"/>
            <ac:picMk id="2" creationId="{1637F25F-1568-412B-8FA9-4074F5063CFE}"/>
          </ac:picMkLst>
        </pc:picChg>
      </pc:sldChg>
      <pc:sldChg chg="addSp modSp add">
        <pc:chgData name="Bushell, Karen" userId="19dd44b5-e099-4de8-80dd-5f64219f3a96" providerId="ADAL" clId="{7BE4D7C2-FA0E-40AF-81FE-B7C3130FA2F2}" dt="2021-03-17T14:02:29.913" v="175" actId="2711"/>
        <pc:sldMkLst>
          <pc:docMk/>
          <pc:sldMk cId="2929216359" sldId="352"/>
        </pc:sldMkLst>
        <pc:spChg chg="add">
          <ac:chgData name="Bushell, Karen" userId="19dd44b5-e099-4de8-80dd-5f64219f3a96" providerId="ADAL" clId="{7BE4D7C2-FA0E-40AF-81FE-B7C3130FA2F2}" dt="2021-03-17T14:02:00.352" v="172"/>
          <ac:spMkLst>
            <pc:docMk/>
            <pc:sldMk cId="2929216359" sldId="352"/>
            <ac:spMk id="3" creationId="{62E0CF60-889E-4ADE-8341-BEAE5D0FDB4D}"/>
          </ac:spMkLst>
        </pc:spChg>
        <pc:spChg chg="add mod">
          <ac:chgData name="Bushell, Karen" userId="19dd44b5-e099-4de8-80dd-5f64219f3a96" providerId="ADAL" clId="{7BE4D7C2-FA0E-40AF-81FE-B7C3130FA2F2}" dt="2021-03-17T14:02:29.913" v="175" actId="2711"/>
          <ac:spMkLst>
            <pc:docMk/>
            <pc:sldMk cId="2929216359" sldId="352"/>
            <ac:spMk id="5" creationId="{5E88563D-FC4A-4304-ABB6-1950CB74EDE9}"/>
          </ac:spMkLst>
        </pc:spChg>
      </pc:sldChg>
      <pc:sldChg chg="addSp delSp modSp add">
        <pc:chgData name="Bushell, Karen" userId="19dd44b5-e099-4de8-80dd-5f64219f3a96" providerId="ADAL" clId="{7BE4D7C2-FA0E-40AF-81FE-B7C3130FA2F2}" dt="2021-03-17T14:08:15.151" v="201" actId="14100"/>
        <pc:sldMkLst>
          <pc:docMk/>
          <pc:sldMk cId="707241204" sldId="353"/>
        </pc:sldMkLst>
        <pc:spChg chg="add mod">
          <ac:chgData name="Bushell, Karen" userId="19dd44b5-e099-4de8-80dd-5f64219f3a96" providerId="ADAL" clId="{7BE4D7C2-FA0E-40AF-81FE-B7C3130FA2F2}" dt="2021-03-17T14:08:15.151" v="201" actId="14100"/>
          <ac:spMkLst>
            <pc:docMk/>
            <pc:sldMk cId="707241204" sldId="353"/>
            <ac:spMk id="2" creationId="{58907AF5-2969-4F3F-A22C-CA88225F9768}"/>
          </ac:spMkLst>
        </pc:spChg>
        <pc:spChg chg="add">
          <ac:chgData name="Bushell, Karen" userId="19dd44b5-e099-4de8-80dd-5f64219f3a96" providerId="ADAL" clId="{7BE4D7C2-FA0E-40AF-81FE-B7C3130FA2F2}" dt="2021-03-17T14:06:53.231" v="191"/>
          <ac:spMkLst>
            <pc:docMk/>
            <pc:sldMk cId="707241204" sldId="353"/>
            <ac:spMk id="3" creationId="{91F50EC0-23F6-4AFC-AE29-9A1A97E3692D}"/>
          </ac:spMkLst>
        </pc:spChg>
        <pc:spChg chg="add del">
          <ac:chgData name="Bushell, Karen" userId="19dd44b5-e099-4de8-80dd-5f64219f3a96" providerId="ADAL" clId="{7BE4D7C2-FA0E-40AF-81FE-B7C3130FA2F2}" dt="2021-03-17T14:07:17.626" v="193"/>
          <ac:spMkLst>
            <pc:docMk/>
            <pc:sldMk cId="707241204" sldId="353"/>
            <ac:spMk id="5" creationId="{A55008D0-42E8-4F85-A223-A8ECC0E9F7A4}"/>
          </ac:spMkLst>
        </pc:spChg>
        <pc:picChg chg="add mod">
          <ac:chgData name="Bushell, Karen" userId="19dd44b5-e099-4de8-80dd-5f64219f3a96" providerId="ADAL" clId="{7BE4D7C2-FA0E-40AF-81FE-B7C3130FA2F2}" dt="2021-03-17T14:08:01.507" v="198" actId="1076"/>
          <ac:picMkLst>
            <pc:docMk/>
            <pc:sldMk cId="707241204" sldId="353"/>
            <ac:picMk id="6" creationId="{C083BB06-60FC-479C-B8D5-C45F58A5D65F}"/>
          </ac:picMkLst>
        </pc:picChg>
      </pc:sldChg>
      <pc:sldChg chg="addSp delSp modSp add">
        <pc:chgData name="Bushell, Karen" userId="19dd44b5-e099-4de8-80dd-5f64219f3a96" providerId="ADAL" clId="{7BE4D7C2-FA0E-40AF-81FE-B7C3130FA2F2}" dt="2021-03-17T14:06:36.527" v="190" actId="2711"/>
        <pc:sldMkLst>
          <pc:docMk/>
          <pc:sldMk cId="848263308" sldId="354"/>
        </pc:sldMkLst>
        <pc:spChg chg="add del">
          <ac:chgData name="Bushell, Karen" userId="19dd44b5-e099-4de8-80dd-5f64219f3a96" providerId="ADAL" clId="{7BE4D7C2-FA0E-40AF-81FE-B7C3130FA2F2}" dt="2021-03-17T14:06:02.870" v="186"/>
          <ac:spMkLst>
            <pc:docMk/>
            <pc:sldMk cId="848263308" sldId="354"/>
            <ac:spMk id="2" creationId="{EDDEE887-FCCA-46C2-9009-884EBD6108CE}"/>
          </ac:spMkLst>
        </pc:spChg>
        <pc:spChg chg="add del">
          <ac:chgData name="Bushell, Karen" userId="19dd44b5-e099-4de8-80dd-5f64219f3a96" providerId="ADAL" clId="{7BE4D7C2-FA0E-40AF-81FE-B7C3130FA2F2}" dt="2021-03-17T14:05:45.007" v="184"/>
          <ac:spMkLst>
            <pc:docMk/>
            <pc:sldMk cId="848263308" sldId="354"/>
            <ac:spMk id="3" creationId="{4E694338-F7FC-4C72-936C-3D10661CDF94}"/>
          </ac:spMkLst>
        </pc:spChg>
        <pc:spChg chg="add">
          <ac:chgData name="Bushell, Karen" userId="19dd44b5-e099-4de8-80dd-5f64219f3a96" providerId="ADAL" clId="{7BE4D7C2-FA0E-40AF-81FE-B7C3130FA2F2}" dt="2021-03-17T14:06:10.161" v="187"/>
          <ac:spMkLst>
            <pc:docMk/>
            <pc:sldMk cId="848263308" sldId="354"/>
            <ac:spMk id="5" creationId="{66602AB7-8278-4471-9A79-99AD98376774}"/>
          </ac:spMkLst>
        </pc:spChg>
        <pc:spChg chg="add mod">
          <ac:chgData name="Bushell, Karen" userId="19dd44b5-e099-4de8-80dd-5f64219f3a96" providerId="ADAL" clId="{7BE4D7C2-FA0E-40AF-81FE-B7C3130FA2F2}" dt="2021-03-17T14:06:36.527" v="190" actId="2711"/>
          <ac:spMkLst>
            <pc:docMk/>
            <pc:sldMk cId="848263308" sldId="354"/>
            <ac:spMk id="6" creationId="{DBA9AA78-A796-49D3-809E-F86CFA5E1B8D}"/>
          </ac:spMkLst>
        </pc:spChg>
      </pc:sldChg>
      <pc:sldChg chg="addSp modSp add">
        <pc:chgData name="Bushell, Karen" userId="19dd44b5-e099-4de8-80dd-5f64219f3a96" providerId="ADAL" clId="{7BE4D7C2-FA0E-40AF-81FE-B7C3130FA2F2}" dt="2021-03-17T14:14:52.735" v="223" actId="1076"/>
        <pc:sldMkLst>
          <pc:docMk/>
          <pc:sldMk cId="2002590011" sldId="355"/>
        </pc:sldMkLst>
        <pc:picChg chg="add mod">
          <ac:chgData name="Bushell, Karen" userId="19dd44b5-e099-4de8-80dd-5f64219f3a96" providerId="ADAL" clId="{7BE4D7C2-FA0E-40AF-81FE-B7C3130FA2F2}" dt="2021-03-17T14:14:35.032" v="219" actId="1076"/>
          <ac:picMkLst>
            <pc:docMk/>
            <pc:sldMk cId="2002590011" sldId="355"/>
            <ac:picMk id="5" creationId="{63B3B4A6-83CD-4E5C-8DBF-01893C03F9AF}"/>
          </ac:picMkLst>
        </pc:picChg>
        <pc:picChg chg="add mod">
          <ac:chgData name="Bushell, Karen" userId="19dd44b5-e099-4de8-80dd-5f64219f3a96" providerId="ADAL" clId="{7BE4D7C2-FA0E-40AF-81FE-B7C3130FA2F2}" dt="2021-03-17T14:14:52.735" v="223" actId="1076"/>
          <ac:picMkLst>
            <pc:docMk/>
            <pc:sldMk cId="2002590011" sldId="355"/>
            <ac:picMk id="6" creationId="{31A1EF92-CDE7-4580-8627-116B9784D1C1}"/>
          </ac:picMkLst>
        </pc:picChg>
      </pc:sldChg>
      <pc:sldChg chg="addSp modSp add">
        <pc:chgData name="Bushell, Karen" userId="19dd44b5-e099-4de8-80dd-5f64219f3a96" providerId="ADAL" clId="{7BE4D7C2-FA0E-40AF-81FE-B7C3130FA2F2}" dt="2021-03-17T14:15:57.658" v="233" actId="255"/>
        <pc:sldMkLst>
          <pc:docMk/>
          <pc:sldMk cId="1033386382" sldId="356"/>
        </pc:sldMkLst>
        <pc:spChg chg="add mod">
          <ac:chgData name="Bushell, Karen" userId="19dd44b5-e099-4de8-80dd-5f64219f3a96" providerId="ADAL" clId="{7BE4D7C2-FA0E-40AF-81FE-B7C3130FA2F2}" dt="2021-03-17T14:15:57.658" v="233" actId="255"/>
          <ac:spMkLst>
            <pc:docMk/>
            <pc:sldMk cId="1033386382" sldId="356"/>
            <ac:spMk id="6" creationId="{289D9AFE-AA9E-464A-876F-44B4AAA04327}"/>
          </ac:spMkLst>
        </pc:spChg>
        <pc:picChg chg="add mod">
          <ac:chgData name="Bushell, Karen" userId="19dd44b5-e099-4de8-80dd-5f64219f3a96" providerId="ADAL" clId="{7BE4D7C2-FA0E-40AF-81FE-B7C3130FA2F2}" dt="2021-03-17T14:15:17.940" v="227" actId="1076"/>
          <ac:picMkLst>
            <pc:docMk/>
            <pc:sldMk cId="1033386382" sldId="356"/>
            <ac:picMk id="5" creationId="{FEA36A9B-7283-4BF3-A5C6-E39F0687F46A}"/>
          </ac:picMkLst>
        </pc:picChg>
      </pc:sldChg>
      <pc:sldChg chg="addSp modSp add">
        <pc:chgData name="Bushell, Karen" userId="19dd44b5-e099-4de8-80dd-5f64219f3a96" providerId="ADAL" clId="{7BE4D7C2-FA0E-40AF-81FE-B7C3130FA2F2}" dt="2021-03-17T14:16:58.228" v="242" actId="255"/>
        <pc:sldMkLst>
          <pc:docMk/>
          <pc:sldMk cId="3620686237" sldId="357"/>
        </pc:sldMkLst>
        <pc:spChg chg="add mod">
          <ac:chgData name="Bushell, Karen" userId="19dd44b5-e099-4de8-80dd-5f64219f3a96" providerId="ADAL" clId="{7BE4D7C2-FA0E-40AF-81FE-B7C3130FA2F2}" dt="2021-03-17T14:16:58.228" v="242" actId="255"/>
          <ac:spMkLst>
            <pc:docMk/>
            <pc:sldMk cId="3620686237" sldId="357"/>
            <ac:spMk id="6" creationId="{47027A04-BC5A-4DE6-A55C-724601FAA273}"/>
          </ac:spMkLst>
        </pc:spChg>
        <pc:picChg chg="add mod">
          <ac:chgData name="Bushell, Karen" userId="19dd44b5-e099-4de8-80dd-5f64219f3a96" providerId="ADAL" clId="{7BE4D7C2-FA0E-40AF-81FE-B7C3130FA2F2}" dt="2021-03-17T14:16:17.792" v="235" actId="1076"/>
          <ac:picMkLst>
            <pc:docMk/>
            <pc:sldMk cId="3620686237" sldId="357"/>
            <ac:picMk id="5" creationId="{B3AFCA92-CB0E-499D-84EE-FD4FBE625E4F}"/>
          </ac:picMkLst>
        </pc:picChg>
      </pc:sldChg>
      <pc:sldChg chg="addSp modSp add">
        <pc:chgData name="Bushell, Karen" userId="19dd44b5-e099-4de8-80dd-5f64219f3a96" providerId="ADAL" clId="{7BE4D7C2-FA0E-40AF-81FE-B7C3130FA2F2}" dt="2021-03-17T14:18:34.547" v="255" actId="255"/>
        <pc:sldMkLst>
          <pc:docMk/>
          <pc:sldMk cId="2036692653" sldId="358"/>
        </pc:sldMkLst>
        <pc:spChg chg="add mod">
          <ac:chgData name="Bushell, Karen" userId="19dd44b5-e099-4de8-80dd-5f64219f3a96" providerId="ADAL" clId="{7BE4D7C2-FA0E-40AF-81FE-B7C3130FA2F2}" dt="2021-03-17T14:18:34.547" v="255" actId="255"/>
          <ac:spMkLst>
            <pc:docMk/>
            <pc:sldMk cId="2036692653" sldId="358"/>
            <ac:spMk id="5" creationId="{C34D4CDA-B3D3-4B2B-82E1-F8FF54EB1E2F}"/>
          </ac:spMkLst>
        </pc:spChg>
      </pc:sldChg>
      <pc:sldChg chg="addSp modSp add">
        <pc:chgData name="Bushell, Karen" userId="19dd44b5-e099-4de8-80dd-5f64219f3a96" providerId="ADAL" clId="{7BE4D7C2-FA0E-40AF-81FE-B7C3130FA2F2}" dt="2021-03-17T14:20:26.818" v="273" actId="2711"/>
        <pc:sldMkLst>
          <pc:docMk/>
          <pc:sldMk cId="3325053171" sldId="359"/>
        </pc:sldMkLst>
        <pc:spChg chg="add mod">
          <ac:chgData name="Bushell, Karen" userId="19dd44b5-e099-4de8-80dd-5f64219f3a96" providerId="ADAL" clId="{7BE4D7C2-FA0E-40AF-81FE-B7C3130FA2F2}" dt="2021-03-17T14:20:04.078" v="267" actId="1076"/>
          <ac:spMkLst>
            <pc:docMk/>
            <pc:sldMk cId="3325053171" sldId="359"/>
            <ac:spMk id="2" creationId="{12547BA6-9943-4125-8510-131206A2E035}"/>
          </ac:spMkLst>
        </pc:spChg>
        <pc:spChg chg="add mod">
          <ac:chgData name="Bushell, Karen" userId="19dd44b5-e099-4de8-80dd-5f64219f3a96" providerId="ADAL" clId="{7BE4D7C2-FA0E-40AF-81FE-B7C3130FA2F2}" dt="2021-03-17T14:20:26.818" v="273" actId="2711"/>
          <ac:spMkLst>
            <pc:docMk/>
            <pc:sldMk cId="3325053171" sldId="359"/>
            <ac:spMk id="6" creationId="{5AD80102-8C0D-495E-9040-F59134386F65}"/>
          </ac:spMkLst>
        </pc:spChg>
        <pc:picChg chg="add mod">
          <ac:chgData name="Bushell, Karen" userId="19dd44b5-e099-4de8-80dd-5f64219f3a96" providerId="ADAL" clId="{7BE4D7C2-FA0E-40AF-81FE-B7C3130FA2F2}" dt="2021-03-17T14:20:05.675" v="268" actId="1076"/>
          <ac:picMkLst>
            <pc:docMk/>
            <pc:sldMk cId="3325053171" sldId="359"/>
            <ac:picMk id="5" creationId="{D6C076F8-A691-4D9E-A5BF-1D882733ABA8}"/>
          </ac:picMkLst>
        </pc:picChg>
      </pc:sldChg>
      <pc:sldChg chg="addSp modSp add">
        <pc:chgData name="Bushell, Karen" userId="19dd44b5-e099-4de8-80dd-5f64219f3a96" providerId="ADAL" clId="{7BE4D7C2-FA0E-40AF-81FE-B7C3130FA2F2}" dt="2021-03-17T14:21:30.609" v="286" actId="1076"/>
        <pc:sldMkLst>
          <pc:docMk/>
          <pc:sldMk cId="1650420598" sldId="360"/>
        </pc:sldMkLst>
        <pc:graphicFrameChg chg="add mod modGraphic">
          <ac:chgData name="Bushell, Karen" userId="19dd44b5-e099-4de8-80dd-5f64219f3a96" providerId="ADAL" clId="{7BE4D7C2-FA0E-40AF-81FE-B7C3130FA2F2}" dt="2021-03-17T14:21:29.367" v="285" actId="1076"/>
          <ac:graphicFrameMkLst>
            <pc:docMk/>
            <pc:sldMk cId="1650420598" sldId="360"/>
            <ac:graphicFrameMk id="5" creationId="{DC07446F-89C9-423F-A166-AAA049DB4260}"/>
          </ac:graphicFrameMkLst>
        </pc:graphicFrameChg>
        <pc:picChg chg="add mod">
          <ac:chgData name="Bushell, Karen" userId="19dd44b5-e099-4de8-80dd-5f64219f3a96" providerId="ADAL" clId="{7BE4D7C2-FA0E-40AF-81FE-B7C3130FA2F2}" dt="2021-03-17T14:21:30.609" v="286" actId="1076"/>
          <ac:picMkLst>
            <pc:docMk/>
            <pc:sldMk cId="1650420598" sldId="360"/>
            <ac:picMk id="2" creationId="{1B0443C5-7F6F-47CF-8445-D7CB0DAE5E62}"/>
          </ac:picMkLst>
        </pc:picChg>
      </pc:sldChg>
      <pc:sldChg chg="addSp delSp modSp add">
        <pc:chgData name="Bushell, Karen" userId="19dd44b5-e099-4de8-80dd-5f64219f3a96" providerId="ADAL" clId="{7BE4D7C2-FA0E-40AF-81FE-B7C3130FA2F2}" dt="2021-03-17T14:23:48.078" v="314" actId="27636"/>
        <pc:sldMkLst>
          <pc:docMk/>
          <pc:sldMk cId="206985731" sldId="361"/>
        </pc:sldMkLst>
        <pc:spChg chg="del">
          <ac:chgData name="Bushell, Karen" userId="19dd44b5-e099-4de8-80dd-5f64219f3a96" providerId="ADAL" clId="{7BE4D7C2-FA0E-40AF-81FE-B7C3130FA2F2}" dt="2021-03-17T14:22:28.355" v="297" actId="478"/>
          <ac:spMkLst>
            <pc:docMk/>
            <pc:sldMk cId="206985731" sldId="361"/>
            <ac:spMk id="3" creationId="{339C4B99-6A16-47B0-995E-E9897308CF69}"/>
          </ac:spMkLst>
        </pc:spChg>
        <pc:spChg chg="add mod">
          <ac:chgData name="Bushell, Karen" userId="19dd44b5-e099-4de8-80dd-5f64219f3a96" providerId="ADAL" clId="{7BE4D7C2-FA0E-40AF-81FE-B7C3130FA2F2}" dt="2021-03-17T14:22:50.226" v="302" actId="14100"/>
          <ac:spMkLst>
            <pc:docMk/>
            <pc:sldMk cId="206985731" sldId="361"/>
            <ac:spMk id="5" creationId="{11B92C89-3BC9-48CF-A236-2E23A4FC9A6D}"/>
          </ac:spMkLst>
        </pc:spChg>
        <pc:spChg chg="add mod">
          <ac:chgData name="Bushell, Karen" userId="19dd44b5-e099-4de8-80dd-5f64219f3a96" providerId="ADAL" clId="{7BE4D7C2-FA0E-40AF-81FE-B7C3130FA2F2}" dt="2021-03-17T14:23:48.078" v="314" actId="27636"/>
          <ac:spMkLst>
            <pc:docMk/>
            <pc:sldMk cId="206985731" sldId="361"/>
            <ac:spMk id="6" creationId="{A22C27A6-C154-4F49-B0D4-39EF9E733E14}"/>
          </ac:spMkLst>
        </pc:spChg>
      </pc:sldChg>
      <pc:sldChg chg="addSp delSp modSp add">
        <pc:chgData name="Bushell, Karen" userId="19dd44b5-e099-4de8-80dd-5f64219f3a96" providerId="ADAL" clId="{7BE4D7C2-FA0E-40AF-81FE-B7C3130FA2F2}" dt="2021-03-17T14:35:45.410" v="440" actId="1076"/>
        <pc:sldMkLst>
          <pc:docMk/>
          <pc:sldMk cId="3892503034" sldId="362"/>
        </pc:sldMkLst>
        <pc:spChg chg="add del mod">
          <ac:chgData name="Bushell, Karen" userId="19dd44b5-e099-4de8-80dd-5f64219f3a96" providerId="ADAL" clId="{7BE4D7C2-FA0E-40AF-81FE-B7C3130FA2F2}" dt="2021-03-17T14:34:23.717" v="425"/>
          <ac:spMkLst>
            <pc:docMk/>
            <pc:sldMk cId="3892503034" sldId="362"/>
            <ac:spMk id="2" creationId="{8EF1D976-57E5-4245-800A-49B31F32695C}"/>
          </ac:spMkLst>
        </pc:spChg>
        <pc:spChg chg="del mod">
          <ac:chgData name="Bushell, Karen" userId="19dd44b5-e099-4de8-80dd-5f64219f3a96" providerId="ADAL" clId="{7BE4D7C2-FA0E-40AF-81FE-B7C3130FA2F2}" dt="2021-03-17T14:24:39.895" v="316" actId="478"/>
          <ac:spMkLst>
            <pc:docMk/>
            <pc:sldMk cId="3892503034" sldId="362"/>
            <ac:spMk id="3" creationId="{339C4B99-6A16-47B0-995E-E9897308CF69}"/>
          </ac:spMkLst>
        </pc:spChg>
        <pc:spChg chg="add del mod">
          <ac:chgData name="Bushell, Karen" userId="19dd44b5-e099-4de8-80dd-5f64219f3a96" providerId="ADAL" clId="{7BE4D7C2-FA0E-40AF-81FE-B7C3130FA2F2}" dt="2021-03-17T14:25:13.834" v="322"/>
          <ac:spMkLst>
            <pc:docMk/>
            <pc:sldMk cId="3892503034" sldId="362"/>
            <ac:spMk id="5" creationId="{9F168941-48FC-4D25-B007-619F53C6615F}"/>
          </ac:spMkLst>
        </pc:spChg>
        <pc:spChg chg="add mod">
          <ac:chgData name="Bushell, Karen" userId="19dd44b5-e099-4de8-80dd-5f64219f3a96" providerId="ADAL" clId="{7BE4D7C2-FA0E-40AF-81FE-B7C3130FA2F2}" dt="2021-03-17T14:35:45.410" v="440" actId="1076"/>
          <ac:spMkLst>
            <pc:docMk/>
            <pc:sldMk cId="3892503034" sldId="362"/>
            <ac:spMk id="6" creationId="{DBFA0755-CC7C-441E-A36F-6A147298F3C5}"/>
          </ac:spMkLst>
        </pc:spChg>
        <pc:spChg chg="add mod">
          <ac:chgData name="Bushell, Karen" userId="19dd44b5-e099-4de8-80dd-5f64219f3a96" providerId="ADAL" clId="{7BE4D7C2-FA0E-40AF-81FE-B7C3130FA2F2}" dt="2021-03-17T14:34:03.532" v="420" actId="1076"/>
          <ac:spMkLst>
            <pc:docMk/>
            <pc:sldMk cId="3892503034" sldId="362"/>
            <ac:spMk id="7" creationId="{78795E65-EFB2-4303-900E-65C1C34D1DF4}"/>
          </ac:spMkLst>
        </pc:spChg>
        <pc:spChg chg="add mod">
          <ac:chgData name="Bushell, Karen" userId="19dd44b5-e099-4de8-80dd-5f64219f3a96" providerId="ADAL" clId="{7BE4D7C2-FA0E-40AF-81FE-B7C3130FA2F2}" dt="2021-03-17T14:35:12.371" v="439" actId="1076"/>
          <ac:spMkLst>
            <pc:docMk/>
            <pc:sldMk cId="3892503034" sldId="362"/>
            <ac:spMk id="8" creationId="{0ED3504A-391E-4CE4-8269-12C2508CA208}"/>
          </ac:spMkLst>
        </pc:spChg>
      </pc:sldChg>
      <pc:sldChg chg="addSp delSp modSp add">
        <pc:chgData name="Bushell, Karen" userId="19dd44b5-e099-4de8-80dd-5f64219f3a96" providerId="ADAL" clId="{7BE4D7C2-FA0E-40AF-81FE-B7C3130FA2F2}" dt="2021-03-17T14:36:09.424" v="441" actId="1076"/>
        <pc:sldMkLst>
          <pc:docMk/>
          <pc:sldMk cId="1052094450" sldId="363"/>
        </pc:sldMkLst>
        <pc:spChg chg="add mod">
          <ac:chgData name="Bushell, Karen" userId="19dd44b5-e099-4de8-80dd-5f64219f3a96" providerId="ADAL" clId="{7BE4D7C2-FA0E-40AF-81FE-B7C3130FA2F2}" dt="2021-03-17T14:36:09.424" v="441" actId="1076"/>
          <ac:spMkLst>
            <pc:docMk/>
            <pc:sldMk cId="1052094450" sldId="363"/>
            <ac:spMk id="2" creationId="{BF35782E-47EF-47B8-820B-0AC4E5D491E4}"/>
          </ac:spMkLst>
        </pc:spChg>
        <pc:spChg chg="del mod">
          <ac:chgData name="Bushell, Karen" userId="19dd44b5-e099-4de8-80dd-5f64219f3a96" providerId="ADAL" clId="{7BE4D7C2-FA0E-40AF-81FE-B7C3130FA2F2}" dt="2021-03-17T14:24:48.489" v="318"/>
          <ac:spMkLst>
            <pc:docMk/>
            <pc:sldMk cId="1052094450" sldId="363"/>
            <ac:spMk id="3" creationId="{339C4B99-6A16-47B0-995E-E9897308CF69}"/>
          </ac:spMkLst>
        </pc:spChg>
        <pc:graphicFrameChg chg="add mod">
          <ac:chgData name="Bushell, Karen" userId="19dd44b5-e099-4de8-80dd-5f64219f3a96" providerId="ADAL" clId="{7BE4D7C2-FA0E-40AF-81FE-B7C3130FA2F2}" dt="2021-03-17T14:29:02.776" v="371" actId="1076"/>
          <ac:graphicFrameMkLst>
            <pc:docMk/>
            <pc:sldMk cId="1052094450" sldId="363"/>
            <ac:graphicFrameMk id="5" creationId="{87A27D1A-EE22-4D40-82EF-B8705457CE01}"/>
          </ac:graphicFrameMkLst>
        </pc:graphicFrameChg>
      </pc:sldChg>
      <pc:sldChg chg="addSp delSp modSp add">
        <pc:chgData name="Bushell, Karen" userId="19dd44b5-e099-4de8-80dd-5f64219f3a96" providerId="ADAL" clId="{7BE4D7C2-FA0E-40AF-81FE-B7C3130FA2F2}" dt="2021-03-17T14:37:05.010" v="450" actId="1076"/>
        <pc:sldMkLst>
          <pc:docMk/>
          <pc:sldMk cId="1037098730" sldId="364"/>
        </pc:sldMkLst>
        <pc:spChg chg="add mod">
          <ac:chgData name="Bushell, Karen" userId="19dd44b5-e099-4de8-80dd-5f64219f3a96" providerId="ADAL" clId="{7BE4D7C2-FA0E-40AF-81FE-B7C3130FA2F2}" dt="2021-03-17T14:36:53.748" v="447" actId="255"/>
          <ac:spMkLst>
            <pc:docMk/>
            <pc:sldMk cId="1037098730" sldId="364"/>
            <ac:spMk id="2" creationId="{5C1DCA21-E716-49D7-B1E3-B13FF192E549}"/>
          </ac:spMkLst>
        </pc:spChg>
        <pc:spChg chg="del mod">
          <ac:chgData name="Bushell, Karen" userId="19dd44b5-e099-4de8-80dd-5f64219f3a96" providerId="ADAL" clId="{7BE4D7C2-FA0E-40AF-81FE-B7C3130FA2F2}" dt="2021-03-17T14:29:24.250" v="373"/>
          <ac:spMkLst>
            <pc:docMk/>
            <pc:sldMk cId="1037098730" sldId="364"/>
            <ac:spMk id="3" creationId="{339C4B99-6A16-47B0-995E-E9897308CF69}"/>
          </ac:spMkLst>
        </pc:spChg>
        <pc:spChg chg="add del">
          <ac:chgData name="Bushell, Karen" userId="19dd44b5-e099-4de8-80dd-5f64219f3a96" providerId="ADAL" clId="{7BE4D7C2-FA0E-40AF-81FE-B7C3130FA2F2}" dt="2021-03-17T14:29:27.844" v="375"/>
          <ac:spMkLst>
            <pc:docMk/>
            <pc:sldMk cId="1037098730" sldId="364"/>
            <ac:spMk id="5" creationId="{6B268FBA-BA1D-42B4-987F-70A2D0BAB862}"/>
          </ac:spMkLst>
        </pc:spChg>
        <pc:spChg chg="add mod">
          <ac:chgData name="Bushell, Karen" userId="19dd44b5-e099-4de8-80dd-5f64219f3a96" providerId="ADAL" clId="{7BE4D7C2-FA0E-40AF-81FE-B7C3130FA2F2}" dt="2021-03-17T14:37:01.778" v="449" actId="2711"/>
          <ac:spMkLst>
            <pc:docMk/>
            <pc:sldMk cId="1037098730" sldId="364"/>
            <ac:spMk id="6" creationId="{0491BDB5-A7B3-4857-B7B5-C63083D123B9}"/>
          </ac:spMkLst>
        </pc:spChg>
        <pc:picChg chg="add mod">
          <ac:chgData name="Bushell, Karen" userId="19dd44b5-e099-4de8-80dd-5f64219f3a96" providerId="ADAL" clId="{7BE4D7C2-FA0E-40AF-81FE-B7C3130FA2F2}" dt="2021-03-17T14:37:05.010" v="450" actId="1076"/>
          <ac:picMkLst>
            <pc:docMk/>
            <pc:sldMk cId="1037098730" sldId="364"/>
            <ac:picMk id="7" creationId="{93FE2922-246E-4161-A44F-990082F7E258}"/>
          </ac:picMkLst>
        </pc:picChg>
      </pc:sldChg>
      <pc:sldChg chg="addSp delSp modSp add">
        <pc:chgData name="Bushell, Karen" userId="19dd44b5-e099-4de8-80dd-5f64219f3a96" providerId="ADAL" clId="{7BE4D7C2-FA0E-40AF-81FE-B7C3130FA2F2}" dt="2021-03-17T14:37:40.839" v="456" actId="1076"/>
        <pc:sldMkLst>
          <pc:docMk/>
          <pc:sldMk cId="909864923" sldId="365"/>
        </pc:sldMkLst>
        <pc:spChg chg="add mod">
          <ac:chgData name="Bushell, Karen" userId="19dd44b5-e099-4de8-80dd-5f64219f3a96" providerId="ADAL" clId="{7BE4D7C2-FA0E-40AF-81FE-B7C3130FA2F2}" dt="2021-03-17T14:37:33.239" v="453" actId="255"/>
          <ac:spMkLst>
            <pc:docMk/>
            <pc:sldMk cId="909864923" sldId="365"/>
            <ac:spMk id="2" creationId="{68B6FDF4-7AA5-432C-B0AB-F1686148C093}"/>
          </ac:spMkLst>
        </pc:spChg>
        <pc:spChg chg="del mod">
          <ac:chgData name="Bushell, Karen" userId="19dd44b5-e099-4de8-80dd-5f64219f3a96" providerId="ADAL" clId="{7BE4D7C2-FA0E-40AF-81FE-B7C3130FA2F2}" dt="2021-03-17T14:31:01.027" v="387"/>
          <ac:spMkLst>
            <pc:docMk/>
            <pc:sldMk cId="909864923" sldId="365"/>
            <ac:spMk id="3" creationId="{339C4B99-6A16-47B0-995E-E9897308CF69}"/>
          </ac:spMkLst>
        </pc:spChg>
        <pc:spChg chg="add mod">
          <ac:chgData name="Bushell, Karen" userId="19dd44b5-e099-4de8-80dd-5f64219f3a96" providerId="ADAL" clId="{7BE4D7C2-FA0E-40AF-81FE-B7C3130FA2F2}" dt="2021-03-17T14:37:40.839" v="456" actId="1076"/>
          <ac:spMkLst>
            <pc:docMk/>
            <pc:sldMk cId="909864923" sldId="365"/>
            <ac:spMk id="6" creationId="{10AD6F6F-8CE0-4B81-8042-B500BC7F30D5}"/>
          </ac:spMkLst>
        </pc:spChg>
        <pc:picChg chg="add mod">
          <ac:chgData name="Bushell, Karen" userId="19dd44b5-e099-4de8-80dd-5f64219f3a96" providerId="ADAL" clId="{7BE4D7C2-FA0E-40AF-81FE-B7C3130FA2F2}" dt="2021-03-17T14:37:38.013" v="455" actId="1076"/>
          <ac:picMkLst>
            <pc:docMk/>
            <pc:sldMk cId="909864923" sldId="365"/>
            <ac:picMk id="5" creationId="{6FBFFC78-5120-4A33-8629-6679B644F42F}"/>
          </ac:picMkLst>
        </pc:picChg>
      </pc:sldChg>
      <pc:sldChg chg="addSp delSp modSp add">
        <pc:chgData name="Bushell, Karen" userId="19dd44b5-e099-4de8-80dd-5f64219f3a96" providerId="ADAL" clId="{7BE4D7C2-FA0E-40AF-81FE-B7C3130FA2F2}" dt="2021-03-17T14:37:53.267" v="457"/>
        <pc:sldMkLst>
          <pc:docMk/>
          <pc:sldMk cId="1956468897" sldId="366"/>
        </pc:sldMkLst>
        <pc:spChg chg="del">
          <ac:chgData name="Bushell, Karen" userId="19dd44b5-e099-4de8-80dd-5f64219f3a96" providerId="ADAL" clId="{7BE4D7C2-FA0E-40AF-81FE-B7C3130FA2F2}" dt="2021-03-17T14:32:18.539" v="396" actId="478"/>
          <ac:spMkLst>
            <pc:docMk/>
            <pc:sldMk cId="1956468897" sldId="366"/>
            <ac:spMk id="3" creationId="{339C4B99-6A16-47B0-995E-E9897308CF69}"/>
          </ac:spMkLst>
        </pc:spChg>
        <pc:spChg chg="add mod">
          <ac:chgData name="Bushell, Karen" userId="19dd44b5-e099-4de8-80dd-5f64219f3a96" providerId="ADAL" clId="{7BE4D7C2-FA0E-40AF-81FE-B7C3130FA2F2}" dt="2021-03-17T14:32:55.110" v="413" actId="20577"/>
          <ac:spMkLst>
            <pc:docMk/>
            <pc:sldMk cId="1956468897" sldId="366"/>
            <ac:spMk id="5" creationId="{62052777-DA6C-46B8-9967-588ACA095DAD}"/>
          </ac:spMkLst>
        </pc:spChg>
        <pc:spChg chg="add">
          <ac:chgData name="Bushell, Karen" userId="19dd44b5-e099-4de8-80dd-5f64219f3a96" providerId="ADAL" clId="{7BE4D7C2-FA0E-40AF-81FE-B7C3130FA2F2}" dt="2021-03-17T14:37:53.267" v="457"/>
          <ac:spMkLst>
            <pc:docMk/>
            <pc:sldMk cId="1956468897" sldId="366"/>
            <ac:spMk id="7" creationId="{01883D21-6DAD-4310-9598-10BDA167A1EB}"/>
          </ac:spMkLst>
        </pc:spChg>
        <pc:picChg chg="add mod">
          <ac:chgData name="Bushell, Karen" userId="19dd44b5-e099-4de8-80dd-5f64219f3a96" providerId="ADAL" clId="{7BE4D7C2-FA0E-40AF-81FE-B7C3130FA2F2}" dt="2021-03-17T14:32:39.470" v="404" actId="1076"/>
          <ac:picMkLst>
            <pc:docMk/>
            <pc:sldMk cId="1956468897" sldId="366"/>
            <ac:picMk id="6" creationId="{84B37F66-C125-4ECF-A0EB-65F66D73835D}"/>
          </ac:picMkLst>
        </pc:picChg>
      </pc:sldChg>
      <pc:sldChg chg="addSp delSp modSp add">
        <pc:chgData name="Bushell, Karen" userId="19dd44b5-e099-4de8-80dd-5f64219f3a96" providerId="ADAL" clId="{7BE4D7C2-FA0E-40AF-81FE-B7C3130FA2F2}" dt="2021-03-17T14:39:01.421" v="468" actId="1076"/>
        <pc:sldMkLst>
          <pc:docMk/>
          <pc:sldMk cId="3793760391" sldId="367"/>
        </pc:sldMkLst>
        <pc:spChg chg="add mod">
          <ac:chgData name="Bushell, Karen" userId="19dd44b5-e099-4de8-80dd-5f64219f3a96" providerId="ADAL" clId="{7BE4D7C2-FA0E-40AF-81FE-B7C3130FA2F2}" dt="2021-03-17T14:38:24.322" v="460" actId="255"/>
          <ac:spMkLst>
            <pc:docMk/>
            <pc:sldMk cId="3793760391" sldId="367"/>
            <ac:spMk id="2" creationId="{57BF4531-F511-4700-8ED2-C48AB857B5D6}"/>
          </ac:spMkLst>
        </pc:spChg>
        <pc:spChg chg="del">
          <ac:chgData name="Bushell, Karen" userId="19dd44b5-e099-4de8-80dd-5f64219f3a96" providerId="ADAL" clId="{7BE4D7C2-FA0E-40AF-81FE-B7C3130FA2F2}" dt="2021-03-17T14:33:02.569" v="414"/>
          <ac:spMkLst>
            <pc:docMk/>
            <pc:sldMk cId="3793760391" sldId="367"/>
            <ac:spMk id="3" creationId="{339C4B99-6A16-47B0-995E-E9897308CF69}"/>
          </ac:spMkLst>
        </pc:spChg>
        <pc:spChg chg="add mod">
          <ac:chgData name="Bushell, Karen" userId="19dd44b5-e099-4de8-80dd-5f64219f3a96" providerId="ADAL" clId="{7BE4D7C2-FA0E-40AF-81FE-B7C3130FA2F2}" dt="2021-03-17T14:39:01.421" v="468" actId="1076"/>
          <ac:spMkLst>
            <pc:docMk/>
            <pc:sldMk cId="3793760391" sldId="367"/>
            <ac:spMk id="5" creationId="{FC824B25-9BB8-4060-BA08-85C3F228077E}"/>
          </ac:spMkLst>
        </pc:spChg>
        <pc:picChg chg="add mod">
          <ac:chgData name="Bushell, Karen" userId="19dd44b5-e099-4de8-80dd-5f64219f3a96" providerId="ADAL" clId="{7BE4D7C2-FA0E-40AF-81FE-B7C3130FA2F2}" dt="2021-03-17T14:38:55.129" v="467" actId="1076"/>
          <ac:picMkLst>
            <pc:docMk/>
            <pc:sldMk cId="3793760391" sldId="367"/>
            <ac:picMk id="6" creationId="{8A09EF02-63E6-425D-BD30-7418F0A91BF7}"/>
          </ac:picMkLst>
        </pc:picChg>
      </pc:sldChg>
      <pc:sldChg chg="addSp delSp modSp add">
        <pc:chgData name="Bushell, Karen" userId="19dd44b5-e099-4de8-80dd-5f64219f3a96" providerId="ADAL" clId="{7BE4D7C2-FA0E-40AF-81FE-B7C3130FA2F2}" dt="2021-03-17T14:40:37.106" v="483" actId="12"/>
        <pc:sldMkLst>
          <pc:docMk/>
          <pc:sldMk cId="3317125855" sldId="368"/>
        </pc:sldMkLst>
        <pc:spChg chg="add mod">
          <ac:chgData name="Bushell, Karen" userId="19dd44b5-e099-4de8-80dd-5f64219f3a96" providerId="ADAL" clId="{7BE4D7C2-FA0E-40AF-81FE-B7C3130FA2F2}" dt="2021-03-17T14:39:46.823" v="473" actId="255"/>
          <ac:spMkLst>
            <pc:docMk/>
            <pc:sldMk cId="3317125855" sldId="368"/>
            <ac:spMk id="2" creationId="{E51558A4-A540-4567-AD26-2A6B3F15AD21}"/>
          </ac:spMkLst>
        </pc:spChg>
        <pc:spChg chg="del mod">
          <ac:chgData name="Bushell, Karen" userId="19dd44b5-e099-4de8-80dd-5f64219f3a96" providerId="ADAL" clId="{7BE4D7C2-FA0E-40AF-81FE-B7C3130FA2F2}" dt="2021-03-17T14:39:36.306" v="470" actId="478"/>
          <ac:spMkLst>
            <pc:docMk/>
            <pc:sldMk cId="3317125855" sldId="368"/>
            <ac:spMk id="3" creationId="{339C4B99-6A16-47B0-995E-E9897308CF69}"/>
          </ac:spMkLst>
        </pc:spChg>
        <pc:spChg chg="add mod">
          <ac:chgData name="Bushell, Karen" userId="19dd44b5-e099-4de8-80dd-5f64219f3a96" providerId="ADAL" clId="{7BE4D7C2-FA0E-40AF-81FE-B7C3130FA2F2}" dt="2021-03-17T14:40:14.355" v="478" actId="2711"/>
          <ac:spMkLst>
            <pc:docMk/>
            <pc:sldMk cId="3317125855" sldId="368"/>
            <ac:spMk id="5" creationId="{1D287B50-03CA-40C5-8C0F-13B60D3ADAF6}"/>
          </ac:spMkLst>
        </pc:spChg>
        <pc:spChg chg="add mod">
          <ac:chgData name="Bushell, Karen" userId="19dd44b5-e099-4de8-80dd-5f64219f3a96" providerId="ADAL" clId="{7BE4D7C2-FA0E-40AF-81FE-B7C3130FA2F2}" dt="2021-03-17T14:40:37.106" v="483" actId="12"/>
          <ac:spMkLst>
            <pc:docMk/>
            <pc:sldMk cId="3317125855" sldId="368"/>
            <ac:spMk id="7" creationId="{B94E7A9E-3D92-42CE-9952-61C7D8E190B8}"/>
          </ac:spMkLst>
        </pc:spChg>
        <pc:picChg chg="add mod">
          <ac:chgData name="Bushell, Karen" userId="19dd44b5-e099-4de8-80dd-5f64219f3a96" providerId="ADAL" clId="{7BE4D7C2-FA0E-40AF-81FE-B7C3130FA2F2}" dt="2021-03-17T14:40:10.458" v="477" actId="1076"/>
          <ac:picMkLst>
            <pc:docMk/>
            <pc:sldMk cId="3317125855" sldId="368"/>
            <ac:picMk id="6" creationId="{2EB030FA-55BE-4CDF-834B-7B39871B9096}"/>
          </ac:picMkLst>
        </pc:picChg>
      </pc:sldChg>
      <pc:sldChg chg="addSp delSp modSp add">
        <pc:chgData name="Bushell, Karen" userId="19dd44b5-e099-4de8-80dd-5f64219f3a96" providerId="ADAL" clId="{7BE4D7C2-FA0E-40AF-81FE-B7C3130FA2F2}" dt="2021-03-17T14:41:54.206" v="493" actId="12"/>
        <pc:sldMkLst>
          <pc:docMk/>
          <pc:sldMk cId="2499897106" sldId="369"/>
        </pc:sldMkLst>
        <pc:spChg chg="del">
          <ac:chgData name="Bushell, Karen" userId="19dd44b5-e099-4de8-80dd-5f64219f3a96" providerId="ADAL" clId="{7BE4D7C2-FA0E-40AF-81FE-B7C3130FA2F2}" dt="2021-03-17T14:40:45.094" v="484"/>
          <ac:spMkLst>
            <pc:docMk/>
            <pc:sldMk cId="2499897106" sldId="369"/>
            <ac:spMk id="3" creationId="{339C4B99-6A16-47B0-995E-E9897308CF69}"/>
          </ac:spMkLst>
        </pc:spChg>
        <pc:spChg chg="add">
          <ac:chgData name="Bushell, Karen" userId="19dd44b5-e099-4de8-80dd-5f64219f3a96" providerId="ADAL" clId="{7BE4D7C2-FA0E-40AF-81FE-B7C3130FA2F2}" dt="2021-03-17T14:40:59.253" v="485"/>
          <ac:spMkLst>
            <pc:docMk/>
            <pc:sldMk cId="2499897106" sldId="369"/>
            <ac:spMk id="5" creationId="{29F61111-1DE2-4205-B410-B196F1409FC6}"/>
          </ac:spMkLst>
        </pc:spChg>
        <pc:spChg chg="add mod">
          <ac:chgData name="Bushell, Karen" userId="19dd44b5-e099-4de8-80dd-5f64219f3a96" providerId="ADAL" clId="{7BE4D7C2-FA0E-40AF-81FE-B7C3130FA2F2}" dt="2021-03-17T14:41:08.728" v="487" actId="27636"/>
          <ac:spMkLst>
            <pc:docMk/>
            <pc:sldMk cId="2499897106" sldId="369"/>
            <ac:spMk id="6" creationId="{95180AC1-A4A8-4BE0-A059-A7C8476B1ED2}"/>
          </ac:spMkLst>
        </pc:spChg>
        <pc:spChg chg="add mod">
          <ac:chgData name="Bushell, Karen" userId="19dd44b5-e099-4de8-80dd-5f64219f3a96" providerId="ADAL" clId="{7BE4D7C2-FA0E-40AF-81FE-B7C3130FA2F2}" dt="2021-03-17T14:41:54.206" v="493" actId="12"/>
          <ac:spMkLst>
            <pc:docMk/>
            <pc:sldMk cId="2499897106" sldId="369"/>
            <ac:spMk id="8" creationId="{51E3C0B6-BD23-4C23-A731-1E09C7EEDCD8}"/>
          </ac:spMkLst>
        </pc:spChg>
        <pc:picChg chg="add">
          <ac:chgData name="Bushell, Karen" userId="19dd44b5-e099-4de8-80dd-5f64219f3a96" providerId="ADAL" clId="{7BE4D7C2-FA0E-40AF-81FE-B7C3130FA2F2}" dt="2021-03-17T14:41:21.296" v="488"/>
          <ac:picMkLst>
            <pc:docMk/>
            <pc:sldMk cId="2499897106" sldId="369"/>
            <ac:picMk id="7" creationId="{1B7FDE50-DE92-481A-BD19-3540C5E8AEAB}"/>
          </ac:picMkLst>
        </pc:picChg>
      </pc:sldChg>
      <pc:sldChg chg="addSp delSp add">
        <pc:chgData name="Bushell, Karen" userId="19dd44b5-e099-4de8-80dd-5f64219f3a96" providerId="ADAL" clId="{7BE4D7C2-FA0E-40AF-81FE-B7C3130FA2F2}" dt="2021-03-17T14:42:58.342" v="496"/>
        <pc:sldMkLst>
          <pc:docMk/>
          <pc:sldMk cId="2232752230" sldId="370"/>
        </pc:sldMkLst>
        <pc:spChg chg="del">
          <ac:chgData name="Bushell, Karen" userId="19dd44b5-e099-4de8-80dd-5f64219f3a96" providerId="ADAL" clId="{7BE4D7C2-FA0E-40AF-81FE-B7C3130FA2F2}" dt="2021-03-17T14:42:53.168" v="494"/>
          <ac:spMkLst>
            <pc:docMk/>
            <pc:sldMk cId="2232752230" sldId="370"/>
            <ac:spMk id="3" creationId="{339C4B99-6A16-47B0-995E-E9897308CF69}"/>
          </ac:spMkLst>
        </pc:spChg>
        <pc:spChg chg="add del">
          <ac:chgData name="Bushell, Karen" userId="19dd44b5-e099-4de8-80dd-5f64219f3a96" providerId="ADAL" clId="{7BE4D7C2-FA0E-40AF-81FE-B7C3130FA2F2}" dt="2021-03-17T14:42:58.342" v="496"/>
          <ac:spMkLst>
            <pc:docMk/>
            <pc:sldMk cId="2232752230" sldId="370"/>
            <ac:spMk id="5" creationId="{252A7E17-3E63-4EEF-9646-0DA8B94FBF1B}"/>
          </ac:spMkLst>
        </pc:spChg>
      </pc:sldChg>
      <pc:sldChg chg="add">
        <pc:chgData name="Bushell, Karen" userId="19dd44b5-e099-4de8-80dd-5f64219f3a96" providerId="ADAL" clId="{7BE4D7C2-FA0E-40AF-81FE-B7C3130FA2F2}" dt="2021-03-17T14:22:02.401" v="296"/>
        <pc:sldMkLst>
          <pc:docMk/>
          <pc:sldMk cId="4276278859" sldId="371"/>
        </pc:sldMkLst>
      </pc:sldChg>
    </pc:docChg>
  </pc:docChgLst>
  <pc:docChgLst>
    <pc:chgData name="Wyman, Hilary" userId="f3bca22b-3a42-4d89-8a24-ce254d13f28a" providerId="ADAL" clId="{709E299E-95F7-4D52-8F23-60127F62275D}"/>
    <pc:docChg chg="undo redo custSel addSld delSld modSld sldOrd">
      <pc:chgData name="Wyman, Hilary" userId="f3bca22b-3a42-4d89-8a24-ce254d13f28a" providerId="ADAL" clId="{709E299E-95F7-4D52-8F23-60127F62275D}" dt="2021-05-05T10:30:28.206" v="3999" actId="20577"/>
      <pc:docMkLst>
        <pc:docMk/>
      </pc:docMkLst>
      <pc:sldChg chg="del">
        <pc:chgData name="Wyman, Hilary" userId="f3bca22b-3a42-4d89-8a24-ce254d13f28a" providerId="ADAL" clId="{709E299E-95F7-4D52-8F23-60127F62275D}" dt="2021-04-14T13:28:11.195" v="0" actId="47"/>
        <pc:sldMkLst>
          <pc:docMk/>
          <pc:sldMk cId="1589661922" sldId="257"/>
        </pc:sldMkLst>
      </pc:sldChg>
      <pc:sldChg chg="addSp delSp modSp mod">
        <pc:chgData name="Wyman, Hilary" userId="f3bca22b-3a42-4d89-8a24-ce254d13f28a" providerId="ADAL" clId="{709E299E-95F7-4D52-8F23-60127F62275D}" dt="2021-04-14T13:45:33.977" v="267" actId="1076"/>
        <pc:sldMkLst>
          <pc:docMk/>
          <pc:sldMk cId="947202216" sldId="304"/>
        </pc:sldMkLst>
        <pc:spChg chg="mod">
          <ac:chgData name="Wyman, Hilary" userId="f3bca22b-3a42-4d89-8a24-ce254d13f28a" providerId="ADAL" clId="{709E299E-95F7-4D52-8F23-60127F62275D}" dt="2021-04-14T13:45:08.385" v="263" actId="1036"/>
          <ac:spMkLst>
            <pc:docMk/>
            <pc:sldMk cId="947202216" sldId="304"/>
            <ac:spMk id="2" creationId="{EE8F5874-7B72-47AA-9495-8513776784C4}"/>
          </ac:spMkLst>
        </pc:spChg>
        <pc:spChg chg="del">
          <ac:chgData name="Wyman, Hilary" userId="f3bca22b-3a42-4d89-8a24-ce254d13f28a" providerId="ADAL" clId="{709E299E-95F7-4D52-8F23-60127F62275D}" dt="2021-04-14T13:40:33.233" v="149" actId="478"/>
          <ac:spMkLst>
            <pc:docMk/>
            <pc:sldMk cId="947202216" sldId="304"/>
            <ac:spMk id="5" creationId="{4A877ECA-49E6-4814-B87C-EB8E8AD9786B}"/>
          </ac:spMkLst>
        </pc:spChg>
        <pc:spChg chg="add mod">
          <ac:chgData name="Wyman, Hilary" userId="f3bca22b-3a42-4d89-8a24-ce254d13f28a" providerId="ADAL" clId="{709E299E-95F7-4D52-8F23-60127F62275D}" dt="2021-04-14T13:45:19.056" v="265" actId="1076"/>
          <ac:spMkLst>
            <pc:docMk/>
            <pc:sldMk cId="947202216" sldId="304"/>
            <ac:spMk id="9" creationId="{9C2286DF-200F-45F0-935E-53632FA71B20}"/>
          </ac:spMkLst>
        </pc:spChg>
        <pc:spChg chg="add mod">
          <ac:chgData name="Wyman, Hilary" userId="f3bca22b-3a42-4d89-8a24-ce254d13f28a" providerId="ADAL" clId="{709E299E-95F7-4D52-8F23-60127F62275D}" dt="2021-04-14T13:45:25.166" v="266" actId="1076"/>
          <ac:spMkLst>
            <pc:docMk/>
            <pc:sldMk cId="947202216" sldId="304"/>
            <ac:spMk id="10" creationId="{1A1913BD-6FB5-48BA-8A35-27EE3E154860}"/>
          </ac:spMkLst>
        </pc:spChg>
        <pc:graphicFrameChg chg="del">
          <ac:chgData name="Wyman, Hilary" userId="f3bca22b-3a42-4d89-8a24-ce254d13f28a" providerId="ADAL" clId="{709E299E-95F7-4D52-8F23-60127F62275D}" dt="2021-04-14T13:40:33.233" v="149" actId="478"/>
          <ac:graphicFrameMkLst>
            <pc:docMk/>
            <pc:sldMk cId="947202216" sldId="304"/>
            <ac:graphicFrameMk id="6" creationId="{00000000-0000-0000-0000-000000000000}"/>
          </ac:graphicFrameMkLst>
        </pc:graphicFrameChg>
        <pc:graphicFrameChg chg="add mod modGraphic">
          <ac:chgData name="Wyman, Hilary" userId="f3bca22b-3a42-4d89-8a24-ce254d13f28a" providerId="ADAL" clId="{709E299E-95F7-4D52-8F23-60127F62275D}" dt="2021-04-14T13:45:15.074" v="264" actId="1076"/>
          <ac:graphicFrameMkLst>
            <pc:docMk/>
            <pc:sldMk cId="947202216" sldId="304"/>
            <ac:graphicFrameMk id="8" creationId="{7B797AD9-4D69-4DD5-9B64-BEB5FCEC58DB}"/>
          </ac:graphicFrameMkLst>
        </pc:graphicFrameChg>
        <pc:picChg chg="mod">
          <ac:chgData name="Wyman, Hilary" userId="f3bca22b-3a42-4d89-8a24-ce254d13f28a" providerId="ADAL" clId="{709E299E-95F7-4D52-8F23-60127F62275D}" dt="2021-04-14T13:45:33.977" v="267" actId="1076"/>
          <ac:picMkLst>
            <pc:docMk/>
            <pc:sldMk cId="947202216" sldId="304"/>
            <ac:picMk id="3" creationId="{B9578BB4-7BB0-49C3-BF2A-E8D0ACD65064}"/>
          </ac:picMkLst>
        </pc:picChg>
      </pc:sldChg>
      <pc:sldChg chg="addSp delSp modSp mod">
        <pc:chgData name="Wyman, Hilary" userId="f3bca22b-3a42-4d89-8a24-ce254d13f28a" providerId="ADAL" clId="{709E299E-95F7-4D52-8F23-60127F62275D}" dt="2021-04-14T13:39:29.077" v="148" actId="20577"/>
        <pc:sldMkLst>
          <pc:docMk/>
          <pc:sldMk cId="2693347940" sldId="324"/>
        </pc:sldMkLst>
        <pc:graphicFrameChg chg="del">
          <ac:chgData name="Wyman, Hilary" userId="f3bca22b-3a42-4d89-8a24-ce254d13f28a" providerId="ADAL" clId="{709E299E-95F7-4D52-8F23-60127F62275D}" dt="2021-04-14T13:31:02.959" v="66" actId="478"/>
          <ac:graphicFrameMkLst>
            <pc:docMk/>
            <pc:sldMk cId="2693347940" sldId="324"/>
            <ac:graphicFrameMk id="3" creationId="{97166288-8F1B-440C-A982-ACF187BD22F2}"/>
          </ac:graphicFrameMkLst>
        </pc:graphicFrameChg>
        <pc:graphicFrameChg chg="add mod modGraphic">
          <ac:chgData name="Wyman, Hilary" userId="f3bca22b-3a42-4d89-8a24-ce254d13f28a" providerId="ADAL" clId="{709E299E-95F7-4D52-8F23-60127F62275D}" dt="2021-04-14T13:39:29.077" v="148" actId="20577"/>
          <ac:graphicFrameMkLst>
            <pc:docMk/>
            <pc:sldMk cId="2693347940" sldId="324"/>
            <ac:graphicFrameMk id="5" creationId="{C6F23238-EAA3-4C98-A59F-8FFE12B1213A}"/>
          </ac:graphicFrameMkLst>
        </pc:graphicFrameChg>
      </pc:sldChg>
      <pc:sldChg chg="modSp mod">
        <pc:chgData name="Wyman, Hilary" userId="f3bca22b-3a42-4d89-8a24-ce254d13f28a" providerId="ADAL" clId="{709E299E-95F7-4D52-8F23-60127F62275D}" dt="2021-04-14T13:46:38.377" v="271" actId="1076"/>
        <pc:sldMkLst>
          <pc:docMk/>
          <pc:sldMk cId="127315192" sldId="328"/>
        </pc:sldMkLst>
        <pc:graphicFrameChg chg="mod modGraphic">
          <ac:chgData name="Wyman, Hilary" userId="f3bca22b-3a42-4d89-8a24-ce254d13f28a" providerId="ADAL" clId="{709E299E-95F7-4D52-8F23-60127F62275D}" dt="2021-04-14T13:46:38.377" v="271" actId="1076"/>
          <ac:graphicFrameMkLst>
            <pc:docMk/>
            <pc:sldMk cId="127315192" sldId="328"/>
            <ac:graphicFrameMk id="4" creationId="{0EA5DC80-E0F3-4648-83A5-5BBDC5810938}"/>
          </ac:graphicFrameMkLst>
        </pc:graphicFrameChg>
      </pc:sldChg>
      <pc:sldChg chg="modSp mod">
        <pc:chgData name="Wyman, Hilary" userId="f3bca22b-3a42-4d89-8a24-ce254d13f28a" providerId="ADAL" clId="{709E299E-95F7-4D52-8F23-60127F62275D}" dt="2021-05-05T10:30:28.206" v="3999" actId="20577"/>
        <pc:sldMkLst>
          <pc:docMk/>
          <pc:sldMk cId="2242577526" sldId="329"/>
        </pc:sldMkLst>
        <pc:spChg chg="mod">
          <ac:chgData name="Wyman, Hilary" userId="f3bca22b-3a42-4d89-8a24-ce254d13f28a" providerId="ADAL" clId="{709E299E-95F7-4D52-8F23-60127F62275D}" dt="2021-05-05T10:30:28.206" v="3999" actId="20577"/>
          <ac:spMkLst>
            <pc:docMk/>
            <pc:sldMk cId="2242577526" sldId="329"/>
            <ac:spMk id="6" creationId="{6DF6DC7B-B1B7-4E6D-954D-A52DB4805FC3}"/>
          </ac:spMkLst>
        </pc:spChg>
      </pc:sldChg>
      <pc:sldChg chg="del">
        <pc:chgData name="Wyman, Hilary" userId="f3bca22b-3a42-4d89-8a24-ce254d13f28a" providerId="ADAL" clId="{709E299E-95F7-4D52-8F23-60127F62275D}" dt="2021-04-14T13:28:11.195" v="0" actId="47"/>
        <pc:sldMkLst>
          <pc:docMk/>
          <pc:sldMk cId="1543620941" sldId="336"/>
        </pc:sldMkLst>
      </pc:sldChg>
      <pc:sldChg chg="del">
        <pc:chgData name="Wyman, Hilary" userId="f3bca22b-3a42-4d89-8a24-ce254d13f28a" providerId="ADAL" clId="{709E299E-95F7-4D52-8F23-60127F62275D}" dt="2021-04-14T13:28:11.195" v="0" actId="47"/>
        <pc:sldMkLst>
          <pc:docMk/>
          <pc:sldMk cId="3274176371" sldId="337"/>
        </pc:sldMkLst>
      </pc:sldChg>
      <pc:sldChg chg="del">
        <pc:chgData name="Wyman, Hilary" userId="f3bca22b-3a42-4d89-8a24-ce254d13f28a" providerId="ADAL" clId="{709E299E-95F7-4D52-8F23-60127F62275D}" dt="2021-04-14T13:28:11.195" v="0" actId="47"/>
        <pc:sldMkLst>
          <pc:docMk/>
          <pc:sldMk cId="1384621739" sldId="338"/>
        </pc:sldMkLst>
      </pc:sldChg>
      <pc:sldChg chg="del">
        <pc:chgData name="Wyman, Hilary" userId="f3bca22b-3a42-4d89-8a24-ce254d13f28a" providerId="ADAL" clId="{709E299E-95F7-4D52-8F23-60127F62275D}" dt="2021-04-14T13:28:11.195" v="0" actId="47"/>
        <pc:sldMkLst>
          <pc:docMk/>
          <pc:sldMk cId="2198373057" sldId="339"/>
        </pc:sldMkLst>
      </pc:sldChg>
      <pc:sldChg chg="del">
        <pc:chgData name="Wyman, Hilary" userId="f3bca22b-3a42-4d89-8a24-ce254d13f28a" providerId="ADAL" clId="{709E299E-95F7-4D52-8F23-60127F62275D}" dt="2021-04-14T13:28:11.195" v="0" actId="47"/>
        <pc:sldMkLst>
          <pc:docMk/>
          <pc:sldMk cId="3375623301" sldId="340"/>
        </pc:sldMkLst>
      </pc:sldChg>
      <pc:sldChg chg="del">
        <pc:chgData name="Wyman, Hilary" userId="f3bca22b-3a42-4d89-8a24-ce254d13f28a" providerId="ADAL" clId="{709E299E-95F7-4D52-8F23-60127F62275D}" dt="2021-04-14T13:28:11.195" v="0" actId="47"/>
        <pc:sldMkLst>
          <pc:docMk/>
          <pc:sldMk cId="2201549331" sldId="341"/>
        </pc:sldMkLst>
      </pc:sldChg>
      <pc:sldChg chg="del">
        <pc:chgData name="Wyman, Hilary" userId="f3bca22b-3a42-4d89-8a24-ce254d13f28a" providerId="ADAL" clId="{709E299E-95F7-4D52-8F23-60127F62275D}" dt="2021-04-14T13:28:11.195" v="0" actId="47"/>
        <pc:sldMkLst>
          <pc:docMk/>
          <pc:sldMk cId="290047474" sldId="342"/>
        </pc:sldMkLst>
      </pc:sldChg>
      <pc:sldChg chg="modSp mod">
        <pc:chgData name="Wyman, Hilary" userId="f3bca22b-3a42-4d89-8a24-ce254d13f28a" providerId="ADAL" clId="{709E299E-95F7-4D52-8F23-60127F62275D}" dt="2021-04-14T13:52:27.990" v="358" actId="207"/>
        <pc:sldMkLst>
          <pc:docMk/>
          <pc:sldMk cId="3973998507" sldId="343"/>
        </pc:sldMkLst>
        <pc:spChg chg="mod">
          <ac:chgData name="Wyman, Hilary" userId="f3bca22b-3a42-4d89-8a24-ce254d13f28a" providerId="ADAL" clId="{709E299E-95F7-4D52-8F23-60127F62275D}" dt="2021-04-14T13:48:58.211" v="307" actId="1035"/>
          <ac:spMkLst>
            <pc:docMk/>
            <pc:sldMk cId="3973998507" sldId="343"/>
            <ac:spMk id="2" creationId="{5B5205E6-B13F-4558-8F20-DE2195E99E00}"/>
          </ac:spMkLst>
        </pc:spChg>
        <pc:spChg chg="mod">
          <ac:chgData name="Wyman, Hilary" userId="f3bca22b-3a42-4d89-8a24-ce254d13f28a" providerId="ADAL" clId="{709E299E-95F7-4D52-8F23-60127F62275D}" dt="2021-04-14T13:49:13.508" v="309" actId="14100"/>
          <ac:spMkLst>
            <pc:docMk/>
            <pc:sldMk cId="3973998507" sldId="343"/>
            <ac:spMk id="3" creationId="{998FE407-8EEE-4325-805E-C1AFAA9BC970}"/>
          </ac:spMkLst>
        </pc:spChg>
        <pc:spChg chg="mod">
          <ac:chgData name="Wyman, Hilary" userId="f3bca22b-3a42-4d89-8a24-ce254d13f28a" providerId="ADAL" clId="{709E299E-95F7-4D52-8F23-60127F62275D}" dt="2021-04-14T13:52:27.990" v="358" actId="207"/>
          <ac:spMkLst>
            <pc:docMk/>
            <pc:sldMk cId="3973998507" sldId="343"/>
            <ac:spMk id="4" creationId="{21316239-871A-4870-A56D-9880A07C496C}"/>
          </ac:spMkLst>
        </pc:spChg>
        <pc:spChg chg="mod">
          <ac:chgData name="Wyman, Hilary" userId="f3bca22b-3a42-4d89-8a24-ce254d13f28a" providerId="ADAL" clId="{709E299E-95F7-4D52-8F23-60127F62275D}" dt="2021-04-14T13:50:39.507" v="327" actId="1036"/>
          <ac:spMkLst>
            <pc:docMk/>
            <pc:sldMk cId="3973998507" sldId="343"/>
            <ac:spMk id="7" creationId="{35E464C3-D5B7-404A-9BD4-27D6CECBFC98}"/>
          </ac:spMkLst>
        </pc:spChg>
      </pc:sldChg>
      <pc:sldChg chg="modSp mod">
        <pc:chgData name="Wyman, Hilary" userId="f3bca22b-3a42-4d89-8a24-ce254d13f28a" providerId="ADAL" clId="{709E299E-95F7-4D52-8F23-60127F62275D}" dt="2021-04-20T12:04:24.645" v="2124" actId="2085"/>
        <pc:sldMkLst>
          <pc:docMk/>
          <pc:sldMk cId="2303596929" sldId="344"/>
        </pc:sldMkLst>
        <pc:spChg chg="mod">
          <ac:chgData name="Wyman, Hilary" userId="f3bca22b-3a42-4d89-8a24-ce254d13f28a" providerId="ADAL" clId="{709E299E-95F7-4D52-8F23-60127F62275D}" dt="2021-04-14T13:50:50.804" v="339" actId="1038"/>
          <ac:spMkLst>
            <pc:docMk/>
            <pc:sldMk cId="2303596929" sldId="344"/>
            <ac:spMk id="4" creationId="{75398BCD-8076-4B3E-BA0A-A312BB65FCCF}"/>
          </ac:spMkLst>
        </pc:spChg>
        <pc:spChg chg="mod">
          <ac:chgData name="Wyman, Hilary" userId="f3bca22b-3a42-4d89-8a24-ce254d13f28a" providerId="ADAL" clId="{709E299E-95F7-4D52-8F23-60127F62275D}" dt="2021-04-14T13:50:56.445" v="340" actId="1076"/>
          <ac:spMkLst>
            <pc:docMk/>
            <pc:sldMk cId="2303596929" sldId="344"/>
            <ac:spMk id="5" creationId="{861DE4A8-CA0C-42A5-9526-701B723F11FB}"/>
          </ac:spMkLst>
        </pc:spChg>
        <pc:spChg chg="mod">
          <ac:chgData name="Wyman, Hilary" userId="f3bca22b-3a42-4d89-8a24-ce254d13f28a" providerId="ADAL" clId="{709E299E-95F7-4D52-8F23-60127F62275D}" dt="2021-04-20T12:04:24.645" v="2124" actId="2085"/>
          <ac:spMkLst>
            <pc:docMk/>
            <pc:sldMk cId="2303596929" sldId="344"/>
            <ac:spMk id="6" creationId="{EF804996-9E25-4537-95F1-4E89953AADE4}"/>
          </ac:spMkLst>
        </pc:spChg>
      </pc:sldChg>
      <pc:sldChg chg="modSp mod">
        <pc:chgData name="Wyman, Hilary" userId="f3bca22b-3a42-4d89-8a24-ce254d13f28a" providerId="ADAL" clId="{709E299E-95F7-4D52-8F23-60127F62275D}" dt="2021-04-14T13:55:18.613" v="409" actId="2085"/>
        <pc:sldMkLst>
          <pc:docMk/>
          <pc:sldMk cId="2083737382" sldId="345"/>
        </pc:sldMkLst>
        <pc:spChg chg="mod">
          <ac:chgData name="Wyman, Hilary" userId="f3bca22b-3a42-4d89-8a24-ce254d13f28a" providerId="ADAL" clId="{709E299E-95F7-4D52-8F23-60127F62275D}" dt="2021-04-14T13:54:02.942" v="390" actId="1036"/>
          <ac:spMkLst>
            <pc:docMk/>
            <pc:sldMk cId="2083737382" sldId="345"/>
            <ac:spMk id="2" creationId="{083ADBD6-6A76-475F-8817-ABCDF145368B}"/>
          </ac:spMkLst>
        </pc:spChg>
        <pc:spChg chg="mod">
          <ac:chgData name="Wyman, Hilary" userId="f3bca22b-3a42-4d89-8a24-ce254d13f28a" providerId="ADAL" clId="{709E299E-95F7-4D52-8F23-60127F62275D}" dt="2021-04-14T13:53:04.990" v="371" actId="1038"/>
          <ac:spMkLst>
            <pc:docMk/>
            <pc:sldMk cId="2083737382" sldId="345"/>
            <ac:spMk id="4" creationId="{75398BCD-8076-4B3E-BA0A-A312BB65FCCF}"/>
          </ac:spMkLst>
        </pc:spChg>
        <pc:spChg chg="mod">
          <ac:chgData name="Wyman, Hilary" userId="f3bca22b-3a42-4d89-8a24-ce254d13f28a" providerId="ADAL" clId="{709E299E-95F7-4D52-8F23-60127F62275D}" dt="2021-04-14T13:55:18.613" v="409" actId="2085"/>
          <ac:spMkLst>
            <pc:docMk/>
            <pc:sldMk cId="2083737382" sldId="345"/>
            <ac:spMk id="5" creationId="{ADF60B02-634A-48BF-93AF-A3080EF57A5F}"/>
          </ac:spMkLst>
        </pc:spChg>
        <pc:picChg chg="mod">
          <ac:chgData name="Wyman, Hilary" userId="f3bca22b-3a42-4d89-8a24-ce254d13f28a" providerId="ADAL" clId="{709E299E-95F7-4D52-8F23-60127F62275D}" dt="2021-04-14T13:53:47.439" v="378" actId="1076"/>
          <ac:picMkLst>
            <pc:docMk/>
            <pc:sldMk cId="2083737382" sldId="345"/>
            <ac:picMk id="3" creationId="{083F7133-36F9-4D29-AD70-0F6E4CC53BE9}"/>
          </ac:picMkLst>
        </pc:picChg>
      </pc:sldChg>
      <pc:sldChg chg="modSp mod">
        <pc:chgData name="Wyman, Hilary" userId="f3bca22b-3a42-4d89-8a24-ce254d13f28a" providerId="ADAL" clId="{709E299E-95F7-4D52-8F23-60127F62275D}" dt="2021-04-14T14:49:52.132" v="941" actId="1035"/>
        <pc:sldMkLst>
          <pc:docMk/>
          <pc:sldMk cId="3304371757" sldId="346"/>
        </pc:sldMkLst>
        <pc:spChg chg="mod">
          <ac:chgData name="Wyman, Hilary" userId="f3bca22b-3a42-4d89-8a24-ce254d13f28a" providerId="ADAL" clId="{709E299E-95F7-4D52-8F23-60127F62275D}" dt="2021-04-14T14:48:51.202" v="932" actId="14100"/>
          <ac:spMkLst>
            <pc:docMk/>
            <pc:sldMk cId="3304371757" sldId="346"/>
            <ac:spMk id="3" creationId="{339C4B99-6A16-47B0-995E-E9897308CF69}"/>
          </ac:spMkLst>
        </pc:spChg>
        <pc:spChg chg="mod">
          <ac:chgData name="Wyman, Hilary" userId="f3bca22b-3a42-4d89-8a24-ce254d13f28a" providerId="ADAL" clId="{709E299E-95F7-4D52-8F23-60127F62275D}" dt="2021-04-14T14:48:31.428" v="930" actId="1038"/>
          <ac:spMkLst>
            <pc:docMk/>
            <pc:sldMk cId="3304371757" sldId="346"/>
            <ac:spMk id="4" creationId="{75398BCD-8076-4B3E-BA0A-A312BB65FCCF}"/>
          </ac:spMkLst>
        </pc:spChg>
        <pc:picChg chg="mod">
          <ac:chgData name="Wyman, Hilary" userId="f3bca22b-3a42-4d89-8a24-ce254d13f28a" providerId="ADAL" clId="{709E299E-95F7-4D52-8F23-60127F62275D}" dt="2021-04-14T14:49:52.132" v="941" actId="1035"/>
          <ac:picMkLst>
            <pc:docMk/>
            <pc:sldMk cId="3304371757" sldId="346"/>
            <ac:picMk id="2" creationId="{2A94EB00-3A44-400C-82C3-7A87ACCA411D}"/>
          </ac:picMkLst>
        </pc:picChg>
        <pc:picChg chg="mod">
          <ac:chgData name="Wyman, Hilary" userId="f3bca22b-3a42-4d89-8a24-ce254d13f28a" providerId="ADAL" clId="{709E299E-95F7-4D52-8F23-60127F62275D}" dt="2021-04-14T14:49:38.018" v="936" actId="1076"/>
          <ac:picMkLst>
            <pc:docMk/>
            <pc:sldMk cId="3304371757" sldId="346"/>
            <ac:picMk id="5" creationId="{23C188D2-B635-403B-9DE3-E98B6AB462E2}"/>
          </ac:picMkLst>
        </pc:picChg>
      </pc:sldChg>
      <pc:sldChg chg="modSp mod">
        <pc:chgData name="Wyman, Hilary" userId="f3bca22b-3a42-4d89-8a24-ce254d13f28a" providerId="ADAL" clId="{709E299E-95F7-4D52-8F23-60127F62275D}" dt="2021-04-20T12:04:40.817" v="2125" actId="2085"/>
        <pc:sldMkLst>
          <pc:docMk/>
          <pc:sldMk cId="1917107447" sldId="347"/>
        </pc:sldMkLst>
        <pc:spChg chg="mod">
          <ac:chgData name="Wyman, Hilary" userId="f3bca22b-3a42-4d89-8a24-ce254d13f28a" providerId="ADAL" clId="{709E299E-95F7-4D52-8F23-60127F62275D}" dt="2021-04-20T12:04:40.817" v="2125" actId="2085"/>
          <ac:spMkLst>
            <pc:docMk/>
            <pc:sldMk cId="1917107447" sldId="347"/>
            <ac:spMk id="3" creationId="{290D19FE-639B-415A-8D97-F11FABD391B6}"/>
          </ac:spMkLst>
        </pc:spChg>
        <pc:spChg chg="mod">
          <ac:chgData name="Wyman, Hilary" userId="f3bca22b-3a42-4d89-8a24-ce254d13f28a" providerId="ADAL" clId="{709E299E-95F7-4D52-8F23-60127F62275D}" dt="2021-04-14T14:21:03.597" v="516" actId="1038"/>
          <ac:spMkLst>
            <pc:docMk/>
            <pc:sldMk cId="1917107447" sldId="347"/>
            <ac:spMk id="4" creationId="{75398BCD-8076-4B3E-BA0A-A312BB65FCCF}"/>
          </ac:spMkLst>
        </pc:spChg>
        <pc:spChg chg="mod">
          <ac:chgData name="Wyman, Hilary" userId="f3bca22b-3a42-4d89-8a24-ce254d13f28a" providerId="ADAL" clId="{709E299E-95F7-4D52-8F23-60127F62275D}" dt="2021-04-14T14:21:45.018" v="523" actId="1076"/>
          <ac:spMkLst>
            <pc:docMk/>
            <pc:sldMk cId="1917107447" sldId="347"/>
            <ac:spMk id="5" creationId="{0250D4F2-543F-4DB6-84D2-E03D403FB298}"/>
          </ac:spMkLst>
        </pc:spChg>
      </pc:sldChg>
      <pc:sldChg chg="modSp mod">
        <pc:chgData name="Wyman, Hilary" userId="f3bca22b-3a42-4d89-8a24-ce254d13f28a" providerId="ADAL" clId="{709E299E-95F7-4D52-8F23-60127F62275D}" dt="2021-04-14T14:17:57.646" v="442" actId="1076"/>
        <pc:sldMkLst>
          <pc:docMk/>
          <pc:sldMk cId="80667387" sldId="348"/>
        </pc:sldMkLst>
        <pc:spChg chg="mod">
          <ac:chgData name="Wyman, Hilary" userId="f3bca22b-3a42-4d89-8a24-ce254d13f28a" providerId="ADAL" clId="{709E299E-95F7-4D52-8F23-60127F62275D}" dt="2021-04-14T13:55:36.785" v="422" actId="1076"/>
          <ac:spMkLst>
            <pc:docMk/>
            <pc:sldMk cId="80667387" sldId="348"/>
            <ac:spMk id="2" creationId="{1335CE42-6B21-403C-83D4-0521682C9CF5}"/>
          </ac:spMkLst>
        </pc:spChg>
        <pc:spChg chg="mod">
          <ac:chgData name="Wyman, Hilary" userId="f3bca22b-3a42-4d89-8a24-ce254d13f28a" providerId="ADAL" clId="{709E299E-95F7-4D52-8F23-60127F62275D}" dt="2021-04-14T14:17:46.043" v="441" actId="14100"/>
          <ac:spMkLst>
            <pc:docMk/>
            <pc:sldMk cId="80667387" sldId="348"/>
            <ac:spMk id="3" creationId="{268EA2FA-1E73-4164-BA1E-2E1A41F4E227}"/>
          </ac:spMkLst>
        </pc:spChg>
        <pc:spChg chg="mod">
          <ac:chgData name="Wyman, Hilary" userId="f3bca22b-3a42-4d89-8a24-ce254d13f28a" providerId="ADAL" clId="{709E299E-95F7-4D52-8F23-60127F62275D}" dt="2021-04-14T13:55:31.223" v="421" actId="1038"/>
          <ac:spMkLst>
            <pc:docMk/>
            <pc:sldMk cId="80667387" sldId="348"/>
            <ac:spMk id="4" creationId="{75398BCD-8076-4B3E-BA0A-A312BB65FCCF}"/>
          </ac:spMkLst>
        </pc:spChg>
        <pc:picChg chg="mod">
          <ac:chgData name="Wyman, Hilary" userId="f3bca22b-3a42-4d89-8a24-ce254d13f28a" providerId="ADAL" clId="{709E299E-95F7-4D52-8F23-60127F62275D}" dt="2021-04-14T14:17:57.646" v="442" actId="1076"/>
          <ac:picMkLst>
            <pc:docMk/>
            <pc:sldMk cId="80667387" sldId="348"/>
            <ac:picMk id="5" creationId="{E3A253C5-D84D-4371-80A3-1F6FD23673B6}"/>
          </ac:picMkLst>
        </pc:picChg>
      </pc:sldChg>
      <pc:sldChg chg="modSp mod">
        <pc:chgData name="Wyman, Hilary" userId="f3bca22b-3a42-4d89-8a24-ce254d13f28a" providerId="ADAL" clId="{709E299E-95F7-4D52-8F23-60127F62275D}" dt="2021-04-14T14:20:50.448" v="504" actId="1076"/>
        <pc:sldMkLst>
          <pc:docMk/>
          <pc:sldMk cId="202932929" sldId="349"/>
        </pc:sldMkLst>
        <pc:spChg chg="mod">
          <ac:chgData name="Wyman, Hilary" userId="f3bca22b-3a42-4d89-8a24-ce254d13f28a" providerId="ADAL" clId="{709E299E-95F7-4D52-8F23-60127F62275D}" dt="2021-04-14T14:19:10.113" v="486" actId="14100"/>
          <ac:spMkLst>
            <pc:docMk/>
            <pc:sldMk cId="202932929" sldId="349"/>
            <ac:spMk id="2" creationId="{D122E17A-3D59-42F3-81D6-D620E633E506}"/>
          </ac:spMkLst>
        </pc:spChg>
        <pc:spChg chg="mod">
          <ac:chgData name="Wyman, Hilary" userId="f3bca22b-3a42-4d89-8a24-ce254d13f28a" providerId="ADAL" clId="{709E299E-95F7-4D52-8F23-60127F62275D}" dt="2021-04-14T14:18:17.129" v="455" actId="1038"/>
          <ac:spMkLst>
            <pc:docMk/>
            <pc:sldMk cId="202932929" sldId="349"/>
            <ac:spMk id="4" creationId="{75398BCD-8076-4B3E-BA0A-A312BB65FCCF}"/>
          </ac:spMkLst>
        </pc:spChg>
        <pc:spChg chg="mod">
          <ac:chgData name="Wyman, Hilary" userId="f3bca22b-3a42-4d89-8a24-ce254d13f28a" providerId="ADAL" clId="{709E299E-95F7-4D52-8F23-60127F62275D}" dt="2021-04-14T14:20:15.207" v="502" actId="2085"/>
          <ac:spMkLst>
            <pc:docMk/>
            <pc:sldMk cId="202932929" sldId="349"/>
            <ac:spMk id="5" creationId="{24A1F38B-3592-44BE-86E5-72A4BAAB004B}"/>
          </ac:spMkLst>
        </pc:spChg>
        <pc:picChg chg="mod">
          <ac:chgData name="Wyman, Hilary" userId="f3bca22b-3a42-4d89-8a24-ce254d13f28a" providerId="ADAL" clId="{709E299E-95F7-4D52-8F23-60127F62275D}" dt="2021-04-14T14:20:50.448" v="504" actId="1076"/>
          <ac:picMkLst>
            <pc:docMk/>
            <pc:sldMk cId="202932929" sldId="349"/>
            <ac:picMk id="3" creationId="{ABEDBA59-A171-4A8A-B6E3-994E6501DF58}"/>
          </ac:picMkLst>
        </pc:picChg>
      </pc:sldChg>
      <pc:sldChg chg="modSp mod">
        <pc:chgData name="Wyman, Hilary" userId="f3bca22b-3a42-4d89-8a24-ce254d13f28a" providerId="ADAL" clId="{709E299E-95F7-4D52-8F23-60127F62275D}" dt="2021-04-14T14:39:11.232" v="787" actId="1076"/>
        <pc:sldMkLst>
          <pc:docMk/>
          <pc:sldMk cId="1275397188" sldId="350"/>
        </pc:sldMkLst>
        <pc:spChg chg="mod">
          <ac:chgData name="Wyman, Hilary" userId="f3bca22b-3a42-4d89-8a24-ce254d13f28a" providerId="ADAL" clId="{709E299E-95F7-4D52-8F23-60127F62275D}" dt="2021-04-14T14:39:01.377" v="786" actId="1076"/>
          <ac:spMkLst>
            <pc:docMk/>
            <pc:sldMk cId="1275397188" sldId="350"/>
            <ac:spMk id="3" creationId="{D900BC75-4DAF-4184-AA96-7ADF7136C09B}"/>
          </ac:spMkLst>
        </pc:spChg>
        <pc:spChg chg="mod">
          <ac:chgData name="Wyman, Hilary" userId="f3bca22b-3a42-4d89-8a24-ce254d13f28a" providerId="ADAL" clId="{709E299E-95F7-4D52-8F23-60127F62275D}" dt="2021-04-14T14:34:24.995" v="728" actId="1038"/>
          <ac:spMkLst>
            <pc:docMk/>
            <pc:sldMk cId="1275397188" sldId="350"/>
            <ac:spMk id="4" creationId="{75398BCD-8076-4B3E-BA0A-A312BB65FCCF}"/>
          </ac:spMkLst>
        </pc:spChg>
        <pc:spChg chg="mod">
          <ac:chgData name="Wyman, Hilary" userId="f3bca22b-3a42-4d89-8a24-ce254d13f28a" providerId="ADAL" clId="{709E299E-95F7-4D52-8F23-60127F62275D}" dt="2021-04-14T14:39:11.232" v="787" actId="1076"/>
          <ac:spMkLst>
            <pc:docMk/>
            <pc:sldMk cId="1275397188" sldId="350"/>
            <ac:spMk id="5" creationId="{2D0C3823-E6C0-4DEE-8E76-DECDD2255945}"/>
          </ac:spMkLst>
        </pc:spChg>
      </pc:sldChg>
      <pc:sldChg chg="modSp mod">
        <pc:chgData name="Wyman, Hilary" userId="f3bca22b-3a42-4d89-8a24-ce254d13f28a" providerId="ADAL" clId="{709E299E-95F7-4D52-8F23-60127F62275D}" dt="2021-04-20T12:04:52.379" v="2126" actId="2085"/>
        <pc:sldMkLst>
          <pc:docMk/>
          <pc:sldMk cId="1893103379" sldId="351"/>
        </pc:sldMkLst>
        <pc:spChg chg="mod">
          <ac:chgData name="Wyman, Hilary" userId="f3bca22b-3a42-4d89-8a24-ce254d13f28a" providerId="ADAL" clId="{709E299E-95F7-4D52-8F23-60127F62275D}" dt="2021-04-14T14:25:01.166" v="620" actId="1076"/>
          <ac:spMkLst>
            <pc:docMk/>
            <pc:sldMk cId="1893103379" sldId="351"/>
            <ac:spMk id="3" creationId="{AF31D25A-E781-4387-AC86-9D62CEF36C53}"/>
          </ac:spMkLst>
        </pc:spChg>
        <pc:spChg chg="mod">
          <ac:chgData name="Wyman, Hilary" userId="f3bca22b-3a42-4d89-8a24-ce254d13f28a" providerId="ADAL" clId="{709E299E-95F7-4D52-8F23-60127F62275D}" dt="2021-04-14T14:24:30.173" v="609" actId="1038"/>
          <ac:spMkLst>
            <pc:docMk/>
            <pc:sldMk cId="1893103379" sldId="351"/>
            <ac:spMk id="4" creationId="{75398BCD-8076-4B3E-BA0A-A312BB65FCCF}"/>
          </ac:spMkLst>
        </pc:spChg>
        <pc:spChg chg="mod">
          <ac:chgData name="Wyman, Hilary" userId="f3bca22b-3a42-4d89-8a24-ce254d13f28a" providerId="ADAL" clId="{709E299E-95F7-4D52-8F23-60127F62275D}" dt="2021-04-20T12:04:52.379" v="2126" actId="2085"/>
          <ac:spMkLst>
            <pc:docMk/>
            <pc:sldMk cId="1893103379" sldId="351"/>
            <ac:spMk id="5" creationId="{69843921-E380-4A5C-B0A7-D6B269683B97}"/>
          </ac:spMkLst>
        </pc:spChg>
        <pc:picChg chg="mod">
          <ac:chgData name="Wyman, Hilary" userId="f3bca22b-3a42-4d89-8a24-ce254d13f28a" providerId="ADAL" clId="{709E299E-95F7-4D52-8F23-60127F62275D}" dt="2021-04-14T14:25:58.417" v="633" actId="1076"/>
          <ac:picMkLst>
            <pc:docMk/>
            <pc:sldMk cId="1893103379" sldId="351"/>
            <ac:picMk id="2" creationId="{1637F25F-1568-412B-8FA9-4074F5063CFE}"/>
          </ac:picMkLst>
        </pc:picChg>
      </pc:sldChg>
      <pc:sldChg chg="modSp mod">
        <pc:chgData name="Wyman, Hilary" userId="f3bca22b-3a42-4d89-8a24-ce254d13f28a" providerId="ADAL" clId="{709E299E-95F7-4D52-8F23-60127F62275D}" dt="2021-04-14T14:35:58.508" v="752" actId="20577"/>
        <pc:sldMkLst>
          <pc:docMk/>
          <pc:sldMk cId="2929216359" sldId="352"/>
        </pc:sldMkLst>
        <pc:spChg chg="mod">
          <ac:chgData name="Wyman, Hilary" userId="f3bca22b-3a42-4d89-8a24-ce254d13f28a" providerId="ADAL" clId="{709E299E-95F7-4D52-8F23-60127F62275D}" dt="2021-04-14T14:26:34.906" v="647" actId="14100"/>
          <ac:spMkLst>
            <pc:docMk/>
            <pc:sldMk cId="2929216359" sldId="352"/>
            <ac:spMk id="3" creationId="{62E0CF60-889E-4ADE-8341-BEAE5D0FDB4D}"/>
          </ac:spMkLst>
        </pc:spChg>
        <pc:spChg chg="mod">
          <ac:chgData name="Wyman, Hilary" userId="f3bca22b-3a42-4d89-8a24-ce254d13f28a" providerId="ADAL" clId="{709E299E-95F7-4D52-8F23-60127F62275D}" dt="2021-04-14T14:26:18.859" v="645" actId="1038"/>
          <ac:spMkLst>
            <pc:docMk/>
            <pc:sldMk cId="2929216359" sldId="352"/>
            <ac:spMk id="4" creationId="{75398BCD-8076-4B3E-BA0A-A312BB65FCCF}"/>
          </ac:spMkLst>
        </pc:spChg>
        <pc:spChg chg="mod">
          <ac:chgData name="Wyman, Hilary" userId="f3bca22b-3a42-4d89-8a24-ce254d13f28a" providerId="ADAL" clId="{709E299E-95F7-4D52-8F23-60127F62275D}" dt="2021-04-14T14:35:58.508" v="752" actId="20577"/>
          <ac:spMkLst>
            <pc:docMk/>
            <pc:sldMk cId="2929216359" sldId="352"/>
            <ac:spMk id="5" creationId="{5E88563D-FC4A-4304-ABB6-1950CB74EDE9}"/>
          </ac:spMkLst>
        </pc:spChg>
      </pc:sldChg>
      <pc:sldChg chg="addSp delSp modSp mod">
        <pc:chgData name="Wyman, Hilary" userId="f3bca22b-3a42-4d89-8a24-ce254d13f28a" providerId="ADAL" clId="{709E299E-95F7-4D52-8F23-60127F62275D}" dt="2021-04-21T11:54:22.745" v="3995" actId="478"/>
        <pc:sldMkLst>
          <pc:docMk/>
          <pc:sldMk cId="707241204" sldId="353"/>
        </pc:sldMkLst>
        <pc:spChg chg="mod">
          <ac:chgData name="Wyman, Hilary" userId="f3bca22b-3a42-4d89-8a24-ce254d13f28a" providerId="ADAL" clId="{709E299E-95F7-4D52-8F23-60127F62275D}" dt="2021-04-14T14:46:13.155" v="917" actId="1076"/>
          <ac:spMkLst>
            <pc:docMk/>
            <pc:sldMk cId="707241204" sldId="353"/>
            <ac:spMk id="2" creationId="{58907AF5-2969-4F3F-A22C-CA88225F9768}"/>
          </ac:spMkLst>
        </pc:spChg>
        <pc:spChg chg="mod">
          <ac:chgData name="Wyman, Hilary" userId="f3bca22b-3a42-4d89-8a24-ce254d13f28a" providerId="ADAL" clId="{709E299E-95F7-4D52-8F23-60127F62275D}" dt="2021-04-14T14:44:17.706" v="912" actId="14100"/>
          <ac:spMkLst>
            <pc:docMk/>
            <pc:sldMk cId="707241204" sldId="353"/>
            <ac:spMk id="3" creationId="{91F50EC0-23F6-4AFC-AE29-9A1A97E3692D}"/>
          </ac:spMkLst>
        </pc:spChg>
        <pc:spChg chg="mod">
          <ac:chgData name="Wyman, Hilary" userId="f3bca22b-3a42-4d89-8a24-ce254d13f28a" providerId="ADAL" clId="{709E299E-95F7-4D52-8F23-60127F62275D}" dt="2021-04-14T14:44:01.312" v="910" actId="1038"/>
          <ac:spMkLst>
            <pc:docMk/>
            <pc:sldMk cId="707241204" sldId="353"/>
            <ac:spMk id="4" creationId="{75398BCD-8076-4B3E-BA0A-A312BB65FCCF}"/>
          </ac:spMkLst>
        </pc:spChg>
        <pc:spChg chg="add del mod">
          <ac:chgData name="Wyman, Hilary" userId="f3bca22b-3a42-4d89-8a24-ce254d13f28a" providerId="ADAL" clId="{709E299E-95F7-4D52-8F23-60127F62275D}" dt="2021-04-21T11:54:22.745" v="3995" actId="478"/>
          <ac:spMkLst>
            <pc:docMk/>
            <pc:sldMk cId="707241204" sldId="353"/>
            <ac:spMk id="5" creationId="{FDBE7D9E-BA9D-4F9A-B290-C4504A8E59B8}"/>
          </ac:spMkLst>
        </pc:spChg>
        <pc:picChg chg="mod">
          <ac:chgData name="Wyman, Hilary" userId="f3bca22b-3a42-4d89-8a24-ce254d13f28a" providerId="ADAL" clId="{709E299E-95F7-4D52-8F23-60127F62275D}" dt="2021-04-21T09:54:50.776" v="3915" actId="1076"/>
          <ac:picMkLst>
            <pc:docMk/>
            <pc:sldMk cId="707241204" sldId="353"/>
            <ac:picMk id="6" creationId="{C083BB06-60FC-479C-B8D5-C45F58A5D65F}"/>
          </ac:picMkLst>
        </pc:picChg>
      </pc:sldChg>
      <pc:sldChg chg="modSp mod">
        <pc:chgData name="Wyman, Hilary" userId="f3bca22b-3a42-4d89-8a24-ce254d13f28a" providerId="ADAL" clId="{709E299E-95F7-4D52-8F23-60127F62275D}" dt="2021-04-14T14:43:27.449" v="898" actId="20577"/>
        <pc:sldMkLst>
          <pc:docMk/>
          <pc:sldMk cId="848263308" sldId="354"/>
        </pc:sldMkLst>
        <pc:spChg chg="mod">
          <ac:chgData name="Wyman, Hilary" userId="f3bca22b-3a42-4d89-8a24-ce254d13f28a" providerId="ADAL" clId="{709E299E-95F7-4D52-8F23-60127F62275D}" dt="2021-04-14T14:39:20.757" v="799" actId="1038"/>
          <ac:spMkLst>
            <pc:docMk/>
            <pc:sldMk cId="848263308" sldId="354"/>
            <ac:spMk id="4" creationId="{75398BCD-8076-4B3E-BA0A-A312BB65FCCF}"/>
          </ac:spMkLst>
        </pc:spChg>
        <pc:spChg chg="mod">
          <ac:chgData name="Wyman, Hilary" userId="f3bca22b-3a42-4d89-8a24-ce254d13f28a" providerId="ADAL" clId="{709E299E-95F7-4D52-8F23-60127F62275D}" dt="2021-04-14T14:40:57.388" v="801" actId="14100"/>
          <ac:spMkLst>
            <pc:docMk/>
            <pc:sldMk cId="848263308" sldId="354"/>
            <ac:spMk id="5" creationId="{66602AB7-8278-4471-9A79-99AD98376774}"/>
          </ac:spMkLst>
        </pc:spChg>
        <pc:spChg chg="mod">
          <ac:chgData name="Wyman, Hilary" userId="f3bca22b-3a42-4d89-8a24-ce254d13f28a" providerId="ADAL" clId="{709E299E-95F7-4D52-8F23-60127F62275D}" dt="2021-04-14T14:43:27.449" v="898" actId="20577"/>
          <ac:spMkLst>
            <pc:docMk/>
            <pc:sldMk cId="848263308" sldId="354"/>
            <ac:spMk id="6" creationId="{DBA9AA78-A796-49D3-809E-F86CFA5E1B8D}"/>
          </ac:spMkLst>
        </pc:spChg>
      </pc:sldChg>
      <pc:sldChg chg="addSp delSp modSp mod">
        <pc:chgData name="Wyman, Hilary" userId="f3bca22b-3a42-4d89-8a24-ce254d13f28a" providerId="ADAL" clId="{709E299E-95F7-4D52-8F23-60127F62275D}" dt="2021-04-14T14:58:50.123" v="1365" actId="1076"/>
        <pc:sldMkLst>
          <pc:docMk/>
          <pc:sldMk cId="2002590011" sldId="355"/>
        </pc:sldMkLst>
        <pc:spChg chg="mod">
          <ac:chgData name="Wyman, Hilary" userId="f3bca22b-3a42-4d89-8a24-ce254d13f28a" providerId="ADAL" clId="{709E299E-95F7-4D52-8F23-60127F62275D}" dt="2021-04-14T14:57:56.718" v="1348" actId="14100"/>
          <ac:spMkLst>
            <pc:docMk/>
            <pc:sldMk cId="2002590011" sldId="355"/>
            <ac:spMk id="3" creationId="{339C4B99-6A16-47B0-995E-E9897308CF69}"/>
          </ac:spMkLst>
        </pc:spChg>
        <pc:spChg chg="mod">
          <ac:chgData name="Wyman, Hilary" userId="f3bca22b-3a42-4d89-8a24-ce254d13f28a" providerId="ADAL" clId="{709E299E-95F7-4D52-8F23-60127F62275D}" dt="2021-04-14T14:51:12.322" v="953" actId="1038"/>
          <ac:spMkLst>
            <pc:docMk/>
            <pc:sldMk cId="2002590011" sldId="355"/>
            <ac:spMk id="4" creationId="{75398BCD-8076-4B3E-BA0A-A312BB65FCCF}"/>
          </ac:spMkLst>
        </pc:spChg>
        <pc:graphicFrameChg chg="add mod modGraphic">
          <ac:chgData name="Wyman, Hilary" userId="f3bca22b-3a42-4d89-8a24-ce254d13f28a" providerId="ADAL" clId="{709E299E-95F7-4D52-8F23-60127F62275D}" dt="2021-04-14T14:58:50.123" v="1365" actId="1076"/>
          <ac:graphicFrameMkLst>
            <pc:docMk/>
            <pc:sldMk cId="2002590011" sldId="355"/>
            <ac:graphicFrameMk id="2" creationId="{9259C8D8-BC52-49C2-8498-A2D9486EC488}"/>
          </ac:graphicFrameMkLst>
        </pc:graphicFrameChg>
        <pc:picChg chg="mod">
          <ac:chgData name="Wyman, Hilary" userId="f3bca22b-3a42-4d89-8a24-ce254d13f28a" providerId="ADAL" clId="{709E299E-95F7-4D52-8F23-60127F62275D}" dt="2021-04-14T14:58:41.530" v="1364" actId="1076"/>
          <ac:picMkLst>
            <pc:docMk/>
            <pc:sldMk cId="2002590011" sldId="355"/>
            <ac:picMk id="5" creationId="{63B3B4A6-83CD-4E5C-8DBF-01893C03F9AF}"/>
          </ac:picMkLst>
        </pc:picChg>
        <pc:picChg chg="del mod">
          <ac:chgData name="Wyman, Hilary" userId="f3bca22b-3a42-4d89-8a24-ce254d13f28a" providerId="ADAL" clId="{709E299E-95F7-4D52-8F23-60127F62275D}" dt="2021-04-14T14:57:15.288" v="1331" actId="478"/>
          <ac:picMkLst>
            <pc:docMk/>
            <pc:sldMk cId="2002590011" sldId="355"/>
            <ac:picMk id="6" creationId="{31A1EF92-CDE7-4580-8627-116B9784D1C1}"/>
          </ac:picMkLst>
        </pc:picChg>
      </pc:sldChg>
      <pc:sldChg chg="modSp mod">
        <pc:chgData name="Wyman, Hilary" userId="f3bca22b-3a42-4d89-8a24-ce254d13f28a" providerId="ADAL" clId="{709E299E-95F7-4D52-8F23-60127F62275D}" dt="2021-04-14T15:10:10.775" v="1419" actId="1076"/>
        <pc:sldMkLst>
          <pc:docMk/>
          <pc:sldMk cId="1033386382" sldId="356"/>
        </pc:sldMkLst>
        <pc:spChg chg="mod">
          <ac:chgData name="Wyman, Hilary" userId="f3bca22b-3a42-4d89-8a24-ce254d13f28a" providerId="ADAL" clId="{709E299E-95F7-4D52-8F23-60127F62275D}" dt="2021-04-14T15:00:16.107" v="1391" actId="1035"/>
          <ac:spMkLst>
            <pc:docMk/>
            <pc:sldMk cId="1033386382" sldId="356"/>
            <ac:spMk id="3" creationId="{339C4B99-6A16-47B0-995E-E9897308CF69}"/>
          </ac:spMkLst>
        </pc:spChg>
        <pc:spChg chg="mod">
          <ac:chgData name="Wyman, Hilary" userId="f3bca22b-3a42-4d89-8a24-ce254d13f28a" providerId="ADAL" clId="{709E299E-95F7-4D52-8F23-60127F62275D}" dt="2021-04-14T14:59:20.531" v="1377" actId="1038"/>
          <ac:spMkLst>
            <pc:docMk/>
            <pc:sldMk cId="1033386382" sldId="356"/>
            <ac:spMk id="4" creationId="{75398BCD-8076-4B3E-BA0A-A312BB65FCCF}"/>
          </ac:spMkLst>
        </pc:spChg>
        <pc:spChg chg="mod">
          <ac:chgData name="Wyman, Hilary" userId="f3bca22b-3a42-4d89-8a24-ce254d13f28a" providerId="ADAL" clId="{709E299E-95F7-4D52-8F23-60127F62275D}" dt="2021-04-14T15:10:10.775" v="1419" actId="1076"/>
          <ac:spMkLst>
            <pc:docMk/>
            <pc:sldMk cId="1033386382" sldId="356"/>
            <ac:spMk id="6" creationId="{289D9AFE-AA9E-464A-876F-44B4AAA04327}"/>
          </ac:spMkLst>
        </pc:spChg>
        <pc:picChg chg="mod">
          <ac:chgData name="Wyman, Hilary" userId="f3bca22b-3a42-4d89-8a24-ce254d13f28a" providerId="ADAL" clId="{709E299E-95F7-4D52-8F23-60127F62275D}" dt="2021-04-14T14:59:45.793" v="1380" actId="1076"/>
          <ac:picMkLst>
            <pc:docMk/>
            <pc:sldMk cId="1033386382" sldId="356"/>
            <ac:picMk id="5" creationId="{FEA36A9B-7283-4BF3-A5C6-E39F0687F46A}"/>
          </ac:picMkLst>
        </pc:picChg>
      </pc:sldChg>
      <pc:sldChg chg="modSp mod">
        <pc:chgData name="Wyman, Hilary" userId="f3bca22b-3a42-4d89-8a24-ce254d13f28a" providerId="ADAL" clId="{709E299E-95F7-4D52-8F23-60127F62275D}" dt="2021-04-14T15:09:33.869" v="1417" actId="1076"/>
        <pc:sldMkLst>
          <pc:docMk/>
          <pc:sldMk cId="3620686237" sldId="357"/>
        </pc:sldMkLst>
        <pc:spChg chg="mod">
          <ac:chgData name="Wyman, Hilary" userId="f3bca22b-3a42-4d89-8a24-ce254d13f28a" providerId="ADAL" clId="{709E299E-95F7-4D52-8F23-60127F62275D}" dt="2021-04-14T15:01:38.114" v="1411" actId="14100"/>
          <ac:spMkLst>
            <pc:docMk/>
            <pc:sldMk cId="3620686237" sldId="357"/>
            <ac:spMk id="3" creationId="{339C4B99-6A16-47B0-995E-E9897308CF69}"/>
          </ac:spMkLst>
        </pc:spChg>
        <pc:spChg chg="mod">
          <ac:chgData name="Wyman, Hilary" userId="f3bca22b-3a42-4d89-8a24-ce254d13f28a" providerId="ADAL" clId="{709E299E-95F7-4D52-8F23-60127F62275D}" dt="2021-04-14T15:01:22.392" v="1409" actId="1038"/>
          <ac:spMkLst>
            <pc:docMk/>
            <pc:sldMk cId="3620686237" sldId="357"/>
            <ac:spMk id="4" creationId="{75398BCD-8076-4B3E-BA0A-A312BB65FCCF}"/>
          </ac:spMkLst>
        </pc:spChg>
        <pc:spChg chg="mod">
          <ac:chgData name="Wyman, Hilary" userId="f3bca22b-3a42-4d89-8a24-ce254d13f28a" providerId="ADAL" clId="{709E299E-95F7-4D52-8F23-60127F62275D}" dt="2021-04-14T15:09:33.869" v="1417" actId="1076"/>
          <ac:spMkLst>
            <pc:docMk/>
            <pc:sldMk cId="3620686237" sldId="357"/>
            <ac:spMk id="6" creationId="{47027A04-BC5A-4DE6-A55C-724601FAA273}"/>
          </ac:spMkLst>
        </pc:spChg>
        <pc:picChg chg="mod">
          <ac:chgData name="Wyman, Hilary" userId="f3bca22b-3a42-4d89-8a24-ce254d13f28a" providerId="ADAL" clId="{709E299E-95F7-4D52-8F23-60127F62275D}" dt="2021-04-14T15:09:22.151" v="1416" actId="1076"/>
          <ac:picMkLst>
            <pc:docMk/>
            <pc:sldMk cId="3620686237" sldId="357"/>
            <ac:picMk id="5" creationId="{B3AFCA92-CB0E-499D-84EE-FD4FBE625E4F}"/>
          </ac:picMkLst>
        </pc:picChg>
      </pc:sldChg>
      <pc:sldChg chg="addSp modSp mod">
        <pc:chgData name="Wyman, Hilary" userId="f3bca22b-3a42-4d89-8a24-ce254d13f28a" providerId="ADAL" clId="{709E299E-95F7-4D52-8F23-60127F62275D}" dt="2021-04-14T15:25:42.987" v="1677" actId="20577"/>
        <pc:sldMkLst>
          <pc:docMk/>
          <pc:sldMk cId="2036692653" sldId="358"/>
        </pc:sldMkLst>
        <pc:spChg chg="add mod">
          <ac:chgData name="Wyman, Hilary" userId="f3bca22b-3a42-4d89-8a24-ce254d13f28a" providerId="ADAL" clId="{709E299E-95F7-4D52-8F23-60127F62275D}" dt="2021-04-14T15:22:36.536" v="1652" actId="207"/>
          <ac:spMkLst>
            <pc:docMk/>
            <pc:sldMk cId="2036692653" sldId="358"/>
            <ac:spMk id="2" creationId="{06B22233-B2A0-46BC-8A06-AA534CC54BDF}"/>
          </ac:spMkLst>
        </pc:spChg>
        <pc:spChg chg="mod">
          <ac:chgData name="Wyman, Hilary" userId="f3bca22b-3a42-4d89-8a24-ce254d13f28a" providerId="ADAL" clId="{709E299E-95F7-4D52-8F23-60127F62275D}" dt="2021-04-14T15:14:50.964" v="1494" actId="14100"/>
          <ac:spMkLst>
            <pc:docMk/>
            <pc:sldMk cId="2036692653" sldId="358"/>
            <ac:spMk id="3" creationId="{339C4B99-6A16-47B0-995E-E9897308CF69}"/>
          </ac:spMkLst>
        </pc:spChg>
        <pc:spChg chg="mod">
          <ac:chgData name="Wyman, Hilary" userId="f3bca22b-3a42-4d89-8a24-ce254d13f28a" providerId="ADAL" clId="{709E299E-95F7-4D52-8F23-60127F62275D}" dt="2021-04-14T15:10:49.212" v="1431" actId="1038"/>
          <ac:spMkLst>
            <pc:docMk/>
            <pc:sldMk cId="2036692653" sldId="358"/>
            <ac:spMk id="4" creationId="{75398BCD-8076-4B3E-BA0A-A312BB65FCCF}"/>
          </ac:spMkLst>
        </pc:spChg>
        <pc:spChg chg="mod">
          <ac:chgData name="Wyman, Hilary" userId="f3bca22b-3a42-4d89-8a24-ce254d13f28a" providerId="ADAL" clId="{709E299E-95F7-4D52-8F23-60127F62275D}" dt="2021-04-14T15:22:19.395" v="1650" actId="1076"/>
          <ac:spMkLst>
            <pc:docMk/>
            <pc:sldMk cId="2036692653" sldId="358"/>
            <ac:spMk id="5" creationId="{C34D4CDA-B3D3-4B2B-82E1-F8FF54EB1E2F}"/>
          </ac:spMkLst>
        </pc:spChg>
        <pc:spChg chg="add mod">
          <ac:chgData name="Wyman, Hilary" userId="f3bca22b-3a42-4d89-8a24-ce254d13f28a" providerId="ADAL" clId="{709E299E-95F7-4D52-8F23-60127F62275D}" dt="2021-04-14T15:25:42.987" v="1677" actId="20577"/>
          <ac:spMkLst>
            <pc:docMk/>
            <pc:sldMk cId="2036692653" sldId="358"/>
            <ac:spMk id="6" creationId="{1934CB1B-AAB5-4707-B495-60EE3BFBC262}"/>
          </ac:spMkLst>
        </pc:spChg>
      </pc:sldChg>
      <pc:sldChg chg="addSp modSp mod modNotesTx">
        <pc:chgData name="Wyman, Hilary" userId="f3bca22b-3a42-4d89-8a24-ce254d13f28a" providerId="ADAL" clId="{709E299E-95F7-4D52-8F23-60127F62275D}" dt="2021-04-14T15:27:45.424" v="1689" actId="1076"/>
        <pc:sldMkLst>
          <pc:docMk/>
          <pc:sldMk cId="3325053171" sldId="359"/>
        </pc:sldMkLst>
        <pc:spChg chg="mod">
          <ac:chgData name="Wyman, Hilary" userId="f3bca22b-3a42-4d89-8a24-ce254d13f28a" providerId="ADAL" clId="{709E299E-95F7-4D52-8F23-60127F62275D}" dt="2021-04-14T15:24:59.128" v="1672" actId="164"/>
          <ac:spMkLst>
            <pc:docMk/>
            <pc:sldMk cId="3325053171" sldId="359"/>
            <ac:spMk id="2" creationId="{12547BA6-9943-4125-8510-131206A2E035}"/>
          </ac:spMkLst>
        </pc:spChg>
        <pc:spChg chg="mod">
          <ac:chgData name="Wyman, Hilary" userId="f3bca22b-3a42-4d89-8a24-ce254d13f28a" providerId="ADAL" clId="{709E299E-95F7-4D52-8F23-60127F62275D}" dt="2021-04-14T15:27:09.225" v="1687" actId="1076"/>
          <ac:spMkLst>
            <pc:docMk/>
            <pc:sldMk cId="3325053171" sldId="359"/>
            <ac:spMk id="3" creationId="{339C4B99-6A16-47B0-995E-E9897308CF69}"/>
          </ac:spMkLst>
        </pc:spChg>
        <pc:spChg chg="mod">
          <ac:chgData name="Wyman, Hilary" userId="f3bca22b-3a42-4d89-8a24-ce254d13f28a" providerId="ADAL" clId="{709E299E-95F7-4D52-8F23-60127F62275D}" dt="2021-04-14T15:23:24.504" v="1664" actId="1038"/>
          <ac:spMkLst>
            <pc:docMk/>
            <pc:sldMk cId="3325053171" sldId="359"/>
            <ac:spMk id="4" creationId="{75398BCD-8076-4B3E-BA0A-A312BB65FCCF}"/>
          </ac:spMkLst>
        </pc:spChg>
        <pc:spChg chg="mod">
          <ac:chgData name="Wyman, Hilary" userId="f3bca22b-3a42-4d89-8a24-ce254d13f28a" providerId="ADAL" clId="{709E299E-95F7-4D52-8F23-60127F62275D}" dt="2021-04-14T15:27:00.049" v="1686" actId="1076"/>
          <ac:spMkLst>
            <pc:docMk/>
            <pc:sldMk cId="3325053171" sldId="359"/>
            <ac:spMk id="6" creationId="{5AD80102-8C0D-495E-9040-F59134386F65}"/>
          </ac:spMkLst>
        </pc:spChg>
        <pc:grpChg chg="add mod">
          <ac:chgData name="Wyman, Hilary" userId="f3bca22b-3a42-4d89-8a24-ce254d13f28a" providerId="ADAL" clId="{709E299E-95F7-4D52-8F23-60127F62275D}" dt="2021-04-14T15:27:16.886" v="1688" actId="1076"/>
          <ac:grpSpMkLst>
            <pc:docMk/>
            <pc:sldMk cId="3325053171" sldId="359"/>
            <ac:grpSpMk id="7" creationId="{F4AD5775-F58E-4F76-B6C2-787351E29033}"/>
          </ac:grpSpMkLst>
        </pc:grpChg>
        <pc:picChg chg="mod">
          <ac:chgData name="Wyman, Hilary" userId="f3bca22b-3a42-4d89-8a24-ce254d13f28a" providerId="ADAL" clId="{709E299E-95F7-4D52-8F23-60127F62275D}" dt="2021-04-14T15:27:45.424" v="1689" actId="1076"/>
          <ac:picMkLst>
            <pc:docMk/>
            <pc:sldMk cId="3325053171" sldId="359"/>
            <ac:picMk id="5" creationId="{D6C076F8-A691-4D9E-A5BF-1D882733ABA8}"/>
          </ac:picMkLst>
        </pc:picChg>
      </pc:sldChg>
      <pc:sldChg chg="delSp modSp mod">
        <pc:chgData name="Wyman, Hilary" userId="f3bca22b-3a42-4d89-8a24-ce254d13f28a" providerId="ADAL" clId="{709E299E-95F7-4D52-8F23-60127F62275D}" dt="2021-04-14T15:29:40.470" v="1710" actId="1076"/>
        <pc:sldMkLst>
          <pc:docMk/>
          <pc:sldMk cId="1650420598" sldId="360"/>
        </pc:sldMkLst>
        <pc:spChg chg="del">
          <ac:chgData name="Wyman, Hilary" userId="f3bca22b-3a42-4d89-8a24-ce254d13f28a" providerId="ADAL" clId="{709E299E-95F7-4D52-8F23-60127F62275D}" dt="2021-04-14T15:28:53.705" v="1702" actId="478"/>
          <ac:spMkLst>
            <pc:docMk/>
            <pc:sldMk cId="1650420598" sldId="360"/>
            <ac:spMk id="3" creationId="{339C4B99-6A16-47B0-995E-E9897308CF69}"/>
          </ac:spMkLst>
        </pc:spChg>
        <pc:spChg chg="mod">
          <ac:chgData name="Wyman, Hilary" userId="f3bca22b-3a42-4d89-8a24-ce254d13f28a" providerId="ADAL" clId="{709E299E-95F7-4D52-8F23-60127F62275D}" dt="2021-04-14T15:28:12.439" v="1701" actId="1038"/>
          <ac:spMkLst>
            <pc:docMk/>
            <pc:sldMk cId="1650420598" sldId="360"/>
            <ac:spMk id="4" creationId="{75398BCD-8076-4B3E-BA0A-A312BB65FCCF}"/>
          </ac:spMkLst>
        </pc:spChg>
        <pc:graphicFrameChg chg="mod modGraphic">
          <ac:chgData name="Wyman, Hilary" userId="f3bca22b-3a42-4d89-8a24-ce254d13f28a" providerId="ADAL" clId="{709E299E-95F7-4D52-8F23-60127F62275D}" dt="2021-04-14T15:29:40.470" v="1710" actId="1076"/>
          <ac:graphicFrameMkLst>
            <pc:docMk/>
            <pc:sldMk cId="1650420598" sldId="360"/>
            <ac:graphicFrameMk id="5" creationId="{DC07446F-89C9-423F-A166-AAA049DB4260}"/>
          </ac:graphicFrameMkLst>
        </pc:graphicFrameChg>
        <pc:picChg chg="mod">
          <ac:chgData name="Wyman, Hilary" userId="f3bca22b-3a42-4d89-8a24-ce254d13f28a" providerId="ADAL" clId="{709E299E-95F7-4D52-8F23-60127F62275D}" dt="2021-04-14T15:29:07.017" v="1705" actId="1076"/>
          <ac:picMkLst>
            <pc:docMk/>
            <pc:sldMk cId="1650420598" sldId="360"/>
            <ac:picMk id="2" creationId="{1B0443C5-7F6F-47CF-8445-D7CB0DAE5E62}"/>
          </ac:picMkLst>
        </pc:picChg>
      </pc:sldChg>
      <pc:sldChg chg="addSp delSp modSp mod">
        <pc:chgData name="Wyman, Hilary" userId="f3bca22b-3a42-4d89-8a24-ce254d13f28a" providerId="ADAL" clId="{709E299E-95F7-4D52-8F23-60127F62275D}" dt="2021-04-14T15:38:43.545" v="1876" actId="14100"/>
        <pc:sldMkLst>
          <pc:docMk/>
          <pc:sldMk cId="206985731" sldId="361"/>
        </pc:sldMkLst>
        <pc:spChg chg="mod">
          <ac:chgData name="Wyman, Hilary" userId="f3bca22b-3a42-4d89-8a24-ce254d13f28a" providerId="ADAL" clId="{709E299E-95F7-4D52-8F23-60127F62275D}" dt="2021-04-14T15:30:03.392" v="1722" actId="1038"/>
          <ac:spMkLst>
            <pc:docMk/>
            <pc:sldMk cId="206985731" sldId="361"/>
            <ac:spMk id="4" creationId="{75398BCD-8076-4B3E-BA0A-A312BB65FCCF}"/>
          </ac:spMkLst>
        </pc:spChg>
        <pc:spChg chg="mod">
          <ac:chgData name="Wyman, Hilary" userId="f3bca22b-3a42-4d89-8a24-ce254d13f28a" providerId="ADAL" clId="{709E299E-95F7-4D52-8F23-60127F62275D}" dt="2021-04-14T15:31:09.629" v="1729" actId="14100"/>
          <ac:spMkLst>
            <pc:docMk/>
            <pc:sldMk cId="206985731" sldId="361"/>
            <ac:spMk id="5" creationId="{11B92C89-3BC9-48CF-A236-2E23A4FC9A6D}"/>
          </ac:spMkLst>
        </pc:spChg>
        <pc:spChg chg="mod">
          <ac:chgData name="Wyman, Hilary" userId="f3bca22b-3a42-4d89-8a24-ce254d13f28a" providerId="ADAL" clId="{709E299E-95F7-4D52-8F23-60127F62275D}" dt="2021-04-14T15:38:43.545" v="1876" actId="14100"/>
          <ac:spMkLst>
            <pc:docMk/>
            <pc:sldMk cId="206985731" sldId="361"/>
            <ac:spMk id="6" creationId="{A22C27A6-C154-4F49-B0D4-39EF9E733E14}"/>
          </ac:spMkLst>
        </pc:spChg>
        <pc:spChg chg="add del mod">
          <ac:chgData name="Wyman, Hilary" userId="f3bca22b-3a42-4d89-8a24-ce254d13f28a" providerId="ADAL" clId="{709E299E-95F7-4D52-8F23-60127F62275D}" dt="2021-04-14T15:38:29.545" v="1871"/>
          <ac:spMkLst>
            <pc:docMk/>
            <pc:sldMk cId="206985731" sldId="361"/>
            <ac:spMk id="7" creationId="{EA4C8C49-7DDB-4354-A95A-2DE8658B1C48}"/>
          </ac:spMkLst>
        </pc:spChg>
      </pc:sldChg>
      <pc:sldChg chg="addSp delSp modSp mod">
        <pc:chgData name="Wyman, Hilary" userId="f3bca22b-3a42-4d89-8a24-ce254d13f28a" providerId="ADAL" clId="{709E299E-95F7-4D52-8F23-60127F62275D}" dt="2021-04-14T15:39:52.013" v="1889" actId="1076"/>
        <pc:sldMkLst>
          <pc:docMk/>
          <pc:sldMk cId="3892503034" sldId="362"/>
        </pc:sldMkLst>
        <pc:spChg chg="mod">
          <ac:chgData name="Wyman, Hilary" userId="f3bca22b-3a42-4d89-8a24-ce254d13f28a" providerId="ADAL" clId="{709E299E-95F7-4D52-8F23-60127F62275D}" dt="2021-04-14T15:33:36.453" v="1784" actId="1038"/>
          <ac:spMkLst>
            <pc:docMk/>
            <pc:sldMk cId="3892503034" sldId="362"/>
            <ac:spMk id="4" creationId="{75398BCD-8076-4B3E-BA0A-A312BB65FCCF}"/>
          </ac:spMkLst>
        </pc:spChg>
        <pc:spChg chg="mod">
          <ac:chgData name="Wyman, Hilary" userId="f3bca22b-3a42-4d89-8a24-ce254d13f28a" providerId="ADAL" clId="{709E299E-95F7-4D52-8F23-60127F62275D}" dt="2021-04-14T15:39:43.716" v="1887" actId="1076"/>
          <ac:spMkLst>
            <pc:docMk/>
            <pc:sldMk cId="3892503034" sldId="362"/>
            <ac:spMk id="6" creationId="{DBFA0755-CC7C-441E-A36F-6A147298F3C5}"/>
          </ac:spMkLst>
        </pc:spChg>
        <pc:spChg chg="del mod">
          <ac:chgData name="Wyman, Hilary" userId="f3bca22b-3a42-4d89-8a24-ce254d13f28a" providerId="ADAL" clId="{709E299E-95F7-4D52-8F23-60127F62275D}" dt="2021-04-14T15:34:44.671" v="1832" actId="478"/>
          <ac:spMkLst>
            <pc:docMk/>
            <pc:sldMk cId="3892503034" sldId="362"/>
            <ac:spMk id="7" creationId="{78795E65-EFB2-4303-900E-65C1C34D1DF4}"/>
          </ac:spMkLst>
        </pc:spChg>
        <pc:spChg chg="del mod">
          <ac:chgData name="Wyman, Hilary" userId="f3bca22b-3a42-4d89-8a24-ce254d13f28a" providerId="ADAL" clId="{709E299E-95F7-4D52-8F23-60127F62275D}" dt="2021-04-14T15:34:44.671" v="1832" actId="478"/>
          <ac:spMkLst>
            <pc:docMk/>
            <pc:sldMk cId="3892503034" sldId="362"/>
            <ac:spMk id="8" creationId="{0ED3504A-391E-4CE4-8269-12C2508CA208}"/>
          </ac:spMkLst>
        </pc:spChg>
        <pc:spChg chg="add mod">
          <ac:chgData name="Wyman, Hilary" userId="f3bca22b-3a42-4d89-8a24-ce254d13f28a" providerId="ADAL" clId="{709E299E-95F7-4D52-8F23-60127F62275D}" dt="2021-04-14T15:39:47.072" v="1888" actId="1076"/>
          <ac:spMkLst>
            <pc:docMk/>
            <pc:sldMk cId="3892503034" sldId="362"/>
            <ac:spMk id="9" creationId="{14A23078-C845-4B7B-8F4C-D1635A6770D6}"/>
          </ac:spMkLst>
        </pc:spChg>
        <pc:spChg chg="add mod">
          <ac:chgData name="Wyman, Hilary" userId="f3bca22b-3a42-4d89-8a24-ce254d13f28a" providerId="ADAL" clId="{709E299E-95F7-4D52-8F23-60127F62275D}" dt="2021-04-14T15:39:52.013" v="1889" actId="1076"/>
          <ac:spMkLst>
            <pc:docMk/>
            <pc:sldMk cId="3892503034" sldId="362"/>
            <ac:spMk id="10" creationId="{22EAC6B6-1950-457F-9F67-7CADF0859626}"/>
          </ac:spMkLst>
        </pc:spChg>
      </pc:sldChg>
      <pc:sldChg chg="modSp mod">
        <pc:chgData name="Wyman, Hilary" userId="f3bca22b-3a42-4d89-8a24-ce254d13f28a" providerId="ADAL" clId="{709E299E-95F7-4D52-8F23-60127F62275D}" dt="2021-04-14T15:44:00.027" v="1922" actId="1076"/>
        <pc:sldMkLst>
          <pc:docMk/>
          <pc:sldMk cId="1052094450" sldId="363"/>
        </pc:sldMkLst>
        <pc:spChg chg="mod">
          <ac:chgData name="Wyman, Hilary" userId="f3bca22b-3a42-4d89-8a24-ce254d13f28a" providerId="ADAL" clId="{709E299E-95F7-4D52-8F23-60127F62275D}" dt="2021-04-14T15:44:00.027" v="1922" actId="1076"/>
          <ac:spMkLst>
            <pc:docMk/>
            <pc:sldMk cId="1052094450" sldId="363"/>
            <ac:spMk id="2" creationId="{BF35782E-47EF-47B8-820B-0AC4E5D491E4}"/>
          </ac:spMkLst>
        </pc:spChg>
        <pc:spChg chg="mod">
          <ac:chgData name="Wyman, Hilary" userId="f3bca22b-3a42-4d89-8a24-ce254d13f28a" providerId="ADAL" clId="{709E299E-95F7-4D52-8F23-60127F62275D}" dt="2021-04-14T15:41:52.356" v="1907" actId="1038"/>
          <ac:spMkLst>
            <pc:docMk/>
            <pc:sldMk cId="1052094450" sldId="363"/>
            <ac:spMk id="4" creationId="{75398BCD-8076-4B3E-BA0A-A312BB65FCCF}"/>
          </ac:spMkLst>
        </pc:spChg>
        <pc:graphicFrameChg chg="mod modGraphic">
          <ac:chgData name="Wyman, Hilary" userId="f3bca22b-3a42-4d89-8a24-ce254d13f28a" providerId="ADAL" clId="{709E299E-95F7-4D52-8F23-60127F62275D}" dt="2021-04-14T15:43:51.824" v="1921" actId="1076"/>
          <ac:graphicFrameMkLst>
            <pc:docMk/>
            <pc:sldMk cId="1052094450" sldId="363"/>
            <ac:graphicFrameMk id="5" creationId="{87A27D1A-EE22-4D40-82EF-B8705457CE01}"/>
          </ac:graphicFrameMkLst>
        </pc:graphicFrameChg>
      </pc:sldChg>
      <pc:sldChg chg="modSp mod">
        <pc:chgData name="Wyman, Hilary" userId="f3bca22b-3a42-4d89-8a24-ce254d13f28a" providerId="ADAL" clId="{709E299E-95F7-4D52-8F23-60127F62275D}" dt="2021-04-14T15:45:52.776" v="1948" actId="2085"/>
        <pc:sldMkLst>
          <pc:docMk/>
          <pc:sldMk cId="1037098730" sldId="364"/>
        </pc:sldMkLst>
        <pc:spChg chg="mod">
          <ac:chgData name="Wyman, Hilary" userId="f3bca22b-3a42-4d89-8a24-ce254d13f28a" providerId="ADAL" clId="{709E299E-95F7-4D52-8F23-60127F62275D}" dt="2021-04-14T15:44:56.167" v="1941" actId="20577"/>
          <ac:spMkLst>
            <pc:docMk/>
            <pc:sldMk cId="1037098730" sldId="364"/>
            <ac:spMk id="2" creationId="{5C1DCA21-E716-49D7-B1E3-B13FF192E549}"/>
          </ac:spMkLst>
        </pc:spChg>
        <pc:spChg chg="mod">
          <ac:chgData name="Wyman, Hilary" userId="f3bca22b-3a42-4d89-8a24-ce254d13f28a" providerId="ADAL" clId="{709E299E-95F7-4D52-8F23-60127F62275D}" dt="2021-04-14T15:44:31.808" v="1934" actId="1038"/>
          <ac:spMkLst>
            <pc:docMk/>
            <pc:sldMk cId="1037098730" sldId="364"/>
            <ac:spMk id="4" creationId="{75398BCD-8076-4B3E-BA0A-A312BB65FCCF}"/>
          </ac:spMkLst>
        </pc:spChg>
        <pc:spChg chg="mod">
          <ac:chgData name="Wyman, Hilary" userId="f3bca22b-3a42-4d89-8a24-ce254d13f28a" providerId="ADAL" clId="{709E299E-95F7-4D52-8F23-60127F62275D}" dt="2021-04-14T15:45:52.776" v="1948" actId="2085"/>
          <ac:spMkLst>
            <pc:docMk/>
            <pc:sldMk cId="1037098730" sldId="364"/>
            <ac:spMk id="6" creationId="{0491BDB5-A7B3-4857-B7B5-C63083D123B9}"/>
          </ac:spMkLst>
        </pc:spChg>
        <pc:picChg chg="mod">
          <ac:chgData name="Wyman, Hilary" userId="f3bca22b-3a42-4d89-8a24-ce254d13f28a" providerId="ADAL" clId="{709E299E-95F7-4D52-8F23-60127F62275D}" dt="2021-04-14T15:45:15.043" v="1945" actId="1076"/>
          <ac:picMkLst>
            <pc:docMk/>
            <pc:sldMk cId="1037098730" sldId="364"/>
            <ac:picMk id="7" creationId="{93FE2922-246E-4161-A44F-990082F7E258}"/>
          </ac:picMkLst>
        </pc:picChg>
      </pc:sldChg>
      <pc:sldChg chg="modSp mod">
        <pc:chgData name="Wyman, Hilary" userId="f3bca22b-3a42-4d89-8a24-ce254d13f28a" providerId="ADAL" clId="{709E299E-95F7-4D52-8F23-60127F62275D}" dt="2021-04-14T15:59:31.725" v="2106" actId="13926"/>
        <pc:sldMkLst>
          <pc:docMk/>
          <pc:sldMk cId="909864923" sldId="365"/>
        </pc:sldMkLst>
        <pc:spChg chg="mod">
          <ac:chgData name="Wyman, Hilary" userId="f3bca22b-3a42-4d89-8a24-ce254d13f28a" providerId="ADAL" clId="{709E299E-95F7-4D52-8F23-60127F62275D}" dt="2021-04-14T15:46:42.854" v="1980" actId="1076"/>
          <ac:spMkLst>
            <pc:docMk/>
            <pc:sldMk cId="909864923" sldId="365"/>
            <ac:spMk id="2" creationId="{68B6FDF4-7AA5-432C-B0AB-F1686148C093}"/>
          </ac:spMkLst>
        </pc:spChg>
        <pc:spChg chg="mod">
          <ac:chgData name="Wyman, Hilary" userId="f3bca22b-3a42-4d89-8a24-ce254d13f28a" providerId="ADAL" clId="{709E299E-95F7-4D52-8F23-60127F62275D}" dt="2021-04-14T15:46:11.573" v="1960" actId="1038"/>
          <ac:spMkLst>
            <pc:docMk/>
            <pc:sldMk cId="909864923" sldId="365"/>
            <ac:spMk id="4" creationId="{75398BCD-8076-4B3E-BA0A-A312BB65FCCF}"/>
          </ac:spMkLst>
        </pc:spChg>
        <pc:spChg chg="mod">
          <ac:chgData name="Wyman, Hilary" userId="f3bca22b-3a42-4d89-8a24-ce254d13f28a" providerId="ADAL" clId="{709E299E-95F7-4D52-8F23-60127F62275D}" dt="2021-04-14T15:59:31.725" v="2106" actId="13926"/>
          <ac:spMkLst>
            <pc:docMk/>
            <pc:sldMk cId="909864923" sldId="365"/>
            <ac:spMk id="6" creationId="{10AD6F6F-8CE0-4B81-8042-B500BC7F30D5}"/>
          </ac:spMkLst>
        </pc:spChg>
        <pc:picChg chg="mod">
          <ac:chgData name="Wyman, Hilary" userId="f3bca22b-3a42-4d89-8a24-ce254d13f28a" providerId="ADAL" clId="{709E299E-95F7-4D52-8F23-60127F62275D}" dt="2021-04-14T15:48:06.666" v="1994" actId="1076"/>
          <ac:picMkLst>
            <pc:docMk/>
            <pc:sldMk cId="909864923" sldId="365"/>
            <ac:picMk id="5" creationId="{6FBFFC78-5120-4A33-8629-6679B644F42F}"/>
          </ac:picMkLst>
        </pc:picChg>
      </pc:sldChg>
      <pc:sldChg chg="modSp mod">
        <pc:chgData name="Wyman, Hilary" userId="f3bca22b-3a42-4d89-8a24-ce254d13f28a" providerId="ADAL" clId="{709E299E-95F7-4D52-8F23-60127F62275D}" dt="2021-04-14T15:53:40.695" v="2084" actId="1035"/>
        <pc:sldMkLst>
          <pc:docMk/>
          <pc:sldMk cId="1956468897" sldId="366"/>
        </pc:sldMkLst>
        <pc:spChg chg="mod">
          <ac:chgData name="Wyman, Hilary" userId="f3bca22b-3a42-4d89-8a24-ce254d13f28a" providerId="ADAL" clId="{709E299E-95F7-4D52-8F23-60127F62275D}" dt="2021-04-14T15:51:54.071" v="2010" actId="1038"/>
          <ac:spMkLst>
            <pc:docMk/>
            <pc:sldMk cId="1956468897" sldId="366"/>
            <ac:spMk id="4" creationId="{75398BCD-8076-4B3E-BA0A-A312BB65FCCF}"/>
          </ac:spMkLst>
        </pc:spChg>
        <pc:spChg chg="mod">
          <ac:chgData name="Wyman, Hilary" userId="f3bca22b-3a42-4d89-8a24-ce254d13f28a" providerId="ADAL" clId="{709E299E-95F7-4D52-8F23-60127F62275D}" dt="2021-04-14T15:53:40.695" v="2084" actId="1035"/>
          <ac:spMkLst>
            <pc:docMk/>
            <pc:sldMk cId="1956468897" sldId="366"/>
            <ac:spMk id="5" creationId="{62052777-DA6C-46B8-9967-588ACA095DAD}"/>
          </ac:spMkLst>
        </pc:spChg>
        <pc:spChg chg="mod">
          <ac:chgData name="Wyman, Hilary" userId="f3bca22b-3a42-4d89-8a24-ce254d13f28a" providerId="ADAL" clId="{709E299E-95F7-4D52-8F23-60127F62275D}" dt="2021-04-14T15:53:40.695" v="2084" actId="1035"/>
          <ac:spMkLst>
            <pc:docMk/>
            <pc:sldMk cId="1956468897" sldId="366"/>
            <ac:spMk id="7" creationId="{01883D21-6DAD-4310-9598-10BDA167A1EB}"/>
          </ac:spMkLst>
        </pc:spChg>
        <pc:picChg chg="mod">
          <ac:chgData name="Wyman, Hilary" userId="f3bca22b-3a42-4d89-8a24-ce254d13f28a" providerId="ADAL" clId="{709E299E-95F7-4D52-8F23-60127F62275D}" dt="2021-04-14T15:53:40.695" v="2084" actId="1035"/>
          <ac:picMkLst>
            <pc:docMk/>
            <pc:sldMk cId="1956468897" sldId="366"/>
            <ac:picMk id="6" creationId="{84B37F66-C125-4ECF-A0EB-65F66D73835D}"/>
          </ac:picMkLst>
        </pc:picChg>
      </pc:sldChg>
      <pc:sldChg chg="del">
        <pc:chgData name="Wyman, Hilary" userId="f3bca22b-3a42-4d89-8a24-ce254d13f28a" providerId="ADAL" clId="{709E299E-95F7-4D52-8F23-60127F62275D}" dt="2021-04-14T16:33:36.854" v="2111" actId="2696"/>
        <pc:sldMkLst>
          <pc:docMk/>
          <pc:sldMk cId="3793760391" sldId="367"/>
        </pc:sldMkLst>
      </pc:sldChg>
      <pc:sldChg chg="modSp mod">
        <pc:chgData name="Wyman, Hilary" userId="f3bca22b-3a42-4d89-8a24-ce254d13f28a" providerId="ADAL" clId="{709E299E-95F7-4D52-8F23-60127F62275D}" dt="2021-04-20T13:08:48.594" v="2296" actId="20577"/>
        <pc:sldMkLst>
          <pc:docMk/>
          <pc:sldMk cId="3317125855" sldId="368"/>
        </pc:sldMkLst>
        <pc:spChg chg="mod">
          <ac:chgData name="Wyman, Hilary" userId="f3bca22b-3a42-4d89-8a24-ce254d13f28a" providerId="ADAL" clId="{709E299E-95F7-4D52-8F23-60127F62275D}" dt="2021-04-14T15:58:54.397" v="2103" actId="1076"/>
          <ac:spMkLst>
            <pc:docMk/>
            <pc:sldMk cId="3317125855" sldId="368"/>
            <ac:spMk id="2" creationId="{E51558A4-A540-4567-AD26-2A6B3F15AD21}"/>
          </ac:spMkLst>
        </pc:spChg>
        <pc:spChg chg="mod">
          <ac:chgData name="Wyman, Hilary" userId="f3bca22b-3a42-4d89-8a24-ce254d13f28a" providerId="ADAL" clId="{709E299E-95F7-4D52-8F23-60127F62275D}" dt="2021-04-14T15:58:04.537" v="2096" actId="1038"/>
          <ac:spMkLst>
            <pc:docMk/>
            <pc:sldMk cId="3317125855" sldId="368"/>
            <ac:spMk id="4" creationId="{75398BCD-8076-4B3E-BA0A-A312BB65FCCF}"/>
          </ac:spMkLst>
        </pc:spChg>
        <pc:spChg chg="mod">
          <ac:chgData name="Wyman, Hilary" userId="f3bca22b-3a42-4d89-8a24-ce254d13f28a" providerId="ADAL" clId="{709E299E-95F7-4D52-8F23-60127F62275D}" dt="2021-04-14T16:34:23.901" v="2117" actId="1076"/>
          <ac:spMkLst>
            <pc:docMk/>
            <pc:sldMk cId="3317125855" sldId="368"/>
            <ac:spMk id="5" creationId="{1D287B50-03CA-40C5-8C0F-13B60D3ADAF6}"/>
          </ac:spMkLst>
        </pc:spChg>
        <pc:spChg chg="mod">
          <ac:chgData name="Wyman, Hilary" userId="f3bca22b-3a42-4d89-8a24-ce254d13f28a" providerId="ADAL" clId="{709E299E-95F7-4D52-8F23-60127F62275D}" dt="2021-04-20T13:08:48.594" v="2296" actId="20577"/>
          <ac:spMkLst>
            <pc:docMk/>
            <pc:sldMk cId="3317125855" sldId="368"/>
            <ac:spMk id="7" creationId="{B94E7A9E-3D92-42CE-9952-61C7D8E190B8}"/>
          </ac:spMkLst>
        </pc:spChg>
        <pc:picChg chg="mod">
          <ac:chgData name="Wyman, Hilary" userId="f3bca22b-3a42-4d89-8a24-ce254d13f28a" providerId="ADAL" clId="{709E299E-95F7-4D52-8F23-60127F62275D}" dt="2021-04-14T16:34:16.899" v="2116" actId="1076"/>
          <ac:picMkLst>
            <pc:docMk/>
            <pc:sldMk cId="3317125855" sldId="368"/>
            <ac:picMk id="6" creationId="{2EB030FA-55BE-4CDF-834B-7B39871B9096}"/>
          </ac:picMkLst>
        </pc:picChg>
      </pc:sldChg>
      <pc:sldChg chg="addSp modSp mod">
        <pc:chgData name="Wyman, Hilary" userId="f3bca22b-3a42-4d89-8a24-ce254d13f28a" providerId="ADAL" clId="{709E299E-95F7-4D52-8F23-60127F62275D}" dt="2021-04-20T13:11:15.839" v="2307" actId="1076"/>
        <pc:sldMkLst>
          <pc:docMk/>
          <pc:sldMk cId="2499897106" sldId="369"/>
        </pc:sldMkLst>
        <pc:spChg chg="mod">
          <ac:chgData name="Wyman, Hilary" userId="f3bca22b-3a42-4d89-8a24-ce254d13f28a" providerId="ADAL" clId="{709E299E-95F7-4D52-8F23-60127F62275D}" dt="2021-04-20T13:11:15.839" v="2307" actId="1076"/>
          <ac:spMkLst>
            <pc:docMk/>
            <pc:sldMk cId="2499897106" sldId="369"/>
            <ac:spMk id="5" creationId="{29F61111-1DE2-4205-B410-B196F1409FC6}"/>
          </ac:spMkLst>
        </pc:spChg>
        <pc:spChg chg="mod">
          <ac:chgData name="Wyman, Hilary" userId="f3bca22b-3a42-4d89-8a24-ce254d13f28a" providerId="ADAL" clId="{709E299E-95F7-4D52-8F23-60127F62275D}" dt="2021-04-20T12:06:34.674" v="2130" actId="164"/>
          <ac:spMkLst>
            <pc:docMk/>
            <pc:sldMk cId="2499897106" sldId="369"/>
            <ac:spMk id="6" creationId="{95180AC1-A4A8-4BE0-A059-A7C8476B1ED2}"/>
          </ac:spMkLst>
        </pc:spChg>
        <pc:spChg chg="mod">
          <ac:chgData name="Wyman, Hilary" userId="f3bca22b-3a42-4d89-8a24-ce254d13f28a" providerId="ADAL" clId="{709E299E-95F7-4D52-8F23-60127F62275D}" dt="2021-04-20T13:09:06.015" v="2298" actId="1076"/>
          <ac:spMkLst>
            <pc:docMk/>
            <pc:sldMk cId="2499897106" sldId="369"/>
            <ac:spMk id="8" creationId="{51E3C0B6-BD23-4C23-A731-1E09C7EEDCD8}"/>
          </ac:spMkLst>
        </pc:spChg>
        <pc:grpChg chg="add mod">
          <ac:chgData name="Wyman, Hilary" userId="f3bca22b-3a42-4d89-8a24-ce254d13f28a" providerId="ADAL" clId="{709E299E-95F7-4D52-8F23-60127F62275D}" dt="2021-04-20T13:09:09.581" v="2299" actId="1076"/>
          <ac:grpSpMkLst>
            <pc:docMk/>
            <pc:sldMk cId="2499897106" sldId="369"/>
            <ac:grpSpMk id="2" creationId="{2C157043-F8FA-46BD-96C1-6D111DA9E79B}"/>
          </ac:grpSpMkLst>
        </pc:grpChg>
        <pc:picChg chg="mod">
          <ac:chgData name="Wyman, Hilary" userId="f3bca22b-3a42-4d89-8a24-ce254d13f28a" providerId="ADAL" clId="{709E299E-95F7-4D52-8F23-60127F62275D}" dt="2021-04-20T12:06:34.674" v="2130" actId="164"/>
          <ac:picMkLst>
            <pc:docMk/>
            <pc:sldMk cId="2499897106" sldId="369"/>
            <ac:picMk id="7" creationId="{1B7FDE50-DE92-481A-BD19-3540C5E8AEAB}"/>
          </ac:picMkLst>
        </pc:picChg>
      </pc:sldChg>
      <pc:sldChg chg="addSp modSp mod">
        <pc:chgData name="Wyman, Hilary" userId="f3bca22b-3a42-4d89-8a24-ce254d13f28a" providerId="ADAL" clId="{709E299E-95F7-4D52-8F23-60127F62275D}" dt="2021-04-20T13:15:47.185" v="2335" actId="948"/>
        <pc:sldMkLst>
          <pc:docMk/>
          <pc:sldMk cId="2232752230" sldId="370"/>
        </pc:sldMkLst>
        <pc:spChg chg="add mod">
          <ac:chgData name="Wyman, Hilary" userId="f3bca22b-3a42-4d89-8a24-ce254d13f28a" providerId="ADAL" clId="{709E299E-95F7-4D52-8F23-60127F62275D}" dt="2021-04-20T13:15:11.122" v="2330" actId="2085"/>
          <ac:spMkLst>
            <pc:docMk/>
            <pc:sldMk cId="2232752230" sldId="370"/>
            <ac:spMk id="3" creationId="{C008A075-436E-4A3C-95F4-85A11450C992}"/>
          </ac:spMkLst>
        </pc:spChg>
        <pc:spChg chg="add mod">
          <ac:chgData name="Wyman, Hilary" userId="f3bca22b-3a42-4d89-8a24-ce254d13f28a" providerId="ADAL" clId="{709E299E-95F7-4D52-8F23-60127F62275D}" dt="2021-04-20T13:15:47.185" v="2335" actId="948"/>
          <ac:spMkLst>
            <pc:docMk/>
            <pc:sldMk cId="2232752230" sldId="370"/>
            <ac:spMk id="5" creationId="{4DBFE1B4-6936-4A99-82AE-9CB27CBE00E3}"/>
          </ac:spMkLst>
        </pc:spChg>
        <pc:spChg chg="add mod">
          <ac:chgData name="Wyman, Hilary" userId="f3bca22b-3a42-4d89-8a24-ce254d13f28a" providerId="ADAL" clId="{709E299E-95F7-4D52-8F23-60127F62275D}" dt="2021-04-20T13:11:25.061" v="2308" actId="1076"/>
          <ac:spMkLst>
            <pc:docMk/>
            <pc:sldMk cId="2232752230" sldId="370"/>
            <ac:spMk id="7" creationId="{F14A31F9-EDE9-445D-9585-508575AE12CE}"/>
          </ac:spMkLst>
        </pc:spChg>
        <pc:grpChg chg="add mod">
          <ac:chgData name="Wyman, Hilary" userId="f3bca22b-3a42-4d89-8a24-ce254d13f28a" providerId="ADAL" clId="{709E299E-95F7-4D52-8F23-60127F62275D}" dt="2021-04-20T12:09:47.954" v="2202" actId="1036"/>
          <ac:grpSpMkLst>
            <pc:docMk/>
            <pc:sldMk cId="2232752230" sldId="370"/>
            <ac:grpSpMk id="2" creationId="{EC5D75CC-C3D4-4506-83DF-97673209783F}"/>
          </ac:grpSpMkLst>
        </pc:grpChg>
        <pc:picChg chg="add mod">
          <ac:chgData name="Wyman, Hilary" userId="f3bca22b-3a42-4d89-8a24-ce254d13f28a" providerId="ADAL" clId="{709E299E-95F7-4D52-8F23-60127F62275D}" dt="2021-04-20T12:09:42.392" v="2174" actId="164"/>
          <ac:picMkLst>
            <pc:docMk/>
            <pc:sldMk cId="2232752230" sldId="370"/>
            <ac:picMk id="6" creationId="{A88B715E-A715-4CAD-963E-733405D0ACB6}"/>
          </ac:picMkLst>
        </pc:picChg>
      </pc:sldChg>
      <pc:sldChg chg="del">
        <pc:chgData name="Wyman, Hilary" userId="f3bca22b-3a42-4d89-8a24-ce254d13f28a" providerId="ADAL" clId="{709E299E-95F7-4D52-8F23-60127F62275D}" dt="2021-04-20T13:03:40.956" v="2211" actId="2696"/>
        <pc:sldMkLst>
          <pc:docMk/>
          <pc:sldMk cId="4276278859" sldId="371"/>
        </pc:sldMkLst>
      </pc:sldChg>
      <pc:sldChg chg="modSp mod">
        <pc:chgData name="Wyman, Hilary" userId="f3bca22b-3a42-4d89-8a24-ce254d13f28a" providerId="ADAL" clId="{709E299E-95F7-4D52-8F23-60127F62275D}" dt="2021-04-14T13:29:08.742" v="62" actId="20577"/>
        <pc:sldMkLst>
          <pc:docMk/>
          <pc:sldMk cId="2304021811" sldId="372"/>
        </pc:sldMkLst>
        <pc:spChg chg="mod">
          <ac:chgData name="Wyman, Hilary" userId="f3bca22b-3a42-4d89-8a24-ce254d13f28a" providerId="ADAL" clId="{709E299E-95F7-4D52-8F23-60127F62275D}" dt="2021-04-14T13:29:08.742" v="62" actId="20577"/>
          <ac:spMkLst>
            <pc:docMk/>
            <pc:sldMk cId="2304021811" sldId="372"/>
            <ac:spMk id="5" creationId="{962540C8-EFB1-4A26-905D-2795B8A860B5}"/>
          </ac:spMkLst>
        </pc:spChg>
      </pc:sldChg>
      <pc:sldChg chg="modSp mod">
        <pc:chgData name="Wyman, Hilary" userId="f3bca22b-3a42-4d89-8a24-ce254d13f28a" providerId="ADAL" clId="{709E299E-95F7-4D52-8F23-60127F62275D}" dt="2021-04-20T12:04:00.286" v="2123" actId="2085"/>
        <pc:sldMkLst>
          <pc:docMk/>
          <pc:sldMk cId="3233461336" sldId="374"/>
        </pc:sldMkLst>
        <pc:spChg chg="mod">
          <ac:chgData name="Wyman, Hilary" userId="f3bca22b-3a42-4d89-8a24-ce254d13f28a" providerId="ADAL" clId="{709E299E-95F7-4D52-8F23-60127F62275D}" dt="2021-04-20T12:04:00.286" v="2123" actId="2085"/>
          <ac:spMkLst>
            <pc:docMk/>
            <pc:sldMk cId="3233461336" sldId="374"/>
            <ac:spMk id="5" creationId="{0A204228-E1D5-4929-8E4E-EB6A508FB72C}"/>
          </ac:spMkLst>
        </pc:spChg>
      </pc:sldChg>
      <pc:sldChg chg="addSp modSp mod">
        <pc:chgData name="Wyman, Hilary" userId="f3bca22b-3a42-4d89-8a24-ce254d13f28a" providerId="ADAL" clId="{709E299E-95F7-4D52-8F23-60127F62275D}" dt="2021-04-14T13:30:48.793" v="65" actId="1076"/>
        <pc:sldMkLst>
          <pc:docMk/>
          <pc:sldMk cId="1006077162" sldId="375"/>
        </pc:sldMkLst>
        <pc:spChg chg="mod">
          <ac:chgData name="Wyman, Hilary" userId="f3bca22b-3a42-4d89-8a24-ce254d13f28a" providerId="ADAL" clId="{709E299E-95F7-4D52-8F23-60127F62275D}" dt="2021-04-14T13:30:31.210" v="63" actId="1076"/>
          <ac:spMkLst>
            <pc:docMk/>
            <pc:sldMk cId="1006077162" sldId="375"/>
            <ac:spMk id="9" creationId="{585BC56D-72A9-4597-8CB6-1130BFCE808B}"/>
          </ac:spMkLst>
        </pc:spChg>
        <pc:picChg chg="add mod">
          <ac:chgData name="Wyman, Hilary" userId="f3bca22b-3a42-4d89-8a24-ce254d13f28a" providerId="ADAL" clId="{709E299E-95F7-4D52-8F23-60127F62275D}" dt="2021-04-14T13:30:48.793" v="65" actId="1076"/>
          <ac:picMkLst>
            <pc:docMk/>
            <pc:sldMk cId="1006077162" sldId="375"/>
            <ac:picMk id="10" creationId="{E541145F-D408-4C40-A334-FFA432831B39}"/>
          </ac:picMkLst>
        </pc:picChg>
      </pc:sldChg>
      <pc:sldChg chg="addSp delSp modSp add mod">
        <pc:chgData name="Wyman, Hilary" userId="f3bca22b-3a42-4d89-8a24-ce254d13f28a" providerId="ADAL" clId="{709E299E-95F7-4D52-8F23-60127F62275D}" dt="2021-04-20T13:16:38.450" v="2346" actId="27636"/>
        <pc:sldMkLst>
          <pc:docMk/>
          <pc:sldMk cId="4292003538" sldId="376"/>
        </pc:sldMkLst>
        <pc:spChg chg="del">
          <ac:chgData name="Wyman, Hilary" userId="f3bca22b-3a42-4d89-8a24-ce254d13f28a" providerId="ADAL" clId="{709E299E-95F7-4D52-8F23-60127F62275D}" dt="2021-04-20T13:03:52.424" v="2213" actId="478"/>
          <ac:spMkLst>
            <pc:docMk/>
            <pc:sldMk cId="4292003538" sldId="376"/>
            <ac:spMk id="5" creationId="{4DBFE1B4-6936-4A99-82AE-9CB27CBE00E3}"/>
          </ac:spMkLst>
        </pc:spChg>
        <pc:spChg chg="mod">
          <ac:chgData name="Wyman, Hilary" userId="f3bca22b-3a42-4d89-8a24-ce254d13f28a" providerId="ADAL" clId="{709E299E-95F7-4D52-8F23-60127F62275D}" dt="2021-04-20T13:11:39.218" v="2309" actId="1076"/>
          <ac:spMkLst>
            <pc:docMk/>
            <pc:sldMk cId="4292003538" sldId="376"/>
            <ac:spMk id="7" creationId="{F14A31F9-EDE9-445D-9585-508575AE12CE}"/>
          </ac:spMkLst>
        </pc:spChg>
        <pc:spChg chg="add del mod">
          <ac:chgData name="Wyman, Hilary" userId="f3bca22b-3a42-4d89-8a24-ce254d13f28a" providerId="ADAL" clId="{709E299E-95F7-4D52-8F23-60127F62275D}" dt="2021-04-20T13:04:06.987" v="2218"/>
          <ac:spMkLst>
            <pc:docMk/>
            <pc:sldMk cId="4292003538" sldId="376"/>
            <ac:spMk id="8" creationId="{46E4F6EC-1077-4255-AA88-F9DF4ED7DBD3}"/>
          </ac:spMkLst>
        </pc:spChg>
        <pc:spChg chg="add del mod">
          <ac:chgData name="Wyman, Hilary" userId="f3bca22b-3a42-4d89-8a24-ce254d13f28a" providerId="ADAL" clId="{709E299E-95F7-4D52-8F23-60127F62275D}" dt="2021-04-20T13:04:06.987" v="2218"/>
          <ac:spMkLst>
            <pc:docMk/>
            <pc:sldMk cId="4292003538" sldId="376"/>
            <ac:spMk id="9" creationId="{6C9B9552-FD26-4DBC-AD50-95242E4767F4}"/>
          </ac:spMkLst>
        </pc:spChg>
        <pc:spChg chg="add del mod">
          <ac:chgData name="Wyman, Hilary" userId="f3bca22b-3a42-4d89-8a24-ce254d13f28a" providerId="ADAL" clId="{709E299E-95F7-4D52-8F23-60127F62275D}" dt="2021-04-20T13:04:15.800" v="2223"/>
          <ac:spMkLst>
            <pc:docMk/>
            <pc:sldMk cId="4292003538" sldId="376"/>
            <ac:spMk id="10" creationId="{DD54D1D0-3DE8-4EB3-A6A1-0D76931E92BA}"/>
          </ac:spMkLst>
        </pc:spChg>
        <pc:spChg chg="add del mod">
          <ac:chgData name="Wyman, Hilary" userId="f3bca22b-3a42-4d89-8a24-ce254d13f28a" providerId="ADAL" clId="{709E299E-95F7-4D52-8F23-60127F62275D}" dt="2021-04-20T13:04:15.800" v="2223"/>
          <ac:spMkLst>
            <pc:docMk/>
            <pc:sldMk cId="4292003538" sldId="376"/>
            <ac:spMk id="11" creationId="{2573857E-9E5D-4E9C-BC7E-B81619954FE6}"/>
          </ac:spMkLst>
        </pc:spChg>
        <pc:spChg chg="add mod">
          <ac:chgData name="Wyman, Hilary" userId="f3bca22b-3a42-4d89-8a24-ce254d13f28a" providerId="ADAL" clId="{709E299E-95F7-4D52-8F23-60127F62275D}" dt="2021-04-20T13:16:17.435" v="2338" actId="1076"/>
          <ac:spMkLst>
            <pc:docMk/>
            <pc:sldMk cId="4292003538" sldId="376"/>
            <ac:spMk id="12" creationId="{F28FB625-F894-4C97-9129-35E53DAEE8DA}"/>
          </ac:spMkLst>
        </pc:spChg>
        <pc:spChg chg="add mod">
          <ac:chgData name="Wyman, Hilary" userId="f3bca22b-3a42-4d89-8a24-ce254d13f28a" providerId="ADAL" clId="{709E299E-95F7-4D52-8F23-60127F62275D}" dt="2021-04-20T13:16:38.450" v="2346" actId="27636"/>
          <ac:spMkLst>
            <pc:docMk/>
            <pc:sldMk cId="4292003538" sldId="376"/>
            <ac:spMk id="13" creationId="{86F3A838-E63C-4051-A176-E54EE601E4AC}"/>
          </ac:spMkLst>
        </pc:spChg>
        <pc:grpChg chg="del">
          <ac:chgData name="Wyman, Hilary" userId="f3bca22b-3a42-4d89-8a24-ce254d13f28a" providerId="ADAL" clId="{709E299E-95F7-4D52-8F23-60127F62275D}" dt="2021-04-20T13:03:52.424" v="2213" actId="478"/>
          <ac:grpSpMkLst>
            <pc:docMk/>
            <pc:sldMk cId="4292003538" sldId="376"/>
            <ac:grpSpMk id="2" creationId="{EC5D75CC-C3D4-4506-83DF-97673209783F}"/>
          </ac:grpSpMkLst>
        </pc:grpChg>
        <pc:picChg chg="add mod">
          <ac:chgData name="Wyman, Hilary" userId="f3bca22b-3a42-4d89-8a24-ce254d13f28a" providerId="ADAL" clId="{709E299E-95F7-4D52-8F23-60127F62275D}" dt="2021-04-20T13:16:21.327" v="2339" actId="1076"/>
          <ac:picMkLst>
            <pc:docMk/>
            <pc:sldMk cId="4292003538" sldId="376"/>
            <ac:picMk id="14" creationId="{2A48B391-4841-4AF1-86D8-69D4CF2F1033}"/>
          </ac:picMkLst>
        </pc:picChg>
      </pc:sldChg>
      <pc:sldChg chg="addSp delSp modSp add mod">
        <pc:chgData name="Wyman, Hilary" userId="f3bca22b-3a42-4d89-8a24-ce254d13f28a" providerId="ADAL" clId="{709E299E-95F7-4D52-8F23-60127F62275D}" dt="2021-04-21T11:50:30.916" v="3944" actId="164"/>
        <pc:sldMkLst>
          <pc:docMk/>
          <pc:sldMk cId="2711322534" sldId="377"/>
        </pc:sldMkLst>
        <pc:spChg chg="add mod">
          <ac:chgData name="Wyman, Hilary" userId="f3bca22b-3a42-4d89-8a24-ce254d13f28a" providerId="ADAL" clId="{709E299E-95F7-4D52-8F23-60127F62275D}" dt="2021-04-21T11:50:30.916" v="3944" actId="164"/>
          <ac:spMkLst>
            <pc:docMk/>
            <pc:sldMk cId="2711322534" sldId="377"/>
            <ac:spMk id="2" creationId="{233088DA-91A8-4ACE-B421-0A7190DDDBD3}"/>
          </ac:spMkLst>
        </pc:spChg>
        <pc:spChg chg="add mod">
          <ac:chgData name="Wyman, Hilary" userId="f3bca22b-3a42-4d89-8a24-ce254d13f28a" providerId="ADAL" clId="{709E299E-95F7-4D52-8F23-60127F62275D}" dt="2021-04-21T11:50:30.916" v="3944" actId="164"/>
          <ac:spMkLst>
            <pc:docMk/>
            <pc:sldMk cId="2711322534" sldId="377"/>
            <ac:spMk id="6" creationId="{1BDD2C0D-4E06-4774-8CCE-846A7820CE77}"/>
          </ac:spMkLst>
        </pc:spChg>
        <pc:spChg chg="mod">
          <ac:chgData name="Wyman, Hilary" userId="f3bca22b-3a42-4d89-8a24-ce254d13f28a" providerId="ADAL" clId="{709E299E-95F7-4D52-8F23-60127F62275D}" dt="2021-04-20T13:11:54.327" v="2310" actId="1076"/>
          <ac:spMkLst>
            <pc:docMk/>
            <pc:sldMk cId="2711322534" sldId="377"/>
            <ac:spMk id="7" creationId="{F14A31F9-EDE9-445D-9585-508575AE12CE}"/>
          </ac:spMkLst>
        </pc:spChg>
        <pc:spChg chg="add del mod ord">
          <ac:chgData name="Wyman, Hilary" userId="f3bca22b-3a42-4d89-8a24-ce254d13f28a" providerId="ADAL" clId="{709E299E-95F7-4D52-8F23-60127F62275D}" dt="2021-04-20T13:18:21.346" v="2393" actId="478"/>
          <ac:spMkLst>
            <pc:docMk/>
            <pc:sldMk cId="2711322534" sldId="377"/>
            <ac:spMk id="8" creationId="{4E910665-F17C-4246-B8AF-8681BE3A4625}"/>
          </ac:spMkLst>
        </pc:spChg>
        <pc:spChg chg="add mod ord">
          <ac:chgData name="Wyman, Hilary" userId="f3bca22b-3a42-4d89-8a24-ce254d13f28a" providerId="ADAL" clId="{709E299E-95F7-4D52-8F23-60127F62275D}" dt="2021-04-20T13:18:34.934" v="2396" actId="1076"/>
          <ac:spMkLst>
            <pc:docMk/>
            <pc:sldMk cId="2711322534" sldId="377"/>
            <ac:spMk id="9" creationId="{6F62779E-6A23-4E3D-AB65-A4E2F7E94E8C}"/>
          </ac:spMkLst>
        </pc:spChg>
        <pc:spChg chg="del">
          <ac:chgData name="Wyman, Hilary" userId="f3bca22b-3a42-4d89-8a24-ce254d13f28a" providerId="ADAL" clId="{709E299E-95F7-4D52-8F23-60127F62275D}" dt="2021-04-20T13:06:44.767" v="2257" actId="478"/>
          <ac:spMkLst>
            <pc:docMk/>
            <pc:sldMk cId="2711322534" sldId="377"/>
            <ac:spMk id="12" creationId="{F28FB625-F894-4C97-9129-35E53DAEE8DA}"/>
          </ac:spMkLst>
        </pc:spChg>
        <pc:spChg chg="del">
          <ac:chgData name="Wyman, Hilary" userId="f3bca22b-3a42-4d89-8a24-ce254d13f28a" providerId="ADAL" clId="{709E299E-95F7-4D52-8F23-60127F62275D}" dt="2021-04-20T13:06:41.564" v="2256" actId="478"/>
          <ac:spMkLst>
            <pc:docMk/>
            <pc:sldMk cId="2711322534" sldId="377"/>
            <ac:spMk id="13" creationId="{86F3A838-E63C-4051-A176-E54EE601E4AC}"/>
          </ac:spMkLst>
        </pc:spChg>
        <pc:grpChg chg="add mod">
          <ac:chgData name="Wyman, Hilary" userId="f3bca22b-3a42-4d89-8a24-ce254d13f28a" providerId="ADAL" clId="{709E299E-95F7-4D52-8F23-60127F62275D}" dt="2021-04-21T11:50:30.916" v="3944" actId="164"/>
          <ac:grpSpMkLst>
            <pc:docMk/>
            <pc:sldMk cId="2711322534" sldId="377"/>
            <ac:grpSpMk id="3" creationId="{C2E99284-272C-4DFB-B8B5-243925A9FDD1}"/>
          </ac:grpSpMkLst>
        </pc:grpChg>
        <pc:picChg chg="add mod">
          <ac:chgData name="Wyman, Hilary" userId="f3bca22b-3a42-4d89-8a24-ce254d13f28a" providerId="ADAL" clId="{709E299E-95F7-4D52-8F23-60127F62275D}" dt="2021-04-21T11:50:30.916" v="3944" actId="164"/>
          <ac:picMkLst>
            <pc:docMk/>
            <pc:sldMk cId="2711322534" sldId="377"/>
            <ac:picMk id="10" creationId="{AC3862AC-8569-4C43-8373-DF145F1C74F6}"/>
          </ac:picMkLst>
        </pc:picChg>
        <pc:picChg chg="del">
          <ac:chgData name="Wyman, Hilary" userId="f3bca22b-3a42-4d89-8a24-ce254d13f28a" providerId="ADAL" clId="{709E299E-95F7-4D52-8F23-60127F62275D}" dt="2021-04-20T13:06:41.564" v="2256" actId="478"/>
          <ac:picMkLst>
            <pc:docMk/>
            <pc:sldMk cId="2711322534" sldId="377"/>
            <ac:picMk id="14" creationId="{2A48B391-4841-4AF1-86D8-69D4CF2F1033}"/>
          </ac:picMkLst>
        </pc:picChg>
      </pc:sldChg>
      <pc:sldChg chg="addSp delSp modSp add mod">
        <pc:chgData name="Wyman, Hilary" userId="f3bca22b-3a42-4d89-8a24-ce254d13f28a" providerId="ADAL" clId="{709E299E-95F7-4D52-8F23-60127F62275D}" dt="2021-04-20T13:35:23.707" v="2420" actId="1036"/>
        <pc:sldMkLst>
          <pc:docMk/>
          <pc:sldMk cId="3417127033" sldId="378"/>
        </pc:sldMkLst>
        <pc:spChg chg="mod">
          <ac:chgData name="Wyman, Hilary" userId="f3bca22b-3a42-4d89-8a24-ce254d13f28a" providerId="ADAL" clId="{709E299E-95F7-4D52-8F23-60127F62275D}" dt="2021-04-20T13:35:23.707" v="2420" actId="1036"/>
          <ac:spMkLst>
            <pc:docMk/>
            <pc:sldMk cId="3417127033" sldId="378"/>
            <ac:spMk id="7" creationId="{F14A31F9-EDE9-445D-9585-508575AE12CE}"/>
          </ac:spMkLst>
        </pc:spChg>
        <pc:spChg chg="del">
          <ac:chgData name="Wyman, Hilary" userId="f3bca22b-3a42-4d89-8a24-ce254d13f28a" providerId="ADAL" clId="{709E299E-95F7-4D52-8F23-60127F62275D}" dt="2021-04-20T13:12:41.030" v="2312" actId="478"/>
          <ac:spMkLst>
            <pc:docMk/>
            <pc:sldMk cId="3417127033" sldId="378"/>
            <ac:spMk id="8" creationId="{4E910665-F17C-4246-B8AF-8681BE3A4625}"/>
          </ac:spMkLst>
        </pc:spChg>
        <pc:spChg chg="del">
          <ac:chgData name="Wyman, Hilary" userId="f3bca22b-3a42-4d89-8a24-ce254d13f28a" providerId="ADAL" clId="{709E299E-95F7-4D52-8F23-60127F62275D}" dt="2021-04-20T13:12:41.030" v="2312" actId="478"/>
          <ac:spMkLst>
            <pc:docMk/>
            <pc:sldMk cId="3417127033" sldId="378"/>
            <ac:spMk id="9" creationId="{6F62779E-6A23-4E3D-AB65-A4E2F7E94E8C}"/>
          </ac:spMkLst>
        </pc:spChg>
        <pc:spChg chg="add mod">
          <ac:chgData name="Wyman, Hilary" userId="f3bca22b-3a42-4d89-8a24-ce254d13f28a" providerId="ADAL" clId="{709E299E-95F7-4D52-8F23-60127F62275D}" dt="2021-04-20T13:35:13.254" v="2408" actId="2085"/>
          <ac:spMkLst>
            <pc:docMk/>
            <pc:sldMk cId="3417127033" sldId="378"/>
            <ac:spMk id="11" creationId="{441B5557-1206-4573-9A7B-C236AB7CCD73}"/>
          </ac:spMkLst>
        </pc:spChg>
        <pc:spChg chg="add mod">
          <ac:chgData name="Wyman, Hilary" userId="f3bca22b-3a42-4d89-8a24-ce254d13f28a" providerId="ADAL" clId="{709E299E-95F7-4D52-8F23-60127F62275D}" dt="2021-04-20T13:34:55.326" v="2407" actId="1076"/>
          <ac:spMkLst>
            <pc:docMk/>
            <pc:sldMk cId="3417127033" sldId="378"/>
            <ac:spMk id="12" creationId="{7581FC24-7FF9-4FE3-94BE-198C9093D105}"/>
          </ac:spMkLst>
        </pc:spChg>
        <pc:picChg chg="del">
          <ac:chgData name="Wyman, Hilary" userId="f3bca22b-3a42-4d89-8a24-ce254d13f28a" providerId="ADAL" clId="{709E299E-95F7-4D52-8F23-60127F62275D}" dt="2021-04-20T13:12:41.030" v="2312" actId="478"/>
          <ac:picMkLst>
            <pc:docMk/>
            <pc:sldMk cId="3417127033" sldId="378"/>
            <ac:picMk id="10" creationId="{AC3862AC-8569-4C43-8373-DF145F1C74F6}"/>
          </ac:picMkLst>
        </pc:picChg>
        <pc:picChg chg="add mod">
          <ac:chgData name="Wyman, Hilary" userId="f3bca22b-3a42-4d89-8a24-ce254d13f28a" providerId="ADAL" clId="{709E299E-95F7-4D52-8F23-60127F62275D}" dt="2021-04-20T13:13:29.431" v="2314" actId="1076"/>
          <ac:picMkLst>
            <pc:docMk/>
            <pc:sldMk cId="3417127033" sldId="378"/>
            <ac:picMk id="13" creationId="{2DD2F6B0-6D66-40F7-ADB1-47EA359755BF}"/>
          </ac:picMkLst>
        </pc:picChg>
      </pc:sldChg>
      <pc:sldChg chg="addSp delSp modSp add mod">
        <pc:chgData name="Wyman, Hilary" userId="f3bca22b-3a42-4d89-8a24-ce254d13f28a" providerId="ADAL" clId="{709E299E-95F7-4D52-8F23-60127F62275D}" dt="2021-04-20T13:40:13.815" v="2534" actId="1036"/>
        <pc:sldMkLst>
          <pc:docMk/>
          <pc:sldMk cId="4073100876" sldId="379"/>
        </pc:sldMkLst>
        <pc:spChg chg="mod">
          <ac:chgData name="Wyman, Hilary" userId="f3bca22b-3a42-4d89-8a24-ce254d13f28a" providerId="ADAL" clId="{709E299E-95F7-4D52-8F23-60127F62275D}" dt="2021-04-20T13:40:13.815" v="2534" actId="1036"/>
          <ac:spMkLst>
            <pc:docMk/>
            <pc:sldMk cId="4073100876" sldId="379"/>
            <ac:spMk id="7" creationId="{F14A31F9-EDE9-445D-9585-508575AE12CE}"/>
          </ac:spMkLst>
        </pc:spChg>
        <pc:spChg chg="add mod">
          <ac:chgData name="Wyman, Hilary" userId="f3bca22b-3a42-4d89-8a24-ce254d13f28a" providerId="ADAL" clId="{709E299E-95F7-4D52-8F23-60127F62275D}" dt="2021-04-20T13:40:02.792" v="2528" actId="1076"/>
          <ac:spMkLst>
            <pc:docMk/>
            <pc:sldMk cId="4073100876" sldId="379"/>
            <ac:spMk id="8" creationId="{4072C1BE-CA64-429C-9CCD-0F6785E90D55}"/>
          </ac:spMkLst>
        </pc:spChg>
        <pc:spChg chg="del">
          <ac:chgData name="Wyman, Hilary" userId="f3bca22b-3a42-4d89-8a24-ce254d13f28a" providerId="ADAL" clId="{709E299E-95F7-4D52-8F23-60127F62275D}" dt="2021-04-20T13:36:00.566" v="2422" actId="478"/>
          <ac:spMkLst>
            <pc:docMk/>
            <pc:sldMk cId="4073100876" sldId="379"/>
            <ac:spMk id="11" creationId="{441B5557-1206-4573-9A7B-C236AB7CCD73}"/>
          </ac:spMkLst>
        </pc:spChg>
        <pc:spChg chg="del">
          <ac:chgData name="Wyman, Hilary" userId="f3bca22b-3a42-4d89-8a24-ce254d13f28a" providerId="ADAL" clId="{709E299E-95F7-4D52-8F23-60127F62275D}" dt="2021-04-20T13:36:00.566" v="2422" actId="478"/>
          <ac:spMkLst>
            <pc:docMk/>
            <pc:sldMk cId="4073100876" sldId="379"/>
            <ac:spMk id="12" creationId="{7581FC24-7FF9-4FE3-94BE-198C9093D105}"/>
          </ac:spMkLst>
        </pc:spChg>
        <pc:picChg chg="add mod">
          <ac:chgData name="Wyman, Hilary" userId="f3bca22b-3a42-4d89-8a24-ce254d13f28a" providerId="ADAL" clId="{709E299E-95F7-4D52-8F23-60127F62275D}" dt="2021-04-20T13:37:11.694" v="2434" actId="1076"/>
          <ac:picMkLst>
            <pc:docMk/>
            <pc:sldMk cId="4073100876" sldId="379"/>
            <ac:picMk id="9" creationId="{CD733553-7F9B-47F1-893F-D5783F4ED126}"/>
          </ac:picMkLst>
        </pc:picChg>
        <pc:picChg chg="del">
          <ac:chgData name="Wyman, Hilary" userId="f3bca22b-3a42-4d89-8a24-ce254d13f28a" providerId="ADAL" clId="{709E299E-95F7-4D52-8F23-60127F62275D}" dt="2021-04-20T13:36:00.566" v="2422" actId="478"/>
          <ac:picMkLst>
            <pc:docMk/>
            <pc:sldMk cId="4073100876" sldId="379"/>
            <ac:picMk id="13" creationId="{2DD2F6B0-6D66-40F7-ADB1-47EA359755BF}"/>
          </ac:picMkLst>
        </pc:picChg>
      </pc:sldChg>
      <pc:sldChg chg="addSp delSp modSp add mod">
        <pc:chgData name="Wyman, Hilary" userId="f3bca22b-3a42-4d89-8a24-ce254d13f28a" providerId="ADAL" clId="{709E299E-95F7-4D52-8F23-60127F62275D}" dt="2021-04-20T13:46:46.500" v="2906" actId="2085"/>
        <pc:sldMkLst>
          <pc:docMk/>
          <pc:sldMk cId="2089075776" sldId="380"/>
        </pc:sldMkLst>
        <pc:spChg chg="add mod">
          <ac:chgData name="Wyman, Hilary" userId="f3bca22b-3a42-4d89-8a24-ce254d13f28a" providerId="ADAL" clId="{709E299E-95F7-4D52-8F23-60127F62275D}" dt="2021-04-20T13:46:21.568" v="2905" actId="1076"/>
          <ac:spMkLst>
            <pc:docMk/>
            <pc:sldMk cId="2089075776" sldId="380"/>
            <ac:spMk id="2" creationId="{35029EB3-6F2A-4DE9-AFFC-0C061D281F9D}"/>
          </ac:spMkLst>
        </pc:spChg>
        <pc:spChg chg="add mod">
          <ac:chgData name="Wyman, Hilary" userId="f3bca22b-3a42-4d89-8a24-ce254d13f28a" providerId="ADAL" clId="{709E299E-95F7-4D52-8F23-60127F62275D}" dt="2021-04-20T13:46:46.500" v="2906" actId="2085"/>
          <ac:spMkLst>
            <pc:docMk/>
            <pc:sldMk cId="2089075776" sldId="380"/>
            <ac:spMk id="6" creationId="{4F20EDD4-244E-41AA-9D85-0DC2BC69EDB9}"/>
          </ac:spMkLst>
        </pc:spChg>
        <pc:spChg chg="del">
          <ac:chgData name="Wyman, Hilary" userId="f3bca22b-3a42-4d89-8a24-ce254d13f28a" providerId="ADAL" clId="{709E299E-95F7-4D52-8F23-60127F62275D}" dt="2021-04-20T13:40:44.799" v="2536" actId="478"/>
          <ac:spMkLst>
            <pc:docMk/>
            <pc:sldMk cId="2089075776" sldId="380"/>
            <ac:spMk id="8" creationId="{4072C1BE-CA64-429C-9CCD-0F6785E90D55}"/>
          </ac:spMkLst>
        </pc:spChg>
        <pc:spChg chg="add del mod">
          <ac:chgData name="Wyman, Hilary" userId="f3bca22b-3a42-4d89-8a24-ce254d13f28a" providerId="ADAL" clId="{709E299E-95F7-4D52-8F23-60127F62275D}" dt="2021-04-20T13:46:13.171" v="2904" actId="478"/>
          <ac:spMkLst>
            <pc:docMk/>
            <pc:sldMk cId="2089075776" sldId="380"/>
            <ac:spMk id="10" creationId="{3E7A36EC-6FF2-4B40-9D39-ACA877F2B570}"/>
          </ac:spMkLst>
        </pc:spChg>
        <pc:picChg chg="del">
          <ac:chgData name="Wyman, Hilary" userId="f3bca22b-3a42-4d89-8a24-ce254d13f28a" providerId="ADAL" clId="{709E299E-95F7-4D52-8F23-60127F62275D}" dt="2021-04-20T13:40:44.799" v="2536" actId="478"/>
          <ac:picMkLst>
            <pc:docMk/>
            <pc:sldMk cId="2089075776" sldId="380"/>
            <ac:picMk id="9" creationId="{CD733553-7F9B-47F1-893F-D5783F4ED126}"/>
          </ac:picMkLst>
        </pc:picChg>
        <pc:picChg chg="add mod">
          <ac:chgData name="Wyman, Hilary" userId="f3bca22b-3a42-4d89-8a24-ce254d13f28a" providerId="ADAL" clId="{709E299E-95F7-4D52-8F23-60127F62275D}" dt="2021-04-20T13:42:09.673" v="2566" actId="1076"/>
          <ac:picMkLst>
            <pc:docMk/>
            <pc:sldMk cId="2089075776" sldId="380"/>
            <ac:picMk id="11" creationId="{59C766A6-A79B-467B-A94C-F940AB59EC4A}"/>
          </ac:picMkLst>
        </pc:picChg>
      </pc:sldChg>
      <pc:sldChg chg="addSp delSp modSp add mod">
        <pc:chgData name="Wyman, Hilary" userId="f3bca22b-3a42-4d89-8a24-ce254d13f28a" providerId="ADAL" clId="{709E299E-95F7-4D52-8F23-60127F62275D}" dt="2021-04-20T13:49:01.511" v="2921" actId="1076"/>
        <pc:sldMkLst>
          <pc:docMk/>
          <pc:sldMk cId="250966874" sldId="381"/>
        </pc:sldMkLst>
        <pc:spChg chg="del">
          <ac:chgData name="Wyman, Hilary" userId="f3bca22b-3a42-4d89-8a24-ce254d13f28a" providerId="ADAL" clId="{709E299E-95F7-4D52-8F23-60127F62275D}" dt="2021-04-20T13:47:22.671" v="2908" actId="478"/>
          <ac:spMkLst>
            <pc:docMk/>
            <pc:sldMk cId="250966874" sldId="381"/>
            <ac:spMk id="2" creationId="{35029EB3-6F2A-4DE9-AFFC-0C061D281F9D}"/>
          </ac:spMkLst>
        </pc:spChg>
        <pc:spChg chg="add mod">
          <ac:chgData name="Wyman, Hilary" userId="f3bca22b-3a42-4d89-8a24-ce254d13f28a" providerId="ADAL" clId="{709E299E-95F7-4D52-8F23-60127F62275D}" dt="2021-04-20T13:49:01.511" v="2921" actId="1076"/>
          <ac:spMkLst>
            <pc:docMk/>
            <pc:sldMk cId="250966874" sldId="381"/>
            <ac:spMk id="8" creationId="{0DF543BB-8223-4CE6-BD75-F7F03D54496A}"/>
          </ac:spMkLst>
        </pc:spChg>
        <pc:picChg chg="add mod">
          <ac:chgData name="Wyman, Hilary" userId="f3bca22b-3a42-4d89-8a24-ce254d13f28a" providerId="ADAL" clId="{709E299E-95F7-4D52-8F23-60127F62275D}" dt="2021-04-20T13:47:39.046" v="2911" actId="1076"/>
          <ac:picMkLst>
            <pc:docMk/>
            <pc:sldMk cId="250966874" sldId="381"/>
            <ac:picMk id="9" creationId="{2CA6A28D-CF9E-4972-B9D5-0D739DD49FB9}"/>
          </ac:picMkLst>
        </pc:picChg>
        <pc:picChg chg="del">
          <ac:chgData name="Wyman, Hilary" userId="f3bca22b-3a42-4d89-8a24-ce254d13f28a" providerId="ADAL" clId="{709E299E-95F7-4D52-8F23-60127F62275D}" dt="2021-04-20T13:47:22.671" v="2908" actId="478"/>
          <ac:picMkLst>
            <pc:docMk/>
            <pc:sldMk cId="250966874" sldId="381"/>
            <ac:picMk id="11" creationId="{59C766A6-A79B-467B-A94C-F940AB59EC4A}"/>
          </ac:picMkLst>
        </pc:picChg>
      </pc:sldChg>
      <pc:sldChg chg="addSp delSp modSp add mod">
        <pc:chgData name="Wyman, Hilary" userId="f3bca22b-3a42-4d89-8a24-ce254d13f28a" providerId="ADAL" clId="{709E299E-95F7-4D52-8F23-60127F62275D}" dt="2021-04-20T15:37:50.727" v="3151" actId="207"/>
        <pc:sldMkLst>
          <pc:docMk/>
          <pc:sldMk cId="401875045" sldId="382"/>
        </pc:sldMkLst>
        <pc:spChg chg="del">
          <ac:chgData name="Wyman, Hilary" userId="f3bca22b-3a42-4d89-8a24-ce254d13f28a" providerId="ADAL" clId="{709E299E-95F7-4D52-8F23-60127F62275D}" dt="2021-04-20T13:51:16.325" v="2937" actId="478"/>
          <ac:spMkLst>
            <pc:docMk/>
            <pc:sldMk cId="401875045" sldId="382"/>
            <ac:spMk id="6" creationId="{4F20EDD4-244E-41AA-9D85-0DC2BC69EDB9}"/>
          </ac:spMkLst>
        </pc:spChg>
        <pc:spChg chg="mod">
          <ac:chgData name="Wyman, Hilary" userId="f3bca22b-3a42-4d89-8a24-ce254d13f28a" providerId="ADAL" clId="{709E299E-95F7-4D52-8F23-60127F62275D}" dt="2021-04-20T13:53:27.981" v="2972" actId="1076"/>
          <ac:spMkLst>
            <pc:docMk/>
            <pc:sldMk cId="401875045" sldId="382"/>
            <ac:spMk id="7" creationId="{F14A31F9-EDE9-445D-9585-508575AE12CE}"/>
          </ac:spMkLst>
        </pc:spChg>
        <pc:spChg chg="del">
          <ac:chgData name="Wyman, Hilary" userId="f3bca22b-3a42-4d89-8a24-ce254d13f28a" providerId="ADAL" clId="{709E299E-95F7-4D52-8F23-60127F62275D}" dt="2021-04-20T13:49:28.561" v="2923" actId="478"/>
          <ac:spMkLst>
            <pc:docMk/>
            <pc:sldMk cId="401875045" sldId="382"/>
            <ac:spMk id="8" creationId="{0DF543BB-8223-4CE6-BD75-F7F03D54496A}"/>
          </ac:spMkLst>
        </pc:spChg>
        <pc:spChg chg="add mod">
          <ac:chgData name="Wyman, Hilary" userId="f3bca22b-3a42-4d89-8a24-ce254d13f28a" providerId="ADAL" clId="{709E299E-95F7-4D52-8F23-60127F62275D}" dt="2021-04-20T15:37:50.727" v="3151" actId="207"/>
          <ac:spMkLst>
            <pc:docMk/>
            <pc:sldMk cId="401875045" sldId="382"/>
            <ac:spMk id="10" creationId="{1D8F2A72-FA8A-485D-921F-25DBFDAFB2C2}"/>
          </ac:spMkLst>
        </pc:spChg>
        <pc:spChg chg="add mod">
          <ac:chgData name="Wyman, Hilary" userId="f3bca22b-3a42-4d89-8a24-ce254d13f28a" providerId="ADAL" clId="{709E299E-95F7-4D52-8F23-60127F62275D}" dt="2021-04-20T13:53:42.106" v="2998" actId="1037"/>
          <ac:spMkLst>
            <pc:docMk/>
            <pc:sldMk cId="401875045" sldId="382"/>
            <ac:spMk id="12" creationId="{561279BA-34A1-4321-871B-C918267EA39C}"/>
          </ac:spMkLst>
        </pc:spChg>
        <pc:picChg chg="del">
          <ac:chgData name="Wyman, Hilary" userId="f3bca22b-3a42-4d89-8a24-ce254d13f28a" providerId="ADAL" clId="{709E299E-95F7-4D52-8F23-60127F62275D}" dt="2021-04-20T13:49:28.561" v="2923" actId="478"/>
          <ac:picMkLst>
            <pc:docMk/>
            <pc:sldMk cId="401875045" sldId="382"/>
            <ac:picMk id="9" creationId="{2CA6A28D-CF9E-4972-B9D5-0D739DD49FB9}"/>
          </ac:picMkLst>
        </pc:picChg>
        <pc:picChg chg="add mod">
          <ac:chgData name="Wyman, Hilary" userId="f3bca22b-3a42-4d89-8a24-ce254d13f28a" providerId="ADAL" clId="{709E299E-95F7-4D52-8F23-60127F62275D}" dt="2021-04-20T13:53:42.106" v="2998" actId="1037"/>
          <ac:picMkLst>
            <pc:docMk/>
            <pc:sldMk cId="401875045" sldId="382"/>
            <ac:picMk id="11" creationId="{8EDA8C60-0649-4AC3-AA55-D5126E5EF889}"/>
          </ac:picMkLst>
        </pc:picChg>
      </pc:sldChg>
      <pc:sldChg chg="addSp delSp modSp add mod">
        <pc:chgData name="Wyman, Hilary" userId="f3bca22b-3a42-4d89-8a24-ce254d13f28a" providerId="ADAL" clId="{709E299E-95F7-4D52-8F23-60127F62275D}" dt="2021-04-20T15:37:36.243" v="3150" actId="207"/>
        <pc:sldMkLst>
          <pc:docMk/>
          <pc:sldMk cId="2910183276" sldId="383"/>
        </pc:sldMkLst>
        <pc:spChg chg="add mod">
          <ac:chgData name="Wyman, Hilary" userId="f3bca22b-3a42-4d89-8a24-ce254d13f28a" providerId="ADAL" clId="{709E299E-95F7-4D52-8F23-60127F62275D}" dt="2021-04-20T15:37:36.243" v="3150" actId="207"/>
          <ac:spMkLst>
            <pc:docMk/>
            <pc:sldMk cId="2910183276" sldId="383"/>
            <ac:spMk id="8" creationId="{EA10FC34-DAF2-4F6F-8594-62CC9FE64025}"/>
          </ac:spMkLst>
        </pc:spChg>
        <pc:spChg chg="del">
          <ac:chgData name="Wyman, Hilary" userId="f3bca22b-3a42-4d89-8a24-ce254d13f28a" providerId="ADAL" clId="{709E299E-95F7-4D52-8F23-60127F62275D}" dt="2021-04-20T13:56:01.589" v="3037" actId="478"/>
          <ac:spMkLst>
            <pc:docMk/>
            <pc:sldMk cId="2910183276" sldId="383"/>
            <ac:spMk id="10" creationId="{1D8F2A72-FA8A-485D-921F-25DBFDAFB2C2}"/>
          </ac:spMkLst>
        </pc:spChg>
        <pc:picChg chg="add mod">
          <ac:chgData name="Wyman, Hilary" userId="f3bca22b-3a42-4d89-8a24-ce254d13f28a" providerId="ADAL" clId="{709E299E-95F7-4D52-8F23-60127F62275D}" dt="2021-04-20T13:56:27.699" v="3041" actId="1076"/>
          <ac:picMkLst>
            <pc:docMk/>
            <pc:sldMk cId="2910183276" sldId="383"/>
            <ac:picMk id="9" creationId="{BF587D06-3F71-4537-B5DF-381AA04D750D}"/>
          </ac:picMkLst>
        </pc:picChg>
        <pc:picChg chg="del">
          <ac:chgData name="Wyman, Hilary" userId="f3bca22b-3a42-4d89-8a24-ce254d13f28a" providerId="ADAL" clId="{709E299E-95F7-4D52-8F23-60127F62275D}" dt="2021-04-20T13:56:01.589" v="3037" actId="478"/>
          <ac:picMkLst>
            <pc:docMk/>
            <pc:sldMk cId="2910183276" sldId="383"/>
            <ac:picMk id="11" creationId="{8EDA8C60-0649-4AC3-AA55-D5126E5EF889}"/>
          </ac:picMkLst>
        </pc:picChg>
      </pc:sldChg>
      <pc:sldChg chg="addSp delSp modSp add mod">
        <pc:chgData name="Wyman, Hilary" userId="f3bca22b-3a42-4d89-8a24-ce254d13f28a" providerId="ADAL" clId="{709E299E-95F7-4D52-8F23-60127F62275D}" dt="2021-04-20T15:39:04.524" v="3178" actId="20577"/>
        <pc:sldMkLst>
          <pc:docMk/>
          <pc:sldMk cId="1059138236" sldId="384"/>
        </pc:sldMkLst>
        <pc:spChg chg="del">
          <ac:chgData name="Wyman, Hilary" userId="f3bca22b-3a42-4d89-8a24-ce254d13f28a" providerId="ADAL" clId="{709E299E-95F7-4D52-8F23-60127F62275D}" dt="2021-04-20T15:33:03.869" v="3072" actId="478"/>
          <ac:spMkLst>
            <pc:docMk/>
            <pc:sldMk cId="1059138236" sldId="384"/>
            <ac:spMk id="8" creationId="{EA10FC34-DAF2-4F6F-8594-62CC9FE64025}"/>
          </ac:spMkLst>
        </pc:spChg>
        <pc:spChg chg="add mod">
          <ac:chgData name="Wyman, Hilary" userId="f3bca22b-3a42-4d89-8a24-ce254d13f28a" providerId="ADAL" clId="{709E299E-95F7-4D52-8F23-60127F62275D}" dt="2021-04-20T15:39:04.524" v="3178" actId="20577"/>
          <ac:spMkLst>
            <pc:docMk/>
            <pc:sldMk cId="1059138236" sldId="384"/>
            <ac:spMk id="10" creationId="{D1269FA7-6B8C-44E1-A049-017D2A3FE11C}"/>
          </ac:spMkLst>
        </pc:spChg>
        <pc:spChg chg="mod">
          <ac:chgData name="Wyman, Hilary" userId="f3bca22b-3a42-4d89-8a24-ce254d13f28a" providerId="ADAL" clId="{709E299E-95F7-4D52-8F23-60127F62275D}" dt="2021-04-20T15:38:16.946" v="3152" actId="948"/>
          <ac:spMkLst>
            <pc:docMk/>
            <pc:sldMk cId="1059138236" sldId="384"/>
            <ac:spMk id="12" creationId="{561279BA-34A1-4321-871B-C918267EA39C}"/>
          </ac:spMkLst>
        </pc:spChg>
        <pc:picChg chg="del">
          <ac:chgData name="Wyman, Hilary" userId="f3bca22b-3a42-4d89-8a24-ce254d13f28a" providerId="ADAL" clId="{709E299E-95F7-4D52-8F23-60127F62275D}" dt="2021-04-20T15:33:03.869" v="3072" actId="478"/>
          <ac:picMkLst>
            <pc:docMk/>
            <pc:sldMk cId="1059138236" sldId="384"/>
            <ac:picMk id="9" creationId="{BF587D06-3F71-4537-B5DF-381AA04D750D}"/>
          </ac:picMkLst>
        </pc:picChg>
        <pc:picChg chg="add mod">
          <ac:chgData name="Wyman, Hilary" userId="f3bca22b-3a42-4d89-8a24-ce254d13f28a" providerId="ADAL" clId="{709E299E-95F7-4D52-8F23-60127F62275D}" dt="2021-04-20T15:36:34.680" v="3143" actId="1038"/>
          <ac:picMkLst>
            <pc:docMk/>
            <pc:sldMk cId="1059138236" sldId="384"/>
            <ac:picMk id="11" creationId="{5872EDEA-AFD1-4447-9D98-5A448D4D189D}"/>
          </ac:picMkLst>
        </pc:picChg>
      </pc:sldChg>
      <pc:sldChg chg="addSp delSp modSp add mod">
        <pc:chgData name="Wyman, Hilary" userId="f3bca22b-3a42-4d89-8a24-ce254d13f28a" providerId="ADAL" clId="{709E299E-95F7-4D52-8F23-60127F62275D}" dt="2021-04-21T11:51:58.959" v="3989" actId="20577"/>
        <pc:sldMkLst>
          <pc:docMk/>
          <pc:sldMk cId="675884136" sldId="385"/>
        </pc:sldMkLst>
        <pc:spChg chg="mod">
          <ac:chgData name="Wyman, Hilary" userId="f3bca22b-3a42-4d89-8a24-ce254d13f28a" providerId="ADAL" clId="{709E299E-95F7-4D52-8F23-60127F62275D}" dt="2021-04-20T16:14:14.247" v="3272" actId="1036"/>
          <ac:spMkLst>
            <pc:docMk/>
            <pc:sldMk cId="675884136" sldId="385"/>
            <ac:spMk id="7" creationId="{F14A31F9-EDE9-445D-9585-508575AE12CE}"/>
          </ac:spMkLst>
        </pc:spChg>
        <pc:spChg chg="add mod">
          <ac:chgData name="Wyman, Hilary" userId="f3bca22b-3a42-4d89-8a24-ce254d13f28a" providerId="ADAL" clId="{709E299E-95F7-4D52-8F23-60127F62275D}" dt="2021-04-21T11:51:58.959" v="3989" actId="20577"/>
          <ac:spMkLst>
            <pc:docMk/>
            <pc:sldMk cId="675884136" sldId="385"/>
            <ac:spMk id="8" creationId="{5D1EDD1E-0606-4AC9-950D-33B96BCF3596}"/>
          </ac:spMkLst>
        </pc:spChg>
        <pc:spChg chg="del">
          <ac:chgData name="Wyman, Hilary" userId="f3bca22b-3a42-4d89-8a24-ce254d13f28a" providerId="ADAL" clId="{709E299E-95F7-4D52-8F23-60127F62275D}" dt="2021-04-20T15:39:40.164" v="3180" actId="478"/>
          <ac:spMkLst>
            <pc:docMk/>
            <pc:sldMk cId="675884136" sldId="385"/>
            <ac:spMk id="10" creationId="{D1269FA7-6B8C-44E1-A049-017D2A3FE11C}"/>
          </ac:spMkLst>
        </pc:spChg>
        <pc:spChg chg="mod">
          <ac:chgData name="Wyman, Hilary" userId="f3bca22b-3a42-4d89-8a24-ce254d13f28a" providerId="ADAL" clId="{709E299E-95F7-4D52-8F23-60127F62275D}" dt="2021-04-20T15:41:12.101" v="3225" actId="1036"/>
          <ac:spMkLst>
            <pc:docMk/>
            <pc:sldMk cId="675884136" sldId="385"/>
            <ac:spMk id="12" creationId="{561279BA-34A1-4321-871B-C918267EA39C}"/>
          </ac:spMkLst>
        </pc:spChg>
        <pc:picChg chg="add mod">
          <ac:chgData name="Wyman, Hilary" userId="f3bca22b-3a42-4d89-8a24-ce254d13f28a" providerId="ADAL" clId="{709E299E-95F7-4D52-8F23-60127F62275D}" dt="2021-04-20T15:41:12.101" v="3225" actId="1036"/>
          <ac:picMkLst>
            <pc:docMk/>
            <pc:sldMk cId="675884136" sldId="385"/>
            <ac:picMk id="9" creationId="{78E7416E-582B-49F1-BB7A-B11D11E05757}"/>
          </ac:picMkLst>
        </pc:picChg>
        <pc:picChg chg="del">
          <ac:chgData name="Wyman, Hilary" userId="f3bca22b-3a42-4d89-8a24-ce254d13f28a" providerId="ADAL" clId="{709E299E-95F7-4D52-8F23-60127F62275D}" dt="2021-04-20T15:39:40.164" v="3180" actId="478"/>
          <ac:picMkLst>
            <pc:docMk/>
            <pc:sldMk cId="675884136" sldId="385"/>
            <ac:picMk id="11" creationId="{5872EDEA-AFD1-4447-9D98-5A448D4D189D}"/>
          </ac:picMkLst>
        </pc:picChg>
      </pc:sldChg>
      <pc:sldChg chg="addSp delSp modSp add mod">
        <pc:chgData name="Wyman, Hilary" userId="f3bca22b-3a42-4d89-8a24-ce254d13f28a" providerId="ADAL" clId="{709E299E-95F7-4D52-8F23-60127F62275D}" dt="2021-04-20T16:22:44.276" v="3623" actId="1076"/>
        <pc:sldMkLst>
          <pc:docMk/>
          <pc:sldMk cId="654442206" sldId="386"/>
        </pc:sldMkLst>
        <pc:spChg chg="del">
          <ac:chgData name="Wyman, Hilary" userId="f3bca22b-3a42-4d89-8a24-ce254d13f28a" providerId="ADAL" clId="{709E299E-95F7-4D52-8F23-60127F62275D}" dt="2021-04-20T16:18:57.762" v="3280" actId="478"/>
          <ac:spMkLst>
            <pc:docMk/>
            <pc:sldMk cId="654442206" sldId="386"/>
            <ac:spMk id="8" creationId="{5D1EDD1E-0606-4AC9-950D-33B96BCF3596}"/>
          </ac:spMkLst>
        </pc:spChg>
        <pc:spChg chg="add del mod">
          <ac:chgData name="Wyman, Hilary" userId="f3bca22b-3a42-4d89-8a24-ce254d13f28a" providerId="ADAL" clId="{709E299E-95F7-4D52-8F23-60127F62275D}" dt="2021-04-20T16:22:16.245" v="3621" actId="478"/>
          <ac:spMkLst>
            <pc:docMk/>
            <pc:sldMk cId="654442206" sldId="386"/>
            <ac:spMk id="10" creationId="{8965E618-9501-406D-94FA-DD5DCBBB3DE1}"/>
          </ac:spMkLst>
        </pc:spChg>
        <pc:spChg chg="mod">
          <ac:chgData name="Wyman, Hilary" userId="f3bca22b-3a42-4d89-8a24-ce254d13f28a" providerId="ADAL" clId="{709E299E-95F7-4D52-8F23-60127F62275D}" dt="2021-04-20T16:19:21.137" v="3318" actId="20577"/>
          <ac:spMkLst>
            <pc:docMk/>
            <pc:sldMk cId="654442206" sldId="386"/>
            <ac:spMk id="12" creationId="{561279BA-34A1-4321-871B-C918267EA39C}"/>
          </ac:spMkLst>
        </pc:spChg>
        <pc:spChg chg="add mod">
          <ac:chgData name="Wyman, Hilary" userId="f3bca22b-3a42-4d89-8a24-ce254d13f28a" providerId="ADAL" clId="{709E299E-95F7-4D52-8F23-60127F62275D}" dt="2021-04-20T16:22:44.276" v="3623" actId="1076"/>
          <ac:spMkLst>
            <pc:docMk/>
            <pc:sldMk cId="654442206" sldId="386"/>
            <ac:spMk id="13" creationId="{4E3B321A-6B45-492A-BA67-00E34D9ED1A2}"/>
          </ac:spMkLst>
        </pc:spChg>
        <pc:picChg chg="del">
          <ac:chgData name="Wyman, Hilary" userId="f3bca22b-3a42-4d89-8a24-ce254d13f28a" providerId="ADAL" clId="{709E299E-95F7-4D52-8F23-60127F62275D}" dt="2021-04-20T16:18:57.762" v="3280" actId="478"/>
          <ac:picMkLst>
            <pc:docMk/>
            <pc:sldMk cId="654442206" sldId="386"/>
            <ac:picMk id="9" creationId="{78E7416E-582B-49F1-BB7A-B11D11E05757}"/>
          </ac:picMkLst>
        </pc:picChg>
        <pc:picChg chg="add mod">
          <ac:chgData name="Wyman, Hilary" userId="f3bca22b-3a42-4d89-8a24-ce254d13f28a" providerId="ADAL" clId="{709E299E-95F7-4D52-8F23-60127F62275D}" dt="2021-04-20T16:19:44.325" v="3321" actId="1076"/>
          <ac:picMkLst>
            <pc:docMk/>
            <pc:sldMk cId="654442206" sldId="386"/>
            <ac:picMk id="11" creationId="{E76FAC82-4613-4CB4-A285-C1CA61B8BF40}"/>
          </ac:picMkLst>
        </pc:picChg>
      </pc:sldChg>
      <pc:sldChg chg="addSp delSp modSp add mod">
        <pc:chgData name="Wyman, Hilary" userId="f3bca22b-3a42-4d89-8a24-ce254d13f28a" providerId="ADAL" clId="{709E299E-95F7-4D52-8F23-60127F62275D}" dt="2021-04-20T16:26:36.041" v="3704" actId="14100"/>
        <pc:sldMkLst>
          <pc:docMk/>
          <pc:sldMk cId="287868023" sldId="387"/>
        </pc:sldMkLst>
        <pc:spChg chg="mod">
          <ac:chgData name="Wyman, Hilary" userId="f3bca22b-3a42-4d89-8a24-ce254d13f28a" providerId="ADAL" clId="{709E299E-95F7-4D52-8F23-60127F62275D}" dt="2021-04-20T16:25:33.026" v="3681" actId="1038"/>
          <ac:spMkLst>
            <pc:docMk/>
            <pc:sldMk cId="287868023" sldId="387"/>
            <ac:spMk id="4" creationId="{75398BCD-8076-4B3E-BA0A-A312BB65FCCF}"/>
          </ac:spMkLst>
        </pc:spChg>
        <pc:spChg chg="mod ord">
          <ac:chgData name="Wyman, Hilary" userId="f3bca22b-3a42-4d89-8a24-ce254d13f28a" providerId="ADAL" clId="{709E299E-95F7-4D52-8F23-60127F62275D}" dt="2021-04-20T16:25:55.994" v="3686" actId="1035"/>
          <ac:spMkLst>
            <pc:docMk/>
            <pc:sldMk cId="287868023" sldId="387"/>
            <ac:spMk id="7" creationId="{F14A31F9-EDE9-445D-9585-508575AE12CE}"/>
          </ac:spMkLst>
        </pc:spChg>
        <pc:spChg chg="del">
          <ac:chgData name="Wyman, Hilary" userId="f3bca22b-3a42-4d89-8a24-ce254d13f28a" providerId="ADAL" clId="{709E299E-95F7-4D52-8F23-60127F62275D}" dt="2021-04-20T16:24:07.480" v="3625" actId="478"/>
          <ac:spMkLst>
            <pc:docMk/>
            <pc:sldMk cId="287868023" sldId="387"/>
            <ac:spMk id="12" creationId="{561279BA-34A1-4321-871B-C918267EA39C}"/>
          </ac:spMkLst>
        </pc:spChg>
        <pc:spChg chg="del">
          <ac:chgData name="Wyman, Hilary" userId="f3bca22b-3a42-4d89-8a24-ce254d13f28a" providerId="ADAL" clId="{709E299E-95F7-4D52-8F23-60127F62275D}" dt="2021-04-20T16:24:07.480" v="3625" actId="478"/>
          <ac:spMkLst>
            <pc:docMk/>
            <pc:sldMk cId="287868023" sldId="387"/>
            <ac:spMk id="13" creationId="{4E3B321A-6B45-492A-BA67-00E34D9ED1A2}"/>
          </ac:spMkLst>
        </pc:spChg>
        <pc:picChg chg="add mod">
          <ac:chgData name="Wyman, Hilary" userId="f3bca22b-3a42-4d89-8a24-ce254d13f28a" providerId="ADAL" clId="{709E299E-95F7-4D52-8F23-60127F62275D}" dt="2021-04-20T16:26:36.041" v="3704" actId="14100"/>
          <ac:picMkLst>
            <pc:docMk/>
            <pc:sldMk cId="287868023" sldId="387"/>
            <ac:picMk id="8" creationId="{4F38C657-A284-4DF1-86AF-38C4D42889DF}"/>
          </ac:picMkLst>
        </pc:picChg>
        <pc:picChg chg="del">
          <ac:chgData name="Wyman, Hilary" userId="f3bca22b-3a42-4d89-8a24-ce254d13f28a" providerId="ADAL" clId="{709E299E-95F7-4D52-8F23-60127F62275D}" dt="2021-04-20T16:24:07.480" v="3625" actId="478"/>
          <ac:picMkLst>
            <pc:docMk/>
            <pc:sldMk cId="287868023" sldId="387"/>
            <ac:picMk id="11" creationId="{E76FAC82-4613-4CB4-A285-C1CA61B8BF40}"/>
          </ac:picMkLst>
        </pc:picChg>
      </pc:sldChg>
      <pc:sldChg chg="addSp delSp modSp add mod ord">
        <pc:chgData name="Wyman, Hilary" userId="f3bca22b-3a42-4d89-8a24-ce254d13f28a" providerId="ADAL" clId="{709E299E-95F7-4D52-8F23-60127F62275D}" dt="2021-04-21T11:52:26.556" v="3992" actId="13926"/>
        <pc:sldMkLst>
          <pc:docMk/>
          <pc:sldMk cId="1115151711" sldId="388"/>
        </pc:sldMkLst>
        <pc:spChg chg="add mod">
          <ac:chgData name="Wyman, Hilary" userId="f3bca22b-3a42-4d89-8a24-ce254d13f28a" providerId="ADAL" clId="{709E299E-95F7-4D52-8F23-60127F62275D}" dt="2021-04-21T11:52:26.556" v="3992" actId="13926"/>
          <ac:spMkLst>
            <pc:docMk/>
            <pc:sldMk cId="1115151711" sldId="388"/>
            <ac:spMk id="8" creationId="{1101BA8A-C588-4E2C-AE27-63046429BDF9}"/>
          </ac:spMkLst>
        </pc:spChg>
        <pc:spChg chg="del">
          <ac:chgData name="Wyman, Hilary" userId="f3bca22b-3a42-4d89-8a24-ce254d13f28a" providerId="ADAL" clId="{709E299E-95F7-4D52-8F23-60127F62275D}" dt="2021-04-20T16:27:54.244" v="3713" actId="478"/>
          <ac:spMkLst>
            <pc:docMk/>
            <pc:sldMk cId="1115151711" sldId="388"/>
            <ac:spMk id="12" creationId="{561279BA-34A1-4321-871B-C918267EA39C}"/>
          </ac:spMkLst>
        </pc:spChg>
        <pc:spChg chg="del">
          <ac:chgData name="Wyman, Hilary" userId="f3bca22b-3a42-4d89-8a24-ce254d13f28a" providerId="ADAL" clId="{709E299E-95F7-4D52-8F23-60127F62275D}" dt="2021-04-20T16:27:19.666" v="3708" actId="478"/>
          <ac:spMkLst>
            <pc:docMk/>
            <pc:sldMk cId="1115151711" sldId="388"/>
            <ac:spMk id="13" creationId="{4E3B321A-6B45-492A-BA67-00E34D9ED1A2}"/>
          </ac:spMkLst>
        </pc:spChg>
        <pc:picChg chg="add mod">
          <ac:chgData name="Wyman, Hilary" userId="f3bca22b-3a42-4d89-8a24-ce254d13f28a" providerId="ADAL" clId="{709E299E-95F7-4D52-8F23-60127F62275D}" dt="2021-04-20T16:28:04.135" v="3714" actId="1076"/>
          <ac:picMkLst>
            <pc:docMk/>
            <pc:sldMk cId="1115151711" sldId="388"/>
            <ac:picMk id="9" creationId="{AECF84AA-0505-4F21-8D89-D03C4ADF679C}"/>
          </ac:picMkLst>
        </pc:picChg>
        <pc:picChg chg="del">
          <ac:chgData name="Wyman, Hilary" userId="f3bca22b-3a42-4d89-8a24-ce254d13f28a" providerId="ADAL" clId="{709E299E-95F7-4D52-8F23-60127F62275D}" dt="2021-04-20T16:27:19.666" v="3708" actId="478"/>
          <ac:picMkLst>
            <pc:docMk/>
            <pc:sldMk cId="1115151711" sldId="388"/>
            <ac:picMk id="11" creationId="{E76FAC82-4613-4CB4-A285-C1CA61B8BF40}"/>
          </ac:picMkLst>
        </pc:picChg>
      </pc:sldChg>
      <pc:sldChg chg="addSp delSp modSp add mod">
        <pc:chgData name="Wyman, Hilary" userId="f3bca22b-3a42-4d89-8a24-ce254d13f28a" providerId="ADAL" clId="{709E299E-95F7-4D52-8F23-60127F62275D}" dt="2021-04-20T16:37:18.991" v="3818" actId="255"/>
        <pc:sldMkLst>
          <pc:docMk/>
          <pc:sldMk cId="2538199556" sldId="389"/>
        </pc:sldMkLst>
        <pc:spChg chg="del">
          <ac:chgData name="Wyman, Hilary" userId="f3bca22b-3a42-4d89-8a24-ce254d13f28a" providerId="ADAL" clId="{709E299E-95F7-4D52-8F23-60127F62275D}" dt="2021-04-20T16:32:53.383" v="3747" actId="478"/>
          <ac:spMkLst>
            <pc:docMk/>
            <pc:sldMk cId="2538199556" sldId="389"/>
            <ac:spMk id="8" creationId="{1101BA8A-C588-4E2C-AE27-63046429BDF9}"/>
          </ac:spMkLst>
        </pc:spChg>
        <pc:spChg chg="add del mod">
          <ac:chgData name="Wyman, Hilary" userId="f3bca22b-3a42-4d89-8a24-ce254d13f28a" providerId="ADAL" clId="{709E299E-95F7-4D52-8F23-60127F62275D}" dt="2021-04-20T16:33:09.524" v="3751"/>
          <ac:spMkLst>
            <pc:docMk/>
            <pc:sldMk cId="2538199556" sldId="389"/>
            <ac:spMk id="10" creationId="{2772D92D-6EB2-4A2E-B8E0-E2B078F6F809}"/>
          </ac:spMkLst>
        </pc:spChg>
        <pc:spChg chg="add mod">
          <ac:chgData name="Wyman, Hilary" userId="f3bca22b-3a42-4d89-8a24-ce254d13f28a" providerId="ADAL" clId="{709E299E-95F7-4D52-8F23-60127F62275D}" dt="2021-04-20T16:37:18.991" v="3818" actId="255"/>
          <ac:spMkLst>
            <pc:docMk/>
            <pc:sldMk cId="2538199556" sldId="389"/>
            <ac:spMk id="12" creationId="{A52E4B6A-E9AF-4C10-BD97-A9BEE2940102}"/>
          </ac:spMkLst>
        </pc:spChg>
        <pc:picChg chg="add del mod">
          <ac:chgData name="Wyman, Hilary" userId="f3bca22b-3a42-4d89-8a24-ce254d13f28a" providerId="ADAL" clId="{709E299E-95F7-4D52-8F23-60127F62275D}" dt="2021-04-20T16:33:09.524" v="3751"/>
          <ac:picMkLst>
            <pc:docMk/>
            <pc:sldMk cId="2538199556" sldId="389"/>
            <ac:picMk id="6" creationId="{BD84583C-282F-4EED-AAE6-6FDB424010D6}"/>
          </ac:picMkLst>
        </pc:picChg>
        <pc:picChg chg="del">
          <ac:chgData name="Wyman, Hilary" userId="f3bca22b-3a42-4d89-8a24-ce254d13f28a" providerId="ADAL" clId="{709E299E-95F7-4D52-8F23-60127F62275D}" dt="2021-04-20T16:32:53.383" v="3747" actId="478"/>
          <ac:picMkLst>
            <pc:docMk/>
            <pc:sldMk cId="2538199556" sldId="389"/>
            <ac:picMk id="9" creationId="{AECF84AA-0505-4F21-8D89-D03C4ADF679C}"/>
          </ac:picMkLst>
        </pc:picChg>
        <pc:picChg chg="add mod">
          <ac:chgData name="Wyman, Hilary" userId="f3bca22b-3a42-4d89-8a24-ce254d13f28a" providerId="ADAL" clId="{709E299E-95F7-4D52-8F23-60127F62275D}" dt="2021-04-20T16:33:16.742" v="3753" actId="1076"/>
          <ac:picMkLst>
            <pc:docMk/>
            <pc:sldMk cId="2538199556" sldId="389"/>
            <ac:picMk id="11" creationId="{D43A6B01-0B98-4DB2-AC61-A6A705B271A4}"/>
          </ac:picMkLst>
        </pc:picChg>
      </pc:sldChg>
      <pc:sldChg chg="addSp delSp modSp add mod ord">
        <pc:chgData name="Wyman, Hilary" userId="f3bca22b-3a42-4d89-8a24-ce254d13f28a" providerId="ADAL" clId="{709E299E-95F7-4D52-8F23-60127F62275D}" dt="2021-04-20T16:39:27.021" v="3851" actId="20577"/>
        <pc:sldMkLst>
          <pc:docMk/>
          <pc:sldMk cId="90897225" sldId="390"/>
        </pc:sldMkLst>
        <pc:spChg chg="add mod">
          <ac:chgData name="Wyman, Hilary" userId="f3bca22b-3a42-4d89-8a24-ce254d13f28a" providerId="ADAL" clId="{709E299E-95F7-4D52-8F23-60127F62275D}" dt="2021-04-20T16:39:27.021" v="3851" actId="20577"/>
          <ac:spMkLst>
            <pc:docMk/>
            <pc:sldMk cId="90897225" sldId="390"/>
            <ac:spMk id="8" creationId="{B76BC0E5-5E10-4A1A-AA99-72B2A966B662}"/>
          </ac:spMkLst>
        </pc:spChg>
        <pc:spChg chg="mod">
          <ac:chgData name="Wyman, Hilary" userId="f3bca22b-3a42-4d89-8a24-ce254d13f28a" providerId="ADAL" clId="{709E299E-95F7-4D52-8F23-60127F62275D}" dt="2021-04-20T16:38:41.319" v="3844" actId="6549"/>
          <ac:spMkLst>
            <pc:docMk/>
            <pc:sldMk cId="90897225" sldId="390"/>
            <ac:spMk id="12" creationId="{561279BA-34A1-4321-871B-C918267EA39C}"/>
          </ac:spMkLst>
        </pc:spChg>
        <pc:spChg chg="del">
          <ac:chgData name="Wyman, Hilary" userId="f3bca22b-3a42-4d89-8a24-ce254d13f28a" providerId="ADAL" clId="{709E299E-95F7-4D52-8F23-60127F62275D}" dt="2021-04-20T16:38:18.678" v="3824" actId="478"/>
          <ac:spMkLst>
            <pc:docMk/>
            <pc:sldMk cId="90897225" sldId="390"/>
            <ac:spMk id="13" creationId="{4E3B321A-6B45-492A-BA67-00E34D9ED1A2}"/>
          </ac:spMkLst>
        </pc:spChg>
        <pc:picChg chg="add mod">
          <ac:chgData name="Wyman, Hilary" userId="f3bca22b-3a42-4d89-8a24-ce254d13f28a" providerId="ADAL" clId="{709E299E-95F7-4D52-8F23-60127F62275D}" dt="2021-04-20T16:38:34.616" v="3827" actId="1076"/>
          <ac:picMkLst>
            <pc:docMk/>
            <pc:sldMk cId="90897225" sldId="390"/>
            <ac:picMk id="9" creationId="{9195422B-BD14-42AE-A7A0-F3EDFE146C56}"/>
          </ac:picMkLst>
        </pc:picChg>
        <pc:picChg chg="del">
          <ac:chgData name="Wyman, Hilary" userId="f3bca22b-3a42-4d89-8a24-ce254d13f28a" providerId="ADAL" clId="{709E299E-95F7-4D52-8F23-60127F62275D}" dt="2021-04-20T16:38:18.678" v="3824" actId="478"/>
          <ac:picMkLst>
            <pc:docMk/>
            <pc:sldMk cId="90897225" sldId="390"/>
            <ac:picMk id="11" creationId="{E76FAC82-4613-4CB4-A285-C1CA61B8BF40}"/>
          </ac:picMkLst>
        </pc:picChg>
      </pc:sldChg>
      <pc:sldChg chg="addSp delSp modSp add del mod">
        <pc:chgData name="Wyman, Hilary" userId="f3bca22b-3a42-4d89-8a24-ce254d13f28a" providerId="ADAL" clId="{709E299E-95F7-4D52-8F23-60127F62275D}" dt="2021-04-20T16:42:42.724" v="3871" actId="2696"/>
        <pc:sldMkLst>
          <pc:docMk/>
          <pc:sldMk cId="542760270" sldId="391"/>
        </pc:sldMkLst>
        <pc:spChg chg="del">
          <ac:chgData name="Wyman, Hilary" userId="f3bca22b-3a42-4d89-8a24-ce254d13f28a" providerId="ADAL" clId="{709E299E-95F7-4D52-8F23-60127F62275D}" dt="2021-04-20T16:40:45.553" v="3853" actId="478"/>
          <ac:spMkLst>
            <pc:docMk/>
            <pc:sldMk cId="542760270" sldId="391"/>
            <ac:spMk id="8" creationId="{B76BC0E5-5E10-4A1A-AA99-72B2A966B662}"/>
          </ac:spMkLst>
        </pc:spChg>
        <pc:spChg chg="del">
          <ac:chgData name="Wyman, Hilary" userId="f3bca22b-3a42-4d89-8a24-ce254d13f28a" providerId="ADAL" clId="{709E299E-95F7-4D52-8F23-60127F62275D}" dt="2021-04-20T16:40:48.819" v="3854" actId="478"/>
          <ac:spMkLst>
            <pc:docMk/>
            <pc:sldMk cId="542760270" sldId="391"/>
            <ac:spMk id="12" creationId="{561279BA-34A1-4321-871B-C918267EA39C}"/>
          </ac:spMkLst>
        </pc:spChg>
        <pc:graphicFrameChg chg="add mod modGraphic">
          <ac:chgData name="Wyman, Hilary" userId="f3bca22b-3a42-4d89-8a24-ce254d13f28a" providerId="ADAL" clId="{709E299E-95F7-4D52-8F23-60127F62275D}" dt="2021-04-20T16:41:29.928" v="3859" actId="1076"/>
          <ac:graphicFrameMkLst>
            <pc:docMk/>
            <pc:sldMk cId="542760270" sldId="391"/>
            <ac:graphicFrameMk id="10" creationId="{D2773528-D863-4BC6-A1FE-7F6B37733B6F}"/>
          </ac:graphicFrameMkLst>
        </pc:graphicFrameChg>
        <pc:picChg chg="del">
          <ac:chgData name="Wyman, Hilary" userId="f3bca22b-3a42-4d89-8a24-ce254d13f28a" providerId="ADAL" clId="{709E299E-95F7-4D52-8F23-60127F62275D}" dt="2021-04-20T16:40:45.553" v="3853" actId="478"/>
          <ac:picMkLst>
            <pc:docMk/>
            <pc:sldMk cId="542760270" sldId="391"/>
            <ac:picMk id="9" creationId="{9195422B-BD14-42AE-A7A0-F3EDFE146C56}"/>
          </ac:picMkLst>
        </pc:picChg>
      </pc:sldChg>
      <pc:sldChg chg="add ord">
        <pc:chgData name="Wyman, Hilary" userId="f3bca22b-3a42-4d89-8a24-ce254d13f28a" providerId="ADAL" clId="{709E299E-95F7-4D52-8F23-60127F62275D}" dt="2021-04-20T16:42:34.553" v="3870"/>
        <pc:sldMkLst>
          <pc:docMk/>
          <pc:sldMk cId="4054391757" sldId="392"/>
        </pc:sldMkLst>
      </pc:sldChg>
      <pc:sldChg chg="addSp delSp modSp add mod">
        <pc:chgData name="Wyman, Hilary" userId="f3bca22b-3a42-4d89-8a24-ce254d13f28a" providerId="ADAL" clId="{709E299E-95F7-4D52-8F23-60127F62275D}" dt="2021-04-20T16:45:06.755" v="3914" actId="20577"/>
        <pc:sldMkLst>
          <pc:docMk/>
          <pc:sldMk cId="1934949614" sldId="393"/>
        </pc:sldMkLst>
        <pc:spChg chg="mod">
          <ac:chgData name="Wyman, Hilary" userId="f3bca22b-3a42-4d89-8a24-ce254d13f28a" providerId="ADAL" clId="{709E299E-95F7-4D52-8F23-60127F62275D}" dt="2021-04-20T16:44:40.739" v="3911" actId="1036"/>
          <ac:spMkLst>
            <pc:docMk/>
            <pc:sldMk cId="1934949614" sldId="393"/>
            <ac:spMk id="2" creationId="{BF35782E-47EF-47B8-820B-0AC4E5D491E4}"/>
          </ac:spMkLst>
        </pc:spChg>
        <pc:spChg chg="add mod">
          <ac:chgData name="Wyman, Hilary" userId="f3bca22b-3a42-4d89-8a24-ce254d13f28a" providerId="ADAL" clId="{709E299E-95F7-4D52-8F23-60127F62275D}" dt="2021-04-20T16:45:06.755" v="3914" actId="20577"/>
          <ac:spMkLst>
            <pc:docMk/>
            <pc:sldMk cId="1934949614" sldId="393"/>
            <ac:spMk id="6" creationId="{86DCA4AB-5114-4E73-8286-74FC3688C6BD}"/>
          </ac:spMkLst>
        </pc:spChg>
        <pc:graphicFrameChg chg="del">
          <ac:chgData name="Wyman, Hilary" userId="f3bca22b-3a42-4d89-8a24-ce254d13f28a" providerId="ADAL" clId="{709E299E-95F7-4D52-8F23-60127F62275D}" dt="2021-04-20T16:43:13.349" v="3873" actId="478"/>
          <ac:graphicFrameMkLst>
            <pc:docMk/>
            <pc:sldMk cId="1934949614" sldId="393"/>
            <ac:graphicFrameMk id="5" creationId="{87A27D1A-EE22-4D40-82EF-B8705457CE01}"/>
          </ac:graphicFrameMkLst>
        </pc:graphicFrameChg>
      </pc:sldChg>
    </pc:docChg>
  </pc:docChgLst>
  <pc:docChgLst>
    <pc:chgData name="Wyman, Hilary" userId="f3bca22b-3a42-4d89-8a24-ce254d13f28a" providerId="ADAL" clId="{140D18EF-0984-4D13-AC5E-22AE42B4F7B8}"/>
    <pc:docChg chg="undo custSel modSld">
      <pc:chgData name="Wyman, Hilary" userId="f3bca22b-3a42-4d89-8a24-ce254d13f28a" providerId="ADAL" clId="{140D18EF-0984-4D13-AC5E-22AE42B4F7B8}" dt="2021-06-08T15:01:44.121" v="6" actId="20577"/>
      <pc:docMkLst>
        <pc:docMk/>
      </pc:docMkLst>
      <pc:sldChg chg="modSp mod">
        <pc:chgData name="Wyman, Hilary" userId="f3bca22b-3a42-4d89-8a24-ce254d13f28a" providerId="ADAL" clId="{140D18EF-0984-4D13-AC5E-22AE42B4F7B8}" dt="2021-06-08T15:01:44.121" v="6" actId="20577"/>
        <pc:sldMkLst>
          <pc:docMk/>
          <pc:sldMk cId="3973998507" sldId="343"/>
        </pc:sldMkLst>
        <pc:spChg chg="mod">
          <ac:chgData name="Wyman, Hilary" userId="f3bca22b-3a42-4d89-8a24-ce254d13f28a" providerId="ADAL" clId="{140D18EF-0984-4D13-AC5E-22AE42B4F7B8}" dt="2021-06-08T15:01:44.121" v="6" actId="20577"/>
          <ac:spMkLst>
            <pc:docMk/>
            <pc:sldMk cId="3973998507" sldId="343"/>
            <ac:spMk id="2" creationId="{5B5205E6-B13F-4558-8F20-DE2195E99E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6/8/2021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8287027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37</a:t>
            </a:fld>
            <a:endParaRPr lang="en-US"/>
          </a:p>
        </p:txBody>
      </p:sp>
    </p:spTree>
    <p:extLst>
      <p:ext uri="{BB962C8B-B14F-4D97-AF65-F5344CB8AC3E}">
        <p14:creationId xmlns:p14="http://schemas.microsoft.com/office/powerpoint/2010/main" val="3257291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38</a:t>
            </a:fld>
            <a:endParaRPr lang="en-US"/>
          </a:p>
        </p:txBody>
      </p:sp>
    </p:spTree>
    <p:extLst>
      <p:ext uri="{BB962C8B-B14F-4D97-AF65-F5344CB8AC3E}">
        <p14:creationId xmlns:p14="http://schemas.microsoft.com/office/powerpoint/2010/main" val="455048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39</a:t>
            </a:fld>
            <a:endParaRPr lang="en-US"/>
          </a:p>
        </p:txBody>
      </p:sp>
    </p:spTree>
    <p:extLst>
      <p:ext uri="{BB962C8B-B14F-4D97-AF65-F5344CB8AC3E}">
        <p14:creationId xmlns:p14="http://schemas.microsoft.com/office/powerpoint/2010/main" val="677026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40</a:t>
            </a:fld>
            <a:endParaRPr lang="en-US"/>
          </a:p>
        </p:txBody>
      </p:sp>
    </p:spTree>
    <p:extLst>
      <p:ext uri="{BB962C8B-B14F-4D97-AF65-F5344CB8AC3E}">
        <p14:creationId xmlns:p14="http://schemas.microsoft.com/office/powerpoint/2010/main" val="22620285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41</a:t>
            </a:fld>
            <a:endParaRPr lang="en-US"/>
          </a:p>
        </p:txBody>
      </p:sp>
    </p:spTree>
    <p:extLst>
      <p:ext uri="{BB962C8B-B14F-4D97-AF65-F5344CB8AC3E}">
        <p14:creationId xmlns:p14="http://schemas.microsoft.com/office/powerpoint/2010/main" val="18498061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42</a:t>
            </a:fld>
            <a:endParaRPr lang="en-US"/>
          </a:p>
        </p:txBody>
      </p:sp>
    </p:spTree>
    <p:extLst>
      <p:ext uri="{BB962C8B-B14F-4D97-AF65-F5344CB8AC3E}">
        <p14:creationId xmlns:p14="http://schemas.microsoft.com/office/powerpoint/2010/main" val="36339108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43</a:t>
            </a:fld>
            <a:endParaRPr lang="en-US"/>
          </a:p>
        </p:txBody>
      </p:sp>
    </p:spTree>
    <p:extLst>
      <p:ext uri="{BB962C8B-B14F-4D97-AF65-F5344CB8AC3E}">
        <p14:creationId xmlns:p14="http://schemas.microsoft.com/office/powerpoint/2010/main" val="37305218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44</a:t>
            </a:fld>
            <a:endParaRPr lang="en-US"/>
          </a:p>
        </p:txBody>
      </p:sp>
    </p:spTree>
    <p:extLst>
      <p:ext uri="{BB962C8B-B14F-4D97-AF65-F5344CB8AC3E}">
        <p14:creationId xmlns:p14="http://schemas.microsoft.com/office/powerpoint/2010/main" val="30600679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45</a:t>
            </a:fld>
            <a:endParaRPr lang="en-US"/>
          </a:p>
        </p:txBody>
      </p:sp>
    </p:spTree>
    <p:extLst>
      <p:ext uri="{BB962C8B-B14F-4D97-AF65-F5344CB8AC3E}">
        <p14:creationId xmlns:p14="http://schemas.microsoft.com/office/powerpoint/2010/main" val="29428949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46</a:t>
            </a:fld>
            <a:endParaRPr lang="en-US"/>
          </a:p>
        </p:txBody>
      </p:sp>
    </p:spTree>
    <p:extLst>
      <p:ext uri="{BB962C8B-B14F-4D97-AF65-F5344CB8AC3E}">
        <p14:creationId xmlns:p14="http://schemas.microsoft.com/office/powerpoint/2010/main" val="3639375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a:t>
            </a:fld>
            <a:endParaRPr lang="en-US"/>
          </a:p>
        </p:txBody>
      </p:sp>
    </p:spTree>
    <p:extLst>
      <p:ext uri="{BB962C8B-B14F-4D97-AF65-F5344CB8AC3E}">
        <p14:creationId xmlns:p14="http://schemas.microsoft.com/office/powerpoint/2010/main" val="35926597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47</a:t>
            </a:fld>
            <a:endParaRPr lang="en-US"/>
          </a:p>
        </p:txBody>
      </p:sp>
    </p:spTree>
    <p:extLst>
      <p:ext uri="{BB962C8B-B14F-4D97-AF65-F5344CB8AC3E}">
        <p14:creationId xmlns:p14="http://schemas.microsoft.com/office/powerpoint/2010/main" val="995838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48</a:t>
            </a:fld>
            <a:endParaRPr lang="en-US"/>
          </a:p>
        </p:txBody>
      </p:sp>
    </p:spTree>
    <p:extLst>
      <p:ext uri="{BB962C8B-B14F-4D97-AF65-F5344CB8AC3E}">
        <p14:creationId xmlns:p14="http://schemas.microsoft.com/office/powerpoint/2010/main" val="15431838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49</a:t>
            </a:fld>
            <a:endParaRPr lang="en-US"/>
          </a:p>
        </p:txBody>
      </p:sp>
    </p:spTree>
    <p:extLst>
      <p:ext uri="{BB962C8B-B14F-4D97-AF65-F5344CB8AC3E}">
        <p14:creationId xmlns:p14="http://schemas.microsoft.com/office/powerpoint/2010/main" val="2433726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50</a:t>
            </a:fld>
            <a:endParaRPr lang="en-US"/>
          </a:p>
        </p:txBody>
      </p:sp>
    </p:spTree>
    <p:extLst>
      <p:ext uri="{BB962C8B-B14F-4D97-AF65-F5344CB8AC3E}">
        <p14:creationId xmlns:p14="http://schemas.microsoft.com/office/powerpoint/2010/main" val="1645698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a:t>
            </a:fld>
            <a:endParaRPr lang="en-US"/>
          </a:p>
        </p:txBody>
      </p:sp>
    </p:spTree>
    <p:extLst>
      <p:ext uri="{BB962C8B-B14F-4D97-AF65-F5344CB8AC3E}">
        <p14:creationId xmlns:p14="http://schemas.microsoft.com/office/powerpoint/2010/main" val="3542421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a:t>
            </a:fld>
            <a:endParaRPr lang="en-US"/>
          </a:p>
        </p:txBody>
      </p:sp>
    </p:spTree>
    <p:extLst>
      <p:ext uri="{BB962C8B-B14F-4D97-AF65-F5344CB8AC3E}">
        <p14:creationId xmlns:p14="http://schemas.microsoft.com/office/powerpoint/2010/main" val="2318361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5</a:t>
            </a:fld>
            <a:endParaRPr lang="en-US"/>
          </a:p>
        </p:txBody>
      </p:sp>
    </p:spTree>
    <p:extLst>
      <p:ext uri="{BB962C8B-B14F-4D97-AF65-F5344CB8AC3E}">
        <p14:creationId xmlns:p14="http://schemas.microsoft.com/office/powerpoint/2010/main" val="41224940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15</a:t>
            </a:fld>
            <a:endParaRPr lang="en-US"/>
          </a:p>
        </p:txBody>
      </p:sp>
    </p:spTree>
    <p:extLst>
      <p:ext uri="{BB962C8B-B14F-4D97-AF65-F5344CB8AC3E}">
        <p14:creationId xmlns:p14="http://schemas.microsoft.com/office/powerpoint/2010/main" val="2713963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21</a:t>
            </a:fld>
            <a:endParaRPr lang="en-US"/>
          </a:p>
        </p:txBody>
      </p:sp>
    </p:spTree>
    <p:extLst>
      <p:ext uri="{BB962C8B-B14F-4D97-AF65-F5344CB8AC3E}">
        <p14:creationId xmlns:p14="http://schemas.microsoft.com/office/powerpoint/2010/main" val="12720310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latin typeface="Cavolini" panose="03000502040302020204" pitchFamily="66" charset="0"/>
              <a:cs typeface="Cavolini" panose="03000502040302020204" pitchFamily="66" charset="0"/>
            </a:endParaRPr>
          </a:p>
        </p:txBody>
      </p:sp>
      <p:sp>
        <p:nvSpPr>
          <p:cNvPr id="4" name="Slide Number Placeholder 3"/>
          <p:cNvSpPr>
            <a:spLocks noGrp="1"/>
          </p:cNvSpPr>
          <p:nvPr>
            <p:ph type="sldNum" sz="quarter" idx="5"/>
          </p:nvPr>
        </p:nvSpPr>
        <p:spPr/>
        <p:txBody>
          <a:bodyPr/>
          <a:lstStyle/>
          <a:p>
            <a:fld id="{9632C178-9B0D-EC41-9857-3AF65FF72FE2}" type="slidenum">
              <a:rPr lang="en-US" smtClean="0"/>
              <a:t>25</a:t>
            </a:fld>
            <a:endParaRPr lang="en-US"/>
          </a:p>
        </p:txBody>
      </p:sp>
    </p:spTree>
    <p:extLst>
      <p:ext uri="{BB962C8B-B14F-4D97-AF65-F5344CB8AC3E}">
        <p14:creationId xmlns:p14="http://schemas.microsoft.com/office/powerpoint/2010/main" val="32874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36</a:t>
            </a:fld>
            <a:endParaRPr lang="en-US"/>
          </a:p>
        </p:txBody>
      </p:sp>
    </p:spTree>
    <p:extLst>
      <p:ext uri="{BB962C8B-B14F-4D97-AF65-F5344CB8AC3E}">
        <p14:creationId xmlns:p14="http://schemas.microsoft.com/office/powerpoint/2010/main" val="12065097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3689" t="2031" r="12828"/>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dirty="0"/>
              <a:t>Edit Master text styles</a:t>
            </a:r>
          </a:p>
        </p:txBody>
      </p:sp>
    </p:spTree>
    <p:extLst>
      <p:ext uri="{BB962C8B-B14F-4D97-AF65-F5344CB8AC3E}">
        <p14:creationId xmlns:p14="http://schemas.microsoft.com/office/powerpoint/2010/main" val="2496467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dirty="0"/>
              <a:t>Edit WELSH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1"/>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2798867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99304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3137597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dirty="0"/>
          </a:p>
        </p:txBody>
      </p:sp>
    </p:spTree>
    <p:extLst>
      <p:ext uri="{BB962C8B-B14F-4D97-AF65-F5344CB8AC3E}">
        <p14:creationId xmlns:p14="http://schemas.microsoft.com/office/powerpoint/2010/main" val="1196021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dirty="0" err="1">
                <a:solidFill>
                  <a:schemeClr val="tx1"/>
                </a:solidFill>
              </a:rPr>
              <a:t>Cwestiynau</a:t>
            </a:r>
            <a:r>
              <a:rPr lang="en-US" sz="8000" dirty="0">
                <a:solidFill>
                  <a:schemeClr val="tx1"/>
                </a:solidFill>
              </a:rPr>
              <a:t>?</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dirty="0">
                <a:solidFill>
                  <a:schemeClr val="bg1"/>
                </a:solidFill>
              </a:rPr>
              <a:t>Questions?</a:t>
            </a:r>
          </a:p>
        </p:txBody>
      </p:sp>
    </p:spTree>
    <p:extLst>
      <p:ext uri="{BB962C8B-B14F-4D97-AF65-F5344CB8AC3E}">
        <p14:creationId xmlns:p14="http://schemas.microsoft.com/office/powerpoint/2010/main" val="20179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dirty="0" err="1">
                <a:solidFill>
                  <a:schemeClr val="accent1"/>
                </a:solidFill>
              </a:rPr>
              <a:t>Diolch</a:t>
            </a:r>
            <a:endParaRPr lang="en-US" sz="8000" dirty="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dirty="0">
                <a:solidFill>
                  <a:schemeClr val="accent2"/>
                </a:solidFill>
              </a:rPr>
              <a:t>Thank</a:t>
            </a:r>
            <a:r>
              <a:rPr lang="en-US" sz="8000" baseline="0" dirty="0">
                <a:solidFill>
                  <a:schemeClr val="accent2"/>
                </a:solidFill>
              </a:rPr>
              <a:t> you</a:t>
            </a:r>
            <a:endParaRPr lang="en-US" sz="8000" dirty="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err="1">
                <a:solidFill>
                  <a:schemeClr val="accent2"/>
                </a:solidFill>
              </a:rPr>
              <a:t>Cysylltwch</a:t>
            </a:r>
            <a:r>
              <a:rPr lang="en-US" sz="5400" dirty="0">
                <a:solidFill>
                  <a:schemeClr val="accent2"/>
                </a:solidFill>
              </a:rPr>
              <a:t> â </a:t>
            </a:r>
            <a:r>
              <a:rPr lang="en-US" sz="5400" dirty="0" err="1">
                <a:solidFill>
                  <a:schemeClr val="accent2"/>
                </a:solidFill>
              </a:rPr>
              <a:t>ni</a:t>
            </a:r>
            <a:endParaRPr lang="en-US" sz="5400" dirty="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a:solidFill>
                  <a:schemeClr val="accent1"/>
                </a:solidFill>
              </a:rPr>
              <a:t>Contact</a:t>
            </a:r>
            <a:r>
              <a:rPr lang="en-US" sz="5400" baseline="0" dirty="0">
                <a:solidFill>
                  <a:schemeClr val="accent1"/>
                </a:solidFill>
              </a:rPr>
              <a:t> us</a:t>
            </a:r>
            <a:endParaRPr lang="en-US" sz="5400" dirty="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ts val="0"/>
              </a:spcBef>
              <a:spcAft>
                <a:spcPts val="0"/>
              </a:spcAft>
              <a:defRPr>
                <a:solidFill>
                  <a:schemeClr val="tx1"/>
                </a:solidFill>
              </a:defRPr>
            </a:lvl1pPr>
            <a:lvl2pPr marL="0" indent="0">
              <a:buNone/>
              <a:defRPr/>
            </a:lvl2pPr>
          </a:lstStyle>
          <a:p>
            <a:pPr lvl="0"/>
            <a:r>
              <a:rPr lang="en-US" dirty="0"/>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dirty="0"/>
              <a:t>Edit Master text styles</a:t>
            </a:r>
          </a:p>
        </p:txBody>
      </p:sp>
    </p:spTree>
    <p:extLst>
      <p:ext uri="{BB962C8B-B14F-4D97-AF65-F5344CB8AC3E}">
        <p14:creationId xmlns:p14="http://schemas.microsoft.com/office/powerpoint/2010/main" val="191595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dirty="0" smtClean="0">
                <a:solidFill>
                  <a:schemeClr val="bg1"/>
                </a:solidFill>
                <a:latin typeface="+mn-lt"/>
                <a:ea typeface="+mn-ea"/>
                <a:cs typeface="+mn-cs"/>
              </a:defRPr>
            </a:lvl1pPr>
          </a:lstStyle>
          <a:p>
            <a:pPr lvl="0"/>
            <a:r>
              <a:rPr lang="en-US" dirty="0"/>
              <a:t>Edit Master text styles</a:t>
            </a:r>
          </a:p>
        </p:txBody>
      </p:sp>
    </p:spTree>
    <p:extLst>
      <p:ext uri="{BB962C8B-B14F-4D97-AF65-F5344CB8AC3E}">
        <p14:creationId xmlns:p14="http://schemas.microsoft.com/office/powerpoint/2010/main" val="29728548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dirty="0"/>
              <a:t>Use icons as required – copy and past from icons master page</a:t>
            </a:r>
          </a:p>
          <a:p>
            <a:pPr lvl="0"/>
            <a:r>
              <a:rPr lang="en-US" sz="1400" dirty="0"/>
              <a:t>Please line up icons with text . Icons can be resized.  Please keep icons to a minimum</a:t>
            </a:r>
          </a:p>
          <a:p>
            <a:pPr lvl="0"/>
            <a:endParaRPr lang="en-US" sz="1400" dirty="0">
              <a:solidFill>
                <a:schemeClr val="accent2"/>
              </a:solidFill>
            </a:endParaRPr>
          </a:p>
          <a:p>
            <a:pPr lvl="0"/>
            <a:r>
              <a:rPr lang="en-US" sz="1400" dirty="0">
                <a:solidFill>
                  <a:schemeClr val="accent2"/>
                </a:solidFill>
              </a:rPr>
              <a:t>To access icons go to the main menu:</a:t>
            </a:r>
          </a:p>
          <a:p>
            <a:pPr marL="800089" lvl="1" indent="-342900">
              <a:buFont typeface="+mj-lt"/>
              <a:buAutoNum type="arabicPeriod"/>
            </a:pPr>
            <a:r>
              <a:rPr lang="en-US" sz="1400" dirty="0"/>
              <a:t>View </a:t>
            </a:r>
          </a:p>
          <a:p>
            <a:pPr marL="800089" lvl="1" indent="-342900">
              <a:buFont typeface="+mj-lt"/>
              <a:buAutoNum type="arabicPeriod"/>
            </a:pPr>
            <a:r>
              <a:rPr lang="en-US" sz="1400" dirty="0"/>
              <a:t>Master </a:t>
            </a:r>
          </a:p>
          <a:p>
            <a:pPr marL="800089" lvl="1" indent="-342900">
              <a:buFont typeface="+mj-lt"/>
              <a:buAutoNum type="arabicPeriod"/>
            </a:pPr>
            <a:r>
              <a:rPr lang="en-US" sz="1400" dirty="0"/>
              <a:t>Slide master</a:t>
            </a:r>
          </a:p>
          <a:p>
            <a:pPr marL="800089" lvl="1" indent="-342900">
              <a:buFont typeface="+mj-lt"/>
              <a:buAutoNum type="arabicPeriod"/>
            </a:pPr>
            <a:r>
              <a:rPr lang="en-US" sz="1400" dirty="0"/>
              <a:t>Scroll down to the last slide where you will fine icons.</a:t>
            </a:r>
          </a:p>
          <a:p>
            <a:pPr marL="800089" lvl="1" indent="-342900">
              <a:buFont typeface="+mj-lt"/>
              <a:buAutoNum type="arabicPeriod"/>
            </a:pPr>
            <a:r>
              <a:rPr lang="en-US" sz="1400" dirty="0"/>
              <a:t>Copy icon</a:t>
            </a:r>
          </a:p>
          <a:p>
            <a:pPr marL="800089" lvl="1" indent="-342900">
              <a:buFont typeface="+mj-lt"/>
              <a:buAutoNum type="arabicPeriod"/>
            </a:pPr>
            <a:r>
              <a:rPr lang="en-US" sz="1400" dirty="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dirty="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dirty="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dirty="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dirty="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dirty="0"/>
              <a:t>Employer </a:t>
            </a:r>
            <a:br>
              <a:rPr lang="en-GB" sz="1200" dirty="0"/>
            </a:br>
            <a:r>
              <a:rPr lang="en-GB" sz="1200" dirty="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dirty="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dirty="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dirty="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dirty="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dirty="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dirty="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dirty="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dirty="0"/>
              <a:t>View</a:t>
            </a:r>
          </a:p>
        </p:txBody>
      </p:sp>
      <p:pic>
        <p:nvPicPr>
          <p:cNvPr id="48" name="Picture 47"/>
          <p:cNvPicPr/>
          <p:nvPr userDrawn="1"/>
        </p:nvPicPr>
        <p:blipFill>
          <a:blip r:embed="rId21" cstate="print">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cstate="print">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dirty="0"/>
              <a:t>Health and </a:t>
            </a:r>
            <a:br>
              <a:rPr lang="en-GB" sz="1200" dirty="0"/>
            </a:br>
            <a:r>
              <a:rPr lang="en-GB" sz="1200" dirty="0"/>
              <a:t>Social</a:t>
            </a:r>
            <a:r>
              <a:rPr lang="en-GB" sz="1200" baseline="0" dirty="0"/>
              <a:t> Care</a:t>
            </a:r>
            <a:endParaRPr lang="en-GB" sz="1200" dirty="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dirty="0"/>
              <a:t>Childcare</a:t>
            </a:r>
          </a:p>
        </p:txBody>
      </p:sp>
    </p:spTree>
    <p:extLst>
      <p:ext uri="{BB962C8B-B14F-4D97-AF65-F5344CB8AC3E}">
        <p14:creationId xmlns:p14="http://schemas.microsoft.com/office/powerpoint/2010/main" val="4155055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6/8/2021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909318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88310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98" r="29895"/>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dirty="0"/>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35005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dirty="0"/>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161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dirty="0"/>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dirty="0"/>
              <a:t>Edit English text styles</a:t>
            </a:r>
          </a:p>
          <a:p>
            <a:pPr lvl="1"/>
            <a:r>
              <a:rPr lang="en-US" dirty="0"/>
              <a:t>Second level</a:t>
            </a:r>
          </a:p>
          <a:p>
            <a:pPr lvl="2"/>
            <a:r>
              <a:rPr lang="en-US" dirty="0"/>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dirty="0"/>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a:cxnSpLocks/>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a:cxnSpLocks/>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a:cxnSpLocks/>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rotWithShape="1">
          <a:blip r:embed="rId35"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39" r:id="rId32"/>
    <p:sldLayoutId id="2147483740" r:id="rId33"/>
  </p:sldLayoutIdLst>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32.xml"/><Relationship Id="rId1" Type="http://schemas.openxmlformats.org/officeDocument/2006/relationships/video" Target="https://www.youtube.com/embed/dgRpfZ2WyD8?feature=oembed"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slideLayout" Target="../slideLayouts/slideLayout32.xml"/><Relationship Id="rId1" Type="http://schemas.openxmlformats.org/officeDocument/2006/relationships/video" Target="https://www.youtube.com/embed/4RzHx5rw0f4?feature=oembed"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4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4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4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0.xml"/><Relationship Id="rId1" Type="http://schemas.openxmlformats.org/officeDocument/2006/relationships/slideLayout" Target="../slideLayouts/slideLayout32.xml"/></Relationships>
</file>

<file path=ppt/slides/_rels/slide4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1.xml"/><Relationship Id="rId1" Type="http://schemas.openxmlformats.org/officeDocument/2006/relationships/slideLayout" Target="../slideLayouts/slideLayout32.xml"/></Relationships>
</file>

<file path=ppt/slides/_rels/slide4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2.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32.xml"/><Relationship Id="rId4" Type="http://schemas.openxmlformats.org/officeDocument/2006/relationships/image" Target="../media/image35.png"/></Relationships>
</file>

<file path=ppt/slides/_rels/slide5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2" Type="http://schemas.openxmlformats.org/officeDocument/2006/relationships/hyperlink" Target="https://youtu.be/tn9Qu3EYEYA" TargetMode="Externa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a:xfrm>
            <a:off x="5658905" y="468508"/>
            <a:ext cx="6264385" cy="1287224"/>
          </a:xfrm>
        </p:spPr>
        <p:txBody>
          <a:bodyPr>
            <a:normAutofit fontScale="90000"/>
          </a:bodyPr>
          <a:lstStyle/>
          <a:p>
            <a:r>
              <a:rPr lang="en-US" dirty="0"/>
              <a:t>GCE Health and Social Care, and Childcare</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58905" y="2116364"/>
            <a:ext cx="6264385" cy="1119508"/>
          </a:xfrm>
        </p:spPr>
        <p:txBody>
          <a:bodyPr>
            <a:noAutofit/>
          </a:bodyPr>
          <a:lstStyle/>
          <a:p>
            <a:r>
              <a:rPr lang="en-US" sz="2800" dirty="0">
                <a:latin typeface="+mj-lt"/>
                <a:cs typeface="Calibri"/>
              </a:rPr>
              <a:t>Unit 2:</a:t>
            </a:r>
          </a:p>
          <a:p>
            <a:r>
              <a:rPr lang="en-US" sz="2800" dirty="0">
                <a:latin typeface="+mj-lt"/>
                <a:cs typeface="Calibri"/>
              </a:rPr>
              <a:t>Supporting health, well-being and resilience in Wales</a:t>
            </a:r>
            <a:endParaRPr lang="en-GB" sz="2800" dirty="0">
              <a:latin typeface="+mj-lt"/>
              <a:cs typeface="Arial" panose="020B0604020202020204" pitchFamily="34" charset="0"/>
            </a:endParaRPr>
          </a:p>
        </p:txBody>
      </p:sp>
      <p:sp>
        <p:nvSpPr>
          <p:cNvPr id="5" name="Subtitle 2">
            <a:extLst>
              <a:ext uri="{FF2B5EF4-FFF2-40B4-BE49-F238E27FC236}">
                <a16:creationId xmlns:a16="http://schemas.microsoft.com/office/drawing/2014/main" id="{962540C8-EFB1-4A26-905D-2795B8A860B5}"/>
              </a:ext>
            </a:extLst>
          </p:cNvPr>
          <p:cNvSpPr txBox="1">
            <a:spLocks/>
          </p:cNvSpPr>
          <p:nvPr/>
        </p:nvSpPr>
        <p:spPr>
          <a:xfrm>
            <a:off x="5658905" y="3957137"/>
            <a:ext cx="6264385" cy="801949"/>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2000" kern="1200">
                <a:solidFill>
                  <a:schemeClr val="bg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mj-lt"/>
                <a:cs typeface="Calibri"/>
              </a:rPr>
              <a:t>Task 2 (b)</a:t>
            </a:r>
          </a:p>
          <a:p>
            <a:r>
              <a:rPr lang="en-US" dirty="0">
                <a:latin typeface="+mj-lt"/>
                <a:cs typeface="Calibri"/>
              </a:rPr>
              <a:t>Identifying an individual’s strengths to build resilience</a:t>
            </a:r>
            <a:endParaRPr lang="en-GB" dirty="0">
              <a:latin typeface="+mj-lt"/>
              <a:cs typeface="Arial" panose="020B0604020202020204" pitchFamily="34" charset="0"/>
            </a:endParaRPr>
          </a:p>
        </p:txBody>
      </p:sp>
    </p:spTree>
    <p:extLst>
      <p:ext uri="{BB962C8B-B14F-4D97-AF65-F5344CB8AC3E}">
        <p14:creationId xmlns:p14="http://schemas.microsoft.com/office/powerpoint/2010/main" val="23040218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5" name="Rectangle 4">
            <a:extLst>
              <a:ext uri="{FF2B5EF4-FFF2-40B4-BE49-F238E27FC236}">
                <a16:creationId xmlns:a16="http://schemas.microsoft.com/office/drawing/2014/main" id="{861DE4A8-CA0C-42A5-9526-701B723F11FB}"/>
              </a:ext>
            </a:extLst>
          </p:cNvPr>
          <p:cNvSpPr/>
          <p:nvPr/>
        </p:nvSpPr>
        <p:spPr>
          <a:xfrm>
            <a:off x="457117" y="1509824"/>
            <a:ext cx="11377205" cy="830997"/>
          </a:xfrm>
          <a:prstGeom prst="rect">
            <a:avLst/>
          </a:prstGeom>
        </p:spPr>
        <p:txBody>
          <a:bodyPr wrap="square">
            <a:spAutoFit/>
          </a:bodyPr>
          <a:lstStyle/>
          <a:p>
            <a:r>
              <a:rPr lang="en-GB" sz="2400" b="1" dirty="0">
                <a:latin typeface="Calibri"/>
                <a:ea typeface="+mj-lt"/>
                <a:cs typeface="Calibri"/>
              </a:rPr>
              <a:t>Supporting individuals to identify strengths and achieve personal outcomes for their health and well-being</a:t>
            </a:r>
            <a:endParaRPr lang="en-US" sz="2400" dirty="0">
              <a:cs typeface="Calibri Light"/>
            </a:endParaRPr>
          </a:p>
        </p:txBody>
      </p:sp>
      <p:sp>
        <p:nvSpPr>
          <p:cNvPr id="6" name="Content Placeholder 2">
            <a:extLst>
              <a:ext uri="{FF2B5EF4-FFF2-40B4-BE49-F238E27FC236}">
                <a16:creationId xmlns:a16="http://schemas.microsoft.com/office/drawing/2014/main" id="{EF804996-9E25-4537-95F1-4E89953AADE4}"/>
              </a:ext>
            </a:extLst>
          </p:cNvPr>
          <p:cNvSpPr txBox="1">
            <a:spLocks/>
          </p:cNvSpPr>
          <p:nvPr/>
        </p:nvSpPr>
        <p:spPr>
          <a:xfrm>
            <a:off x="457116" y="2781329"/>
            <a:ext cx="11185535" cy="2985495"/>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dirty="0">
                <a:latin typeface="Calibri" panose="020F0502020204030204" pitchFamily="34" charset="0"/>
                <a:ea typeface="+mn-lt"/>
                <a:cs typeface="Calibri" panose="020F0502020204030204" pitchFamily="34" charset="0"/>
              </a:rPr>
              <a:t>This includes: </a:t>
            </a:r>
          </a:p>
          <a:p>
            <a:pPr marL="446088" indent="-446088" algn="l"/>
            <a:r>
              <a:rPr lang="en-GB" dirty="0">
                <a:latin typeface="Calibri" panose="020F0502020204030204" pitchFamily="34" charset="0"/>
                <a:ea typeface="+mn-lt"/>
                <a:cs typeface="Calibri" panose="020F0502020204030204" pitchFamily="34" charset="0"/>
              </a:rPr>
              <a:t>•	their personal resources, abilities, skills, knowledge, potential</a:t>
            </a:r>
          </a:p>
          <a:p>
            <a:pPr marL="446088" indent="-446088" algn="l"/>
            <a:r>
              <a:rPr lang="en-GB" dirty="0">
                <a:latin typeface="Calibri" panose="020F0502020204030204" pitchFamily="34" charset="0"/>
                <a:ea typeface="+mn-lt"/>
                <a:cs typeface="Calibri" panose="020F0502020204030204" pitchFamily="34" charset="0"/>
              </a:rPr>
              <a:t>•	their social network and its resources, abilities, skills </a:t>
            </a:r>
          </a:p>
          <a:p>
            <a:pPr marL="446088" indent="-446088" algn="l"/>
            <a:r>
              <a:rPr lang="en-GB" dirty="0">
                <a:latin typeface="Calibri" panose="020F0502020204030204" pitchFamily="34" charset="0"/>
                <a:ea typeface="+mn-lt"/>
                <a:cs typeface="Calibri" panose="020F0502020204030204" pitchFamily="34" charset="0"/>
              </a:rPr>
              <a:t>•	family and community resources</a:t>
            </a:r>
          </a:p>
          <a:p>
            <a:pPr marL="446088" indent="-446088" algn="l"/>
            <a:r>
              <a:rPr lang="en-GB" dirty="0">
                <a:latin typeface="Calibri" panose="020F0502020204030204" pitchFamily="34" charset="0"/>
                <a:ea typeface="+mn-lt"/>
                <a:cs typeface="Calibri" panose="020F0502020204030204" pitchFamily="34" charset="0"/>
              </a:rPr>
              <a:t>•	life experiences and resilience</a:t>
            </a:r>
            <a:endParaRPr lang="en-GB" b="1" dirty="0">
              <a:ea typeface="+mn-lt"/>
              <a:cs typeface="+mn-lt"/>
            </a:endParaRPr>
          </a:p>
          <a:p>
            <a:endParaRPr lang="en-GB" b="1" dirty="0">
              <a:ea typeface="+mn-lt"/>
              <a:cs typeface="+mn-lt"/>
            </a:endParaRPr>
          </a:p>
          <a:p>
            <a:endParaRPr lang="en-GB" dirty="0">
              <a:ea typeface="+mn-lt"/>
              <a:cs typeface="+mn-lt"/>
            </a:endParaRPr>
          </a:p>
        </p:txBody>
      </p:sp>
    </p:spTree>
    <p:extLst>
      <p:ext uri="{BB962C8B-B14F-4D97-AF65-F5344CB8AC3E}">
        <p14:creationId xmlns:p14="http://schemas.microsoft.com/office/powerpoint/2010/main" val="23035969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2" name="Rectangle 1">
            <a:extLst>
              <a:ext uri="{FF2B5EF4-FFF2-40B4-BE49-F238E27FC236}">
                <a16:creationId xmlns:a16="http://schemas.microsoft.com/office/drawing/2014/main" id="{083ADBD6-6A76-475F-8817-ABCDF145368B}"/>
              </a:ext>
            </a:extLst>
          </p:cNvPr>
          <p:cNvSpPr/>
          <p:nvPr/>
        </p:nvSpPr>
        <p:spPr>
          <a:xfrm>
            <a:off x="457117" y="1568744"/>
            <a:ext cx="11249525" cy="830997"/>
          </a:xfrm>
          <a:prstGeom prst="rect">
            <a:avLst/>
          </a:prstGeom>
        </p:spPr>
        <p:txBody>
          <a:bodyPr wrap="square">
            <a:spAutoFit/>
          </a:bodyPr>
          <a:lstStyle/>
          <a:p>
            <a:r>
              <a:rPr lang="en-GB" sz="2400" b="1" dirty="0">
                <a:latin typeface="Calibri"/>
                <a:ea typeface="+mj-lt"/>
                <a:cs typeface="Calibri"/>
              </a:rPr>
              <a:t>Supporting individuals to identify strengths and achieve personal outcomes for their health and well-being</a:t>
            </a:r>
            <a:endParaRPr lang="en-US" sz="2400" dirty="0">
              <a:cs typeface="Calibri Light"/>
            </a:endParaRPr>
          </a:p>
        </p:txBody>
      </p:sp>
      <p:sp>
        <p:nvSpPr>
          <p:cNvPr id="5" name="Content Placeholder 2">
            <a:extLst>
              <a:ext uri="{FF2B5EF4-FFF2-40B4-BE49-F238E27FC236}">
                <a16:creationId xmlns:a16="http://schemas.microsoft.com/office/drawing/2014/main" id="{ADF60B02-634A-48BF-93AF-A3080EF57A5F}"/>
              </a:ext>
            </a:extLst>
          </p:cNvPr>
          <p:cNvSpPr txBox="1">
            <a:spLocks/>
          </p:cNvSpPr>
          <p:nvPr/>
        </p:nvSpPr>
        <p:spPr>
          <a:xfrm>
            <a:off x="457200" y="2771573"/>
            <a:ext cx="6974958" cy="1066786"/>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dirty="0">
                <a:latin typeface="Calibri" panose="020F0502020204030204" pitchFamily="34" charset="0"/>
                <a:ea typeface="+mn-lt"/>
                <a:cs typeface="Calibri" panose="020F0502020204030204" pitchFamily="34" charset="0"/>
              </a:rPr>
              <a:t>The importance of individuals being able to identify personal outcomes that are meaningful to themselves</a:t>
            </a:r>
          </a:p>
          <a:p>
            <a:endParaRPr lang="en-GB" b="1" dirty="0">
              <a:ea typeface="+mn-lt"/>
              <a:cs typeface="+mn-lt"/>
            </a:endParaRPr>
          </a:p>
          <a:p>
            <a:endParaRPr lang="en-GB" b="1" dirty="0">
              <a:ea typeface="+mn-lt"/>
              <a:cs typeface="+mn-lt"/>
            </a:endParaRPr>
          </a:p>
          <a:p>
            <a:endParaRPr lang="en-GB" dirty="0">
              <a:ea typeface="+mn-lt"/>
              <a:cs typeface="+mn-lt"/>
            </a:endParaRPr>
          </a:p>
        </p:txBody>
      </p:sp>
      <p:pic>
        <p:nvPicPr>
          <p:cNvPr id="3" name="Picture 2">
            <a:extLst>
              <a:ext uri="{FF2B5EF4-FFF2-40B4-BE49-F238E27FC236}">
                <a16:creationId xmlns:a16="http://schemas.microsoft.com/office/drawing/2014/main" id="{083F7133-36F9-4D29-AD70-0F6E4CC53BE9}"/>
              </a:ext>
            </a:extLst>
          </p:cNvPr>
          <p:cNvPicPr>
            <a:picLocks noChangeAspect="1"/>
          </p:cNvPicPr>
          <p:nvPr/>
        </p:nvPicPr>
        <p:blipFill>
          <a:blip r:embed="rId2"/>
          <a:stretch>
            <a:fillRect/>
          </a:stretch>
        </p:blipFill>
        <p:spPr>
          <a:xfrm>
            <a:off x="7969772" y="2272145"/>
            <a:ext cx="2150903" cy="4222561"/>
          </a:xfrm>
          <a:prstGeom prst="rect">
            <a:avLst/>
          </a:prstGeom>
        </p:spPr>
      </p:pic>
    </p:spTree>
    <p:extLst>
      <p:ext uri="{BB962C8B-B14F-4D97-AF65-F5344CB8AC3E}">
        <p14:creationId xmlns:p14="http://schemas.microsoft.com/office/powerpoint/2010/main" val="20837373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2" name="Rectangle 1">
            <a:extLst>
              <a:ext uri="{FF2B5EF4-FFF2-40B4-BE49-F238E27FC236}">
                <a16:creationId xmlns:a16="http://schemas.microsoft.com/office/drawing/2014/main" id="{1335CE42-6B21-403C-83D4-0521682C9CF5}"/>
              </a:ext>
            </a:extLst>
          </p:cNvPr>
          <p:cNvSpPr/>
          <p:nvPr/>
        </p:nvSpPr>
        <p:spPr>
          <a:xfrm>
            <a:off x="457117" y="1492887"/>
            <a:ext cx="11389237" cy="830997"/>
          </a:xfrm>
          <a:prstGeom prst="rect">
            <a:avLst/>
          </a:prstGeom>
        </p:spPr>
        <p:txBody>
          <a:bodyPr wrap="square">
            <a:spAutoFit/>
          </a:bodyPr>
          <a:lstStyle/>
          <a:p>
            <a:r>
              <a:rPr lang="en-GB" sz="2400" b="1" dirty="0">
                <a:latin typeface="Calibri"/>
                <a:ea typeface="+mj-lt"/>
                <a:cs typeface="Calibri"/>
              </a:rPr>
              <a:t>Supporting individuals to identify strengths and achieve personal outcomes for their health and well-being</a:t>
            </a:r>
            <a:endParaRPr lang="en-US" sz="2400" dirty="0"/>
          </a:p>
        </p:txBody>
      </p:sp>
      <p:sp>
        <p:nvSpPr>
          <p:cNvPr id="3" name="Rectangle 2">
            <a:extLst>
              <a:ext uri="{FF2B5EF4-FFF2-40B4-BE49-F238E27FC236}">
                <a16:creationId xmlns:a16="http://schemas.microsoft.com/office/drawing/2014/main" id="{268EA2FA-1E73-4164-BA1E-2E1A41F4E227}"/>
              </a:ext>
            </a:extLst>
          </p:cNvPr>
          <p:cNvSpPr/>
          <p:nvPr/>
        </p:nvSpPr>
        <p:spPr>
          <a:xfrm>
            <a:off x="457116" y="2698175"/>
            <a:ext cx="6241395" cy="1200329"/>
          </a:xfrm>
          <a:prstGeom prst="rect">
            <a:avLst/>
          </a:prstGeom>
        </p:spPr>
        <p:txBody>
          <a:bodyPr wrap="square">
            <a:spAutoFit/>
          </a:bodyPr>
          <a:lstStyle/>
          <a:p>
            <a:pPr>
              <a:buNone/>
            </a:pPr>
            <a:r>
              <a:rPr lang="en-GB" sz="2400" dirty="0">
                <a:solidFill>
                  <a:schemeClr val="bg2">
                    <a:lumMod val="75000"/>
                  </a:schemeClr>
                </a:solidFill>
                <a:latin typeface="Calibri" panose="020F0502020204030204" pitchFamily="34" charset="0"/>
                <a:ea typeface="+mn-lt"/>
                <a:cs typeface="Calibri" panose="020F0502020204030204" pitchFamily="34" charset="0"/>
              </a:rPr>
              <a:t>Personal outcomes must be recorded in the individual’s own words, so that they have ownership of their outcomes.</a:t>
            </a:r>
          </a:p>
        </p:txBody>
      </p:sp>
      <p:pic>
        <p:nvPicPr>
          <p:cNvPr id="5" name="Picture 4">
            <a:extLst>
              <a:ext uri="{FF2B5EF4-FFF2-40B4-BE49-F238E27FC236}">
                <a16:creationId xmlns:a16="http://schemas.microsoft.com/office/drawing/2014/main" id="{E3A253C5-D84D-4371-80A3-1F6FD23673B6}"/>
              </a:ext>
            </a:extLst>
          </p:cNvPr>
          <p:cNvPicPr>
            <a:picLocks noChangeAspect="1"/>
          </p:cNvPicPr>
          <p:nvPr/>
        </p:nvPicPr>
        <p:blipFill>
          <a:blip r:embed="rId2"/>
          <a:stretch>
            <a:fillRect/>
          </a:stretch>
        </p:blipFill>
        <p:spPr>
          <a:xfrm>
            <a:off x="5014045" y="3429000"/>
            <a:ext cx="5358848" cy="2658086"/>
          </a:xfrm>
          <a:prstGeom prst="rect">
            <a:avLst/>
          </a:prstGeom>
        </p:spPr>
      </p:pic>
    </p:spTree>
    <p:extLst>
      <p:ext uri="{BB962C8B-B14F-4D97-AF65-F5344CB8AC3E}">
        <p14:creationId xmlns:p14="http://schemas.microsoft.com/office/powerpoint/2010/main" val="806673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2" name="Rectangle 1">
            <a:extLst>
              <a:ext uri="{FF2B5EF4-FFF2-40B4-BE49-F238E27FC236}">
                <a16:creationId xmlns:a16="http://schemas.microsoft.com/office/drawing/2014/main" id="{D122E17A-3D59-42F3-81D6-D620E633E506}"/>
              </a:ext>
            </a:extLst>
          </p:cNvPr>
          <p:cNvSpPr/>
          <p:nvPr/>
        </p:nvSpPr>
        <p:spPr>
          <a:xfrm>
            <a:off x="457117" y="1533622"/>
            <a:ext cx="11047311" cy="830997"/>
          </a:xfrm>
          <a:prstGeom prst="rect">
            <a:avLst/>
          </a:prstGeom>
        </p:spPr>
        <p:txBody>
          <a:bodyPr wrap="square">
            <a:spAutoFit/>
          </a:bodyPr>
          <a:lstStyle/>
          <a:p>
            <a:r>
              <a:rPr lang="en-GB" sz="2400" b="1" dirty="0">
                <a:latin typeface="Calibri"/>
                <a:ea typeface="+mj-lt"/>
                <a:cs typeface="Calibri"/>
              </a:rPr>
              <a:t>Supporting individuals to identify strengths and achieve personal outcomes for their health and well-being</a:t>
            </a:r>
            <a:endParaRPr lang="en-US" sz="2400" dirty="0"/>
          </a:p>
        </p:txBody>
      </p:sp>
      <p:sp>
        <p:nvSpPr>
          <p:cNvPr id="5" name="Content Placeholder 2">
            <a:extLst>
              <a:ext uri="{FF2B5EF4-FFF2-40B4-BE49-F238E27FC236}">
                <a16:creationId xmlns:a16="http://schemas.microsoft.com/office/drawing/2014/main" id="{24A1F38B-3592-44BE-86E5-72A4BAAB004B}"/>
              </a:ext>
            </a:extLst>
          </p:cNvPr>
          <p:cNvSpPr txBox="1">
            <a:spLocks/>
          </p:cNvSpPr>
          <p:nvPr/>
        </p:nvSpPr>
        <p:spPr>
          <a:xfrm>
            <a:off x="457117" y="2828925"/>
            <a:ext cx="5181600" cy="2984565"/>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dirty="0">
                <a:latin typeface="Calibri" panose="020F0502020204030204" pitchFamily="34" charset="0"/>
                <a:ea typeface="+mn-lt"/>
                <a:cs typeface="Calibri" panose="020F0502020204030204" pitchFamily="34" charset="0"/>
              </a:rPr>
              <a:t>Personal outcomes mean different things to different individuals and:</a:t>
            </a:r>
          </a:p>
          <a:p>
            <a:pPr marL="361950" indent="-361950" algn="l"/>
            <a:r>
              <a:rPr lang="en-GB" dirty="0">
                <a:latin typeface="Calibri" panose="020F0502020204030204" pitchFamily="34" charset="0"/>
                <a:ea typeface="+mn-lt"/>
                <a:cs typeface="Calibri" panose="020F0502020204030204" pitchFamily="34" charset="0"/>
              </a:rPr>
              <a:t>•	individuals are best placed to determine what matters to them</a:t>
            </a:r>
          </a:p>
          <a:p>
            <a:pPr marL="361950" indent="-361950" algn="l"/>
            <a:r>
              <a:rPr lang="en-GB" dirty="0">
                <a:latin typeface="Calibri" panose="020F0502020204030204" pitchFamily="34" charset="0"/>
                <a:ea typeface="+mn-lt"/>
                <a:cs typeface="Calibri" panose="020F0502020204030204" pitchFamily="34" charset="0"/>
              </a:rPr>
              <a:t>•	individuals will want to achieve outcomes that are personal to them</a:t>
            </a:r>
            <a:endParaRPr lang="en-GB" b="1" dirty="0">
              <a:ea typeface="+mn-lt"/>
              <a:cs typeface="+mn-lt"/>
            </a:endParaRPr>
          </a:p>
          <a:p>
            <a:endParaRPr lang="en-GB" dirty="0">
              <a:cs typeface="Calibri"/>
            </a:endParaRPr>
          </a:p>
        </p:txBody>
      </p:sp>
      <p:pic>
        <p:nvPicPr>
          <p:cNvPr id="3" name="Picture 2">
            <a:extLst>
              <a:ext uri="{FF2B5EF4-FFF2-40B4-BE49-F238E27FC236}">
                <a16:creationId xmlns:a16="http://schemas.microsoft.com/office/drawing/2014/main" id="{ABEDBA59-A171-4A8A-B6E3-994E6501DF58}"/>
              </a:ext>
            </a:extLst>
          </p:cNvPr>
          <p:cNvPicPr>
            <a:picLocks noChangeAspect="1"/>
          </p:cNvPicPr>
          <p:nvPr/>
        </p:nvPicPr>
        <p:blipFill>
          <a:blip r:embed="rId2"/>
          <a:stretch>
            <a:fillRect/>
          </a:stretch>
        </p:blipFill>
        <p:spPr>
          <a:xfrm>
            <a:off x="5980772" y="2580648"/>
            <a:ext cx="5255207" cy="3481118"/>
          </a:xfrm>
          <a:prstGeom prst="rect">
            <a:avLst/>
          </a:prstGeom>
        </p:spPr>
      </p:pic>
    </p:spTree>
    <p:extLst>
      <p:ext uri="{BB962C8B-B14F-4D97-AF65-F5344CB8AC3E}">
        <p14:creationId xmlns:p14="http://schemas.microsoft.com/office/powerpoint/2010/main" val="202932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3" name="Content Placeholder 2">
            <a:extLst>
              <a:ext uri="{FF2B5EF4-FFF2-40B4-BE49-F238E27FC236}">
                <a16:creationId xmlns:a16="http://schemas.microsoft.com/office/drawing/2014/main" id="{290D19FE-639B-415A-8D97-F11FABD391B6}"/>
              </a:ext>
            </a:extLst>
          </p:cNvPr>
          <p:cNvSpPr txBox="1">
            <a:spLocks/>
          </p:cNvSpPr>
          <p:nvPr/>
        </p:nvSpPr>
        <p:spPr>
          <a:xfrm>
            <a:off x="457117" y="2723907"/>
            <a:ext cx="11500774" cy="4023051"/>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latin typeface="Calibri" panose="020F0502020204030204" pitchFamily="34" charset="0"/>
                <a:ea typeface="+mn-lt"/>
                <a:cs typeface="Calibri" panose="020F0502020204030204" pitchFamily="34" charset="0"/>
              </a:rPr>
              <a:t>How support is provided for individuals to identify their strengths and use these to achieve personal outcomes by:</a:t>
            </a:r>
          </a:p>
          <a:p>
            <a:pPr marL="446088" indent="-446088" algn="l">
              <a:buFont typeface="Wingdings" panose="020B0604020202020204" pitchFamily="34" charset="0"/>
              <a:buChar char="ü"/>
            </a:pPr>
            <a:r>
              <a:rPr lang="en-GB" dirty="0">
                <a:latin typeface="Calibri" panose="020F0502020204030204" pitchFamily="34" charset="0"/>
                <a:ea typeface="+mn-lt"/>
                <a:cs typeface="Calibri" panose="020F0502020204030204" pitchFamily="34" charset="0"/>
              </a:rPr>
              <a:t>assessing and having regard to the individual’s circumstances</a:t>
            </a:r>
          </a:p>
          <a:p>
            <a:pPr marL="446088" indent="-446088" algn="l">
              <a:buFont typeface="Wingdings" panose="020B0604020202020204" pitchFamily="34" charset="0"/>
              <a:buChar char="ü"/>
            </a:pPr>
            <a:r>
              <a:rPr lang="en-GB" dirty="0">
                <a:latin typeface="Calibri" panose="020F0502020204030204" pitchFamily="34" charset="0"/>
                <a:ea typeface="+mn-lt"/>
                <a:cs typeface="Calibri" panose="020F0502020204030204" pitchFamily="34" charset="0"/>
              </a:rPr>
              <a:t>having regard to their personal outcomes</a:t>
            </a:r>
          </a:p>
          <a:p>
            <a:pPr marL="446088" indent="-446088" algn="l">
              <a:buFont typeface="Wingdings" panose="020B0604020202020204" pitchFamily="34" charset="0"/>
              <a:buChar char="ü"/>
            </a:pPr>
            <a:r>
              <a:rPr lang="en-GB" dirty="0">
                <a:latin typeface="Calibri" panose="020F0502020204030204" pitchFamily="34" charset="0"/>
                <a:ea typeface="+mn-lt"/>
                <a:cs typeface="Calibri" panose="020F0502020204030204" pitchFamily="34" charset="0"/>
              </a:rPr>
              <a:t>assessing and having regard to any barriers to achieving those outcomes</a:t>
            </a:r>
          </a:p>
          <a:p>
            <a:pPr marL="446088" indent="-446088" algn="l">
              <a:buFont typeface="Wingdings" panose="020B0604020202020204" pitchFamily="34" charset="0"/>
              <a:buChar char="ü"/>
            </a:pPr>
            <a:r>
              <a:rPr lang="en-GB" dirty="0">
                <a:latin typeface="Calibri" panose="020F0502020204030204" pitchFamily="34" charset="0"/>
                <a:ea typeface="+mn-lt"/>
                <a:cs typeface="Calibri" panose="020F0502020204030204" pitchFamily="34" charset="0"/>
              </a:rPr>
              <a:t>assessing and having regard to any risks to the individual or to other individuals if those outcomes are not achieved</a:t>
            </a:r>
          </a:p>
          <a:p>
            <a:pPr marL="446088" indent="-446088" algn="l">
              <a:buFont typeface="Wingdings" panose="020B0604020202020204" pitchFamily="34" charset="0"/>
              <a:buChar char="ü"/>
            </a:pPr>
            <a:r>
              <a:rPr lang="en-GB" dirty="0">
                <a:latin typeface="Calibri" panose="020F0502020204030204" pitchFamily="34" charset="0"/>
                <a:ea typeface="+mn-lt"/>
                <a:cs typeface="Calibri" panose="020F0502020204030204" pitchFamily="34" charset="0"/>
              </a:rPr>
              <a:t>assessing and having regard to the individual’s strengths and capabilities</a:t>
            </a:r>
            <a:endParaRPr lang="en-GB" b="1" dirty="0">
              <a:latin typeface="Calibri" panose="020F0502020204030204" pitchFamily="34" charset="0"/>
              <a:ea typeface="+mn-lt"/>
              <a:cs typeface="Calibri" panose="020F0502020204030204" pitchFamily="34" charset="0"/>
            </a:endParaRPr>
          </a:p>
          <a:p>
            <a:endParaRPr lang="en-GB" dirty="0">
              <a:cs typeface="Calibri"/>
            </a:endParaRPr>
          </a:p>
        </p:txBody>
      </p:sp>
      <p:sp>
        <p:nvSpPr>
          <p:cNvPr id="5" name="Rectangle 4">
            <a:extLst>
              <a:ext uri="{FF2B5EF4-FFF2-40B4-BE49-F238E27FC236}">
                <a16:creationId xmlns:a16="http://schemas.microsoft.com/office/drawing/2014/main" id="{0250D4F2-543F-4DB6-84D2-E03D403FB298}"/>
              </a:ext>
            </a:extLst>
          </p:cNvPr>
          <p:cNvSpPr/>
          <p:nvPr/>
        </p:nvSpPr>
        <p:spPr>
          <a:xfrm>
            <a:off x="457117" y="1557385"/>
            <a:ext cx="11196167" cy="830997"/>
          </a:xfrm>
          <a:prstGeom prst="rect">
            <a:avLst/>
          </a:prstGeom>
        </p:spPr>
        <p:txBody>
          <a:bodyPr wrap="square">
            <a:spAutoFit/>
          </a:bodyPr>
          <a:lstStyle/>
          <a:p>
            <a:r>
              <a:rPr lang="en-GB" sz="2400" b="1" dirty="0">
                <a:latin typeface="Calibri"/>
                <a:ea typeface="+mj-lt"/>
                <a:cs typeface="Calibri"/>
              </a:rPr>
              <a:t>Supporting individuals to identify strengths and achieve personal outcomes for their health and well-being</a:t>
            </a:r>
            <a:endParaRPr lang="en-US" sz="2400" dirty="0"/>
          </a:p>
        </p:txBody>
      </p:sp>
    </p:spTree>
    <p:extLst>
      <p:ext uri="{BB962C8B-B14F-4D97-AF65-F5344CB8AC3E}">
        <p14:creationId xmlns:p14="http://schemas.microsoft.com/office/powerpoint/2010/main" val="19171074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3" name="Rectangle 2">
            <a:extLst>
              <a:ext uri="{FF2B5EF4-FFF2-40B4-BE49-F238E27FC236}">
                <a16:creationId xmlns:a16="http://schemas.microsoft.com/office/drawing/2014/main" id="{AF31D25A-E781-4387-AC86-9D62CEF36C53}"/>
              </a:ext>
            </a:extLst>
          </p:cNvPr>
          <p:cNvSpPr/>
          <p:nvPr/>
        </p:nvSpPr>
        <p:spPr>
          <a:xfrm>
            <a:off x="457117" y="1534001"/>
            <a:ext cx="11089846" cy="830997"/>
          </a:xfrm>
          <a:prstGeom prst="rect">
            <a:avLst/>
          </a:prstGeom>
        </p:spPr>
        <p:txBody>
          <a:bodyPr wrap="square">
            <a:spAutoFit/>
          </a:bodyPr>
          <a:lstStyle/>
          <a:p>
            <a:r>
              <a:rPr lang="en-GB" sz="2400" b="1" dirty="0">
                <a:latin typeface="Calibri"/>
                <a:ea typeface="+mj-lt"/>
                <a:cs typeface="Calibri"/>
              </a:rPr>
              <a:t>Supporting individuals to identify strengths and achieve personal outcomes for their health and well-being</a:t>
            </a:r>
            <a:endParaRPr lang="en-US" sz="2400" dirty="0"/>
          </a:p>
        </p:txBody>
      </p:sp>
      <p:sp>
        <p:nvSpPr>
          <p:cNvPr id="5" name="Content Placeholder 2">
            <a:extLst>
              <a:ext uri="{FF2B5EF4-FFF2-40B4-BE49-F238E27FC236}">
                <a16:creationId xmlns:a16="http://schemas.microsoft.com/office/drawing/2014/main" id="{69843921-E380-4A5C-B0A7-D6B269683B97}"/>
              </a:ext>
            </a:extLst>
          </p:cNvPr>
          <p:cNvSpPr txBox="1">
            <a:spLocks/>
          </p:cNvSpPr>
          <p:nvPr/>
        </p:nvSpPr>
        <p:spPr>
          <a:xfrm>
            <a:off x="457118" y="2688155"/>
            <a:ext cx="7102631" cy="2792179"/>
          </a:xfrm>
          <a:prstGeom prst="rect">
            <a:avLst/>
          </a:prstGeom>
          <a:ln>
            <a:noFill/>
          </a:ln>
        </p:spPr>
        <p:txBody>
          <a:bodyPr vert="horz" lIns="91440" tIns="45720" rIns="91440" bIns="45720" rtlCol="0" anchor="t">
            <a:normAutofit fontScale="92500" lnSpcReduction="10000"/>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dirty="0">
                <a:latin typeface="Calibri" panose="020F0502020204030204" pitchFamily="34" charset="0"/>
                <a:ea typeface="+mn-lt"/>
                <a:cs typeface="Calibri" panose="020F0502020204030204" pitchFamily="34" charset="0"/>
              </a:rPr>
              <a:t>The needs assessment will look at three aspects when supporting individuals to identify strengths and achieve personal outcomes for their health and well-being:</a:t>
            </a:r>
          </a:p>
          <a:p>
            <a:pPr marL="514350" indent="-514350" algn="l">
              <a:buFont typeface="Arial" panose="020B0604020202020204" pitchFamily="34" charset="0"/>
              <a:buAutoNum type="arabicPeriod"/>
            </a:pPr>
            <a:r>
              <a:rPr lang="en-GB" dirty="0">
                <a:latin typeface="Calibri" panose="020F0502020204030204" pitchFamily="34" charset="0"/>
                <a:ea typeface="+mn-lt"/>
                <a:cs typeface="Calibri" panose="020F0502020204030204" pitchFamily="34" charset="0"/>
              </a:rPr>
              <a:t>personal outcomes</a:t>
            </a:r>
          </a:p>
          <a:p>
            <a:pPr marL="514350" indent="-514350" algn="l">
              <a:buFont typeface="Arial" panose="020B0604020202020204" pitchFamily="34" charset="0"/>
              <a:buAutoNum type="arabicPeriod"/>
            </a:pPr>
            <a:r>
              <a:rPr lang="en-GB" dirty="0">
                <a:latin typeface="Calibri" panose="020F0502020204030204" pitchFamily="34" charset="0"/>
                <a:ea typeface="+mn-lt"/>
                <a:cs typeface="Calibri" panose="020F0502020204030204" pitchFamily="34" charset="0"/>
              </a:rPr>
              <a:t>strengths</a:t>
            </a:r>
          </a:p>
          <a:p>
            <a:pPr marL="514350" indent="-514350" algn="l">
              <a:buFont typeface="Arial" panose="020B0604020202020204" pitchFamily="34" charset="0"/>
              <a:buAutoNum type="arabicPeriod"/>
            </a:pPr>
            <a:r>
              <a:rPr lang="en-GB" dirty="0">
                <a:latin typeface="Calibri" panose="020F0502020204030204" pitchFamily="34" charset="0"/>
                <a:cs typeface="Calibri" panose="020F0502020204030204" pitchFamily="34" charset="0"/>
              </a:rPr>
              <a:t>barriers</a:t>
            </a:r>
          </a:p>
          <a:p>
            <a:pPr marL="514350" indent="-514350">
              <a:buFont typeface="Arial" panose="020B0604020202020204" pitchFamily="34" charset="0"/>
              <a:buAutoNum type="arabicPeriod"/>
            </a:pPr>
            <a:endParaRPr lang="en-GB" dirty="0">
              <a:ea typeface="+mn-lt"/>
              <a:cs typeface="+mn-lt"/>
            </a:endParaRPr>
          </a:p>
          <a:p>
            <a:endParaRPr lang="en-GB" b="1" dirty="0">
              <a:ea typeface="+mn-lt"/>
              <a:cs typeface="+mn-lt"/>
            </a:endParaRPr>
          </a:p>
          <a:p>
            <a:endParaRPr lang="en-GB" b="1" dirty="0">
              <a:cs typeface="Calibri"/>
            </a:endParaRPr>
          </a:p>
          <a:p>
            <a:endParaRPr lang="en-GB" b="1" dirty="0">
              <a:cs typeface="Calibri"/>
            </a:endParaRPr>
          </a:p>
          <a:p>
            <a:endParaRPr lang="en-GB" dirty="0">
              <a:cs typeface="Calibri"/>
            </a:endParaRPr>
          </a:p>
        </p:txBody>
      </p:sp>
      <p:pic>
        <p:nvPicPr>
          <p:cNvPr id="2" name="Picture 1">
            <a:extLst>
              <a:ext uri="{FF2B5EF4-FFF2-40B4-BE49-F238E27FC236}">
                <a16:creationId xmlns:a16="http://schemas.microsoft.com/office/drawing/2014/main" id="{1637F25F-1568-412B-8FA9-4074F5063CFE}"/>
              </a:ext>
            </a:extLst>
          </p:cNvPr>
          <p:cNvPicPr>
            <a:picLocks noChangeAspect="1"/>
          </p:cNvPicPr>
          <p:nvPr/>
        </p:nvPicPr>
        <p:blipFill>
          <a:blip r:embed="rId3"/>
          <a:stretch>
            <a:fillRect/>
          </a:stretch>
        </p:blipFill>
        <p:spPr>
          <a:xfrm>
            <a:off x="8446936" y="2688155"/>
            <a:ext cx="2511770" cy="3170195"/>
          </a:xfrm>
          <a:prstGeom prst="rect">
            <a:avLst/>
          </a:prstGeom>
        </p:spPr>
      </p:pic>
    </p:spTree>
    <p:extLst>
      <p:ext uri="{BB962C8B-B14F-4D97-AF65-F5344CB8AC3E}">
        <p14:creationId xmlns:p14="http://schemas.microsoft.com/office/powerpoint/2010/main" val="18931033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3" name="Rectangle 2">
            <a:extLst>
              <a:ext uri="{FF2B5EF4-FFF2-40B4-BE49-F238E27FC236}">
                <a16:creationId xmlns:a16="http://schemas.microsoft.com/office/drawing/2014/main" id="{62E0CF60-889E-4ADE-8341-BEAE5D0FDB4D}"/>
              </a:ext>
            </a:extLst>
          </p:cNvPr>
          <p:cNvSpPr/>
          <p:nvPr/>
        </p:nvSpPr>
        <p:spPr>
          <a:xfrm>
            <a:off x="457117" y="1668396"/>
            <a:ext cx="11206799" cy="830997"/>
          </a:xfrm>
          <a:prstGeom prst="rect">
            <a:avLst/>
          </a:prstGeom>
        </p:spPr>
        <p:txBody>
          <a:bodyPr wrap="square">
            <a:spAutoFit/>
          </a:bodyPr>
          <a:lstStyle/>
          <a:p>
            <a:r>
              <a:rPr lang="en-GB" sz="2400" b="1" dirty="0">
                <a:latin typeface="Calibri"/>
                <a:ea typeface="+mj-lt"/>
                <a:cs typeface="Calibri"/>
              </a:rPr>
              <a:t>Supporting individuals to identify strengths and achieve personal outcomes for their health and well-being</a:t>
            </a:r>
            <a:endParaRPr lang="en-US" sz="2400" dirty="0"/>
          </a:p>
        </p:txBody>
      </p:sp>
      <p:sp>
        <p:nvSpPr>
          <p:cNvPr id="5" name="Content Placeholder 2">
            <a:extLst>
              <a:ext uri="{FF2B5EF4-FFF2-40B4-BE49-F238E27FC236}">
                <a16:creationId xmlns:a16="http://schemas.microsoft.com/office/drawing/2014/main" id="{5E88563D-FC4A-4304-ABB6-1950CB74EDE9}"/>
              </a:ext>
            </a:extLst>
          </p:cNvPr>
          <p:cNvSpPr txBox="1">
            <a:spLocks/>
          </p:cNvSpPr>
          <p:nvPr/>
        </p:nvSpPr>
        <p:spPr>
          <a:xfrm>
            <a:off x="457117" y="2761469"/>
            <a:ext cx="11026046" cy="2650504"/>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latin typeface="Calibri" panose="020F0502020204030204" pitchFamily="34" charset="0"/>
                <a:cs typeface="Calibri" panose="020F0502020204030204" pitchFamily="34" charset="0"/>
              </a:rPr>
              <a:t>What are personal outcomes?</a:t>
            </a:r>
            <a:endParaRPr lang="en-US" dirty="0">
              <a:latin typeface="Calibri" panose="020F0502020204030204" pitchFamily="34" charset="0"/>
              <a:cs typeface="Calibri" panose="020F0502020204030204" pitchFamily="34" charset="0"/>
            </a:endParaRPr>
          </a:p>
          <a:p>
            <a:pPr algn="l"/>
            <a:r>
              <a:rPr lang="en-GB" dirty="0">
                <a:latin typeface="Calibri" panose="020F0502020204030204" pitchFamily="34" charset="0"/>
                <a:ea typeface="+mn-lt"/>
                <a:cs typeface="Calibri" panose="020F0502020204030204" pitchFamily="34" charset="0"/>
              </a:rPr>
              <a:t>Personal outcomes describe what an individual wants to achieve. These are realistic goals that the individual receiving care and support, and their care worker or carer, can work towards. They are usually based around supporting the individual’s well-being.</a:t>
            </a:r>
            <a:endParaRPr lang="en-GB" dirty="0">
              <a:latin typeface="Calibri" panose="020F0502020204030204" pitchFamily="34" charset="0"/>
              <a:cs typeface="Calibri" panose="020F0502020204030204" pitchFamily="34" charset="0"/>
            </a:endParaRPr>
          </a:p>
          <a:p>
            <a:pPr algn="l"/>
            <a:r>
              <a:rPr lang="en-GB" dirty="0">
                <a:latin typeface="Calibri" panose="020F0502020204030204" pitchFamily="34" charset="0"/>
                <a:ea typeface="+mn-lt"/>
                <a:cs typeface="Calibri" panose="020F0502020204030204" pitchFamily="34" charset="0"/>
              </a:rPr>
              <a:t>Outcomes will vary from individual to individual because they’re about what matters to a particular individual.</a:t>
            </a:r>
            <a:endParaRPr lang="en-GB" b="1" dirty="0">
              <a:ea typeface="+mn-lt"/>
              <a:cs typeface="+mn-lt"/>
            </a:endParaRPr>
          </a:p>
          <a:p>
            <a:endParaRPr lang="en-GB" b="1" dirty="0">
              <a:cs typeface="Calibri"/>
            </a:endParaRPr>
          </a:p>
          <a:p>
            <a:endParaRPr lang="en-GB" b="1" dirty="0">
              <a:cs typeface="Calibri"/>
            </a:endParaRPr>
          </a:p>
          <a:p>
            <a:endParaRPr lang="en-GB" dirty="0">
              <a:cs typeface="Calibri"/>
            </a:endParaRPr>
          </a:p>
        </p:txBody>
      </p:sp>
    </p:spTree>
    <p:extLst>
      <p:ext uri="{BB962C8B-B14F-4D97-AF65-F5344CB8AC3E}">
        <p14:creationId xmlns:p14="http://schemas.microsoft.com/office/powerpoint/2010/main" val="29292163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3" name="Rectangle 2">
            <a:extLst>
              <a:ext uri="{FF2B5EF4-FFF2-40B4-BE49-F238E27FC236}">
                <a16:creationId xmlns:a16="http://schemas.microsoft.com/office/drawing/2014/main" id="{D900BC75-4DAF-4184-AA96-7ADF7136C09B}"/>
              </a:ext>
            </a:extLst>
          </p:cNvPr>
          <p:cNvSpPr/>
          <p:nvPr/>
        </p:nvSpPr>
        <p:spPr>
          <a:xfrm>
            <a:off x="457117" y="1532361"/>
            <a:ext cx="11164269" cy="830997"/>
          </a:xfrm>
          <a:prstGeom prst="rect">
            <a:avLst/>
          </a:prstGeom>
        </p:spPr>
        <p:txBody>
          <a:bodyPr wrap="square">
            <a:spAutoFit/>
          </a:bodyPr>
          <a:lstStyle/>
          <a:p>
            <a:r>
              <a:rPr lang="en-GB" sz="2400" b="1" dirty="0">
                <a:latin typeface="Calibri"/>
                <a:ea typeface="+mj-lt"/>
                <a:cs typeface="Calibri"/>
              </a:rPr>
              <a:t>Supporting individuals to identify strengths and achieve personal outcomes for their health and well-being</a:t>
            </a:r>
            <a:endParaRPr lang="en-US" sz="2400" dirty="0"/>
          </a:p>
        </p:txBody>
      </p:sp>
      <p:sp>
        <p:nvSpPr>
          <p:cNvPr id="5" name="Content Placeholder 2">
            <a:extLst>
              <a:ext uri="{FF2B5EF4-FFF2-40B4-BE49-F238E27FC236}">
                <a16:creationId xmlns:a16="http://schemas.microsoft.com/office/drawing/2014/main" id="{2D0C3823-E6C0-4DEE-8E76-DECDD2255945}"/>
              </a:ext>
            </a:extLst>
          </p:cNvPr>
          <p:cNvSpPr txBox="1">
            <a:spLocks/>
          </p:cNvSpPr>
          <p:nvPr/>
        </p:nvSpPr>
        <p:spPr>
          <a:xfrm>
            <a:off x="457116" y="2826403"/>
            <a:ext cx="11164269" cy="3448871"/>
          </a:xfrm>
          <a:prstGeom prst="rect">
            <a:avLst/>
          </a:prstGeom>
          <a:ln>
            <a:noFill/>
          </a:ln>
        </p:spPr>
        <p:txBody>
          <a:bodyPr vert="horz" lIns="91440" tIns="45720" rIns="91440" bIns="45720" rtlCol="0" anchor="t">
            <a:normAutofit fontScale="92500" lnSpcReduction="20000"/>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latin typeface="Calibri" panose="020F0502020204030204" pitchFamily="34" charset="0"/>
                <a:cs typeface="Calibri" panose="020F0502020204030204" pitchFamily="34" charset="0"/>
              </a:rPr>
              <a:t>Some examples of personal outcomes are:</a:t>
            </a:r>
            <a:endParaRPr lang="en-US" dirty="0">
              <a:latin typeface="Calibri" panose="020F0502020204030204" pitchFamily="34" charset="0"/>
              <a:cs typeface="Calibri" panose="020F0502020204030204" pitchFamily="34" charset="0"/>
            </a:endParaRPr>
          </a:p>
          <a:p>
            <a:pPr marL="361950" indent="-361950" algn="l">
              <a:buFont typeface="Arial"/>
              <a:buChar char="•"/>
            </a:pPr>
            <a:r>
              <a:rPr lang="en-GB" dirty="0">
                <a:latin typeface="Calibri" panose="020F0502020204030204" pitchFamily="34" charset="0"/>
                <a:ea typeface="+mn-lt"/>
                <a:cs typeface="Calibri" panose="020F0502020204030204" pitchFamily="34" charset="0"/>
              </a:rPr>
              <a:t>“I want to get to school on time like the other kids and have a clean uniform.”</a:t>
            </a:r>
            <a:endParaRPr lang="en-GB" dirty="0">
              <a:latin typeface="Calibri" panose="020F0502020204030204" pitchFamily="34" charset="0"/>
              <a:cs typeface="Calibri" panose="020F0502020204030204" pitchFamily="34" charset="0"/>
            </a:endParaRPr>
          </a:p>
          <a:p>
            <a:pPr marL="361950" indent="-361950" algn="l">
              <a:lnSpc>
                <a:spcPct val="110000"/>
              </a:lnSpc>
              <a:buFont typeface="Arial"/>
              <a:buChar char="•"/>
            </a:pPr>
            <a:r>
              <a:rPr lang="en-GB" dirty="0">
                <a:latin typeface="Calibri" panose="020F0502020204030204" pitchFamily="34" charset="0"/>
                <a:ea typeface="+mn-lt"/>
                <a:cs typeface="Calibri" panose="020F0502020204030204" pitchFamily="34" charset="0"/>
              </a:rPr>
              <a:t>“I want to be able to go back home, build my confidence and live on my own like I did before.”</a:t>
            </a:r>
            <a:endParaRPr lang="en-GB" dirty="0">
              <a:latin typeface="Calibri" panose="020F0502020204030204" pitchFamily="34" charset="0"/>
              <a:cs typeface="Calibri" panose="020F0502020204030204" pitchFamily="34" charset="0"/>
            </a:endParaRPr>
          </a:p>
          <a:p>
            <a:pPr marL="361950" indent="-361950" algn="l">
              <a:lnSpc>
                <a:spcPct val="120000"/>
              </a:lnSpc>
              <a:buFont typeface="Arial"/>
              <a:buChar char="•"/>
            </a:pPr>
            <a:r>
              <a:rPr lang="en-GB" dirty="0">
                <a:latin typeface="Calibri" panose="020F0502020204030204" pitchFamily="34" charset="0"/>
                <a:ea typeface="+mn-lt"/>
                <a:cs typeface="Calibri" panose="020F0502020204030204" pitchFamily="34" charset="0"/>
              </a:rPr>
              <a:t>“I want to see my brother, speak to him and spend time with him and not lose touch now we don’t live together.”</a:t>
            </a:r>
            <a:endParaRPr lang="en-GB" dirty="0">
              <a:latin typeface="Calibri" panose="020F0502020204030204" pitchFamily="34" charset="0"/>
              <a:cs typeface="Calibri" panose="020F0502020204030204" pitchFamily="34" charset="0"/>
            </a:endParaRPr>
          </a:p>
          <a:p>
            <a:pPr marL="361950" indent="-361950" algn="l">
              <a:lnSpc>
                <a:spcPct val="120000"/>
              </a:lnSpc>
              <a:buFont typeface="Arial"/>
              <a:buChar char="•"/>
            </a:pPr>
            <a:r>
              <a:rPr lang="en-GB" dirty="0">
                <a:latin typeface="Calibri" panose="020F0502020204030204" pitchFamily="34" charset="0"/>
                <a:ea typeface="+mn-lt"/>
                <a:cs typeface="Calibri" panose="020F0502020204030204" pitchFamily="34" charset="0"/>
              </a:rPr>
              <a:t>“I want to go to swimming classes, but I need to know my husband will be okay and that someone will be there for him when I’m not.”</a:t>
            </a:r>
            <a:endParaRPr lang="en-GB" dirty="0">
              <a:ea typeface="+mn-lt"/>
              <a:cs typeface="+mn-lt"/>
            </a:endParaRPr>
          </a:p>
          <a:p>
            <a:endParaRPr lang="en-GB" b="1" dirty="0">
              <a:ea typeface="+mn-lt"/>
              <a:cs typeface="+mn-lt"/>
            </a:endParaRPr>
          </a:p>
          <a:p>
            <a:endParaRPr lang="en-GB" b="1" dirty="0">
              <a:cs typeface="Calibri"/>
            </a:endParaRPr>
          </a:p>
          <a:p>
            <a:endParaRPr lang="en-GB" b="1" dirty="0">
              <a:cs typeface="Calibri"/>
            </a:endParaRPr>
          </a:p>
          <a:p>
            <a:endParaRPr lang="en-GB" dirty="0">
              <a:cs typeface="Calibri"/>
            </a:endParaRPr>
          </a:p>
        </p:txBody>
      </p:sp>
    </p:spTree>
    <p:extLst>
      <p:ext uri="{BB962C8B-B14F-4D97-AF65-F5344CB8AC3E}">
        <p14:creationId xmlns:p14="http://schemas.microsoft.com/office/powerpoint/2010/main" val="12753971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5" name="Rectangle 4">
            <a:extLst>
              <a:ext uri="{FF2B5EF4-FFF2-40B4-BE49-F238E27FC236}">
                <a16:creationId xmlns:a16="http://schemas.microsoft.com/office/drawing/2014/main" id="{66602AB7-8278-4471-9A79-99AD98376774}"/>
              </a:ext>
            </a:extLst>
          </p:cNvPr>
          <p:cNvSpPr/>
          <p:nvPr/>
        </p:nvSpPr>
        <p:spPr>
          <a:xfrm>
            <a:off x="457117" y="1508816"/>
            <a:ext cx="11185534" cy="830997"/>
          </a:xfrm>
          <a:prstGeom prst="rect">
            <a:avLst/>
          </a:prstGeom>
        </p:spPr>
        <p:txBody>
          <a:bodyPr wrap="square">
            <a:spAutoFit/>
          </a:bodyPr>
          <a:lstStyle/>
          <a:p>
            <a:r>
              <a:rPr lang="en-GB" sz="2400" b="1" dirty="0">
                <a:latin typeface="Calibri"/>
                <a:ea typeface="+mj-lt"/>
                <a:cs typeface="Calibri"/>
              </a:rPr>
              <a:t>Supporting individuals to identify strengths and achieve personal outcomes for their health and well-being</a:t>
            </a:r>
            <a:endParaRPr lang="en-US" sz="2400" dirty="0"/>
          </a:p>
        </p:txBody>
      </p:sp>
      <p:sp>
        <p:nvSpPr>
          <p:cNvPr id="6" name="Content Placeholder 2">
            <a:extLst>
              <a:ext uri="{FF2B5EF4-FFF2-40B4-BE49-F238E27FC236}">
                <a16:creationId xmlns:a16="http://schemas.microsoft.com/office/drawing/2014/main" id="{DBA9AA78-A796-49D3-809E-F86CFA5E1B8D}"/>
              </a:ext>
            </a:extLst>
          </p:cNvPr>
          <p:cNvSpPr txBox="1">
            <a:spLocks/>
          </p:cNvSpPr>
          <p:nvPr/>
        </p:nvSpPr>
        <p:spPr>
          <a:xfrm>
            <a:off x="457117" y="2584362"/>
            <a:ext cx="11185534" cy="3954661"/>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latin typeface="Calibri" panose="020F0502020204030204" pitchFamily="34" charset="0"/>
                <a:cs typeface="Calibri" panose="020F0502020204030204" pitchFamily="34" charset="0"/>
              </a:rPr>
              <a:t>Personal outcomes should be:</a:t>
            </a:r>
            <a:endParaRPr lang="en-US" dirty="0">
              <a:latin typeface="Calibri" panose="020F0502020204030204" pitchFamily="34" charset="0"/>
              <a:cs typeface="Calibri" panose="020F0502020204030204" pitchFamily="34" charset="0"/>
            </a:endParaRPr>
          </a:p>
          <a:p>
            <a:pPr marL="361950" indent="-361950" algn="l">
              <a:buFont typeface="Arial"/>
              <a:buChar char="•"/>
            </a:pPr>
            <a:r>
              <a:rPr lang="en-GB" dirty="0">
                <a:latin typeface="Calibri" panose="020F0502020204030204" pitchFamily="34" charset="0"/>
                <a:ea typeface="+mn-lt"/>
                <a:cs typeface="Calibri" panose="020F0502020204030204" pitchFamily="34" charset="0"/>
              </a:rPr>
              <a:t>driven by the individual’s aspirations – they are unique to the individual and their life</a:t>
            </a:r>
            <a:endParaRPr lang="en-GB" dirty="0">
              <a:latin typeface="Calibri" panose="020F0502020204030204" pitchFamily="34" charset="0"/>
              <a:cs typeface="Calibri" panose="020F0502020204030204" pitchFamily="34" charset="0"/>
            </a:endParaRPr>
          </a:p>
          <a:p>
            <a:pPr marL="361950" indent="-361950" algn="l">
              <a:buFont typeface="Arial"/>
              <a:buChar char="•"/>
            </a:pPr>
            <a:r>
              <a:rPr lang="en-GB" dirty="0">
                <a:latin typeface="Calibri" panose="020F0502020204030204" pitchFamily="34" charset="0"/>
                <a:ea typeface="+mn-lt"/>
                <a:cs typeface="Calibri" panose="020F0502020204030204" pitchFamily="34" charset="0"/>
              </a:rPr>
              <a:t>realistic – it can’t be the same as it was, so how can the individual adapt, manage, remain hopeful and feel in control?</a:t>
            </a:r>
            <a:endParaRPr lang="en-GB" dirty="0">
              <a:latin typeface="Calibri" panose="020F0502020204030204" pitchFamily="34" charset="0"/>
              <a:cs typeface="Calibri" panose="020F0502020204030204" pitchFamily="34" charset="0"/>
            </a:endParaRPr>
          </a:p>
          <a:p>
            <a:pPr marL="361950" indent="-361950" algn="l">
              <a:buFont typeface="Arial"/>
              <a:buChar char="•"/>
            </a:pPr>
            <a:r>
              <a:rPr lang="en-GB" dirty="0">
                <a:latin typeface="Calibri" panose="020F0502020204030204" pitchFamily="34" charset="0"/>
                <a:ea typeface="+mn-lt"/>
                <a:cs typeface="Calibri" panose="020F0502020204030204" pitchFamily="34" charset="0"/>
              </a:rPr>
              <a:t>achievable – what strengths has the individual got to deal with the future? What resources do they have within themselves, their family, friends and community?</a:t>
            </a:r>
            <a:endParaRPr lang="en-GB" dirty="0">
              <a:latin typeface="Calibri" panose="020F0502020204030204" pitchFamily="34" charset="0"/>
              <a:cs typeface="Calibri" panose="020F0502020204030204" pitchFamily="34" charset="0"/>
            </a:endParaRPr>
          </a:p>
          <a:p>
            <a:pPr marL="361950" indent="-361950" algn="l">
              <a:buFont typeface="Arial"/>
              <a:buChar char="•"/>
            </a:pPr>
            <a:r>
              <a:rPr lang="en-GB" dirty="0">
                <a:latin typeface="Calibri" panose="020F0502020204030204" pitchFamily="34" charset="0"/>
                <a:ea typeface="+mn-lt"/>
                <a:cs typeface="Calibri" panose="020F0502020204030204" pitchFamily="34" charset="0"/>
              </a:rPr>
              <a:t>meaningful – addressing the individual’s real concerns and dilemmas</a:t>
            </a:r>
            <a:endParaRPr lang="en-GB" dirty="0">
              <a:latin typeface="Calibri" panose="020F0502020204030204" pitchFamily="34" charset="0"/>
              <a:cs typeface="Calibri" panose="020F0502020204030204" pitchFamily="34" charset="0"/>
            </a:endParaRPr>
          </a:p>
          <a:p>
            <a:pPr marL="361950" indent="-361950" algn="l">
              <a:buFont typeface="Arial"/>
              <a:buChar char="•"/>
            </a:pPr>
            <a:r>
              <a:rPr lang="en-GB" dirty="0">
                <a:latin typeface="Calibri" panose="020F0502020204030204" pitchFamily="34" charset="0"/>
                <a:ea typeface="+mn-lt"/>
                <a:cs typeface="Calibri" panose="020F0502020204030204" pitchFamily="34" charset="0"/>
              </a:rPr>
              <a:t>evolving and changing – accepting that nothing stays the same</a:t>
            </a:r>
            <a:endParaRPr lang="en-GB" b="1" dirty="0">
              <a:cs typeface="Calibri"/>
            </a:endParaRPr>
          </a:p>
          <a:p>
            <a:endParaRPr lang="en-GB" dirty="0">
              <a:cs typeface="Calibri"/>
            </a:endParaRPr>
          </a:p>
          <a:p>
            <a:pPr marL="514350" indent="-514350">
              <a:buFont typeface="Arial" panose="020B0604020202020204" pitchFamily="34" charset="0"/>
              <a:buAutoNum type="arabicPeriod"/>
            </a:pPr>
            <a:endParaRPr lang="en-GB" dirty="0">
              <a:ea typeface="+mn-lt"/>
              <a:cs typeface="+mn-lt"/>
            </a:endParaRPr>
          </a:p>
          <a:p>
            <a:endParaRPr lang="en-GB" b="1" dirty="0">
              <a:ea typeface="+mn-lt"/>
              <a:cs typeface="+mn-lt"/>
            </a:endParaRPr>
          </a:p>
          <a:p>
            <a:endParaRPr lang="en-GB" b="1" dirty="0">
              <a:cs typeface="Calibri"/>
            </a:endParaRPr>
          </a:p>
          <a:p>
            <a:endParaRPr lang="en-GB" b="1" dirty="0">
              <a:cs typeface="Calibri"/>
            </a:endParaRPr>
          </a:p>
          <a:p>
            <a:endParaRPr lang="en-GB" dirty="0">
              <a:cs typeface="Calibri"/>
            </a:endParaRPr>
          </a:p>
        </p:txBody>
      </p:sp>
    </p:spTree>
    <p:extLst>
      <p:ext uri="{BB962C8B-B14F-4D97-AF65-F5344CB8AC3E}">
        <p14:creationId xmlns:p14="http://schemas.microsoft.com/office/powerpoint/2010/main" val="8482633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3" name="Rectangle 2">
            <a:extLst>
              <a:ext uri="{FF2B5EF4-FFF2-40B4-BE49-F238E27FC236}">
                <a16:creationId xmlns:a16="http://schemas.microsoft.com/office/drawing/2014/main" id="{91F50EC0-23F6-4AFC-AE29-9A1A97E3692D}"/>
              </a:ext>
            </a:extLst>
          </p:cNvPr>
          <p:cNvSpPr/>
          <p:nvPr/>
        </p:nvSpPr>
        <p:spPr>
          <a:xfrm>
            <a:off x="457117" y="1475422"/>
            <a:ext cx="11238697" cy="830997"/>
          </a:xfrm>
          <a:prstGeom prst="rect">
            <a:avLst/>
          </a:prstGeom>
        </p:spPr>
        <p:txBody>
          <a:bodyPr wrap="square">
            <a:spAutoFit/>
          </a:bodyPr>
          <a:lstStyle/>
          <a:p>
            <a:r>
              <a:rPr lang="en-GB" sz="2400" b="1" dirty="0">
                <a:latin typeface="Calibri"/>
                <a:ea typeface="+mj-lt"/>
                <a:cs typeface="Calibri"/>
              </a:rPr>
              <a:t>Supporting individuals to identify strengths and achieve personal outcomes for their health and well-being</a:t>
            </a:r>
            <a:endParaRPr lang="en-US" sz="2400" dirty="0"/>
          </a:p>
        </p:txBody>
      </p:sp>
      <p:pic>
        <p:nvPicPr>
          <p:cNvPr id="6" name="Picture 3">
            <a:hlinkClick r:id="" action="ppaction://media"/>
            <a:extLst>
              <a:ext uri="{FF2B5EF4-FFF2-40B4-BE49-F238E27FC236}">
                <a16:creationId xmlns:a16="http://schemas.microsoft.com/office/drawing/2014/main" id="{C083BB06-60FC-479C-B8D5-C45F58A5D65F}"/>
              </a:ext>
            </a:extLst>
          </p:cNvPr>
          <p:cNvPicPr>
            <a:picLocks noRot="1" noChangeAspect="1"/>
          </p:cNvPicPr>
          <p:nvPr>
            <a:videoFile r:link="rId1"/>
          </p:nvPr>
        </p:nvPicPr>
        <p:blipFill>
          <a:blip r:embed="rId3"/>
          <a:stretch>
            <a:fillRect/>
          </a:stretch>
        </p:blipFill>
        <p:spPr>
          <a:xfrm>
            <a:off x="5468426" y="2379783"/>
            <a:ext cx="5322606" cy="3870566"/>
          </a:xfrm>
          <a:prstGeom prst="rect">
            <a:avLst/>
          </a:prstGeom>
        </p:spPr>
      </p:pic>
      <p:sp>
        <p:nvSpPr>
          <p:cNvPr id="2" name="Rectangle 1">
            <a:extLst>
              <a:ext uri="{FF2B5EF4-FFF2-40B4-BE49-F238E27FC236}">
                <a16:creationId xmlns:a16="http://schemas.microsoft.com/office/drawing/2014/main" id="{58907AF5-2969-4F3F-A22C-CA88225F9768}"/>
              </a:ext>
            </a:extLst>
          </p:cNvPr>
          <p:cNvSpPr/>
          <p:nvPr/>
        </p:nvSpPr>
        <p:spPr>
          <a:xfrm>
            <a:off x="457117" y="2693293"/>
            <a:ext cx="4182321" cy="461665"/>
          </a:xfrm>
          <a:prstGeom prst="rect">
            <a:avLst/>
          </a:prstGeom>
        </p:spPr>
        <p:txBody>
          <a:bodyPr wrap="square">
            <a:spAutoFit/>
          </a:bodyPr>
          <a:lstStyle/>
          <a:p>
            <a:pPr>
              <a:buNone/>
            </a:pPr>
            <a:r>
              <a:rPr lang="en-GB" sz="2400" b="1" dirty="0">
                <a:latin typeface="Calibri" panose="020F0502020204030204" pitchFamily="34" charset="0"/>
                <a:cs typeface="Calibri" panose="020F0502020204030204" pitchFamily="34" charset="0"/>
              </a:rPr>
              <a:t>Personal outcomes examples:</a:t>
            </a: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072412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6" name="Content Placeholder 6">
            <a:extLst>
              <a:ext uri="{FF2B5EF4-FFF2-40B4-BE49-F238E27FC236}">
                <a16:creationId xmlns:a16="http://schemas.microsoft.com/office/drawing/2014/main" id="{6DF6DC7B-B1B7-4E6D-954D-A52DB4805FC3}"/>
              </a:ext>
            </a:extLst>
          </p:cNvPr>
          <p:cNvSpPr txBox="1">
            <a:spLocks/>
          </p:cNvSpPr>
          <p:nvPr/>
        </p:nvSpPr>
        <p:spPr>
          <a:xfrm>
            <a:off x="263106" y="1825625"/>
            <a:ext cx="11680165" cy="4854545"/>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accent5"/>
                </a:solidFill>
                <a:ea typeface="+mn-lt"/>
                <a:cs typeface="+mn-lt"/>
              </a:rPr>
              <a:t>30-hour non-examination assessment (NEA)</a:t>
            </a:r>
          </a:p>
          <a:p>
            <a:r>
              <a:rPr lang="en-GB" b="1" dirty="0">
                <a:solidFill>
                  <a:schemeClr val="accent5"/>
                </a:solidFill>
                <a:ea typeface="+mn-lt"/>
                <a:cs typeface="+mn-lt"/>
              </a:rPr>
              <a:t>(Controlled assessment)</a:t>
            </a:r>
          </a:p>
          <a:p>
            <a:r>
              <a:rPr lang="en-GB" dirty="0">
                <a:ea typeface="+mn-lt"/>
                <a:cs typeface="+mn-lt"/>
              </a:rPr>
              <a:t>Two tasks which assess the learner's knowledge, understanding and skills in relation to how the health, well-being and resilience of individuals in Wales are supported </a:t>
            </a:r>
            <a:r>
              <a:rPr lang="en-GB">
                <a:ea typeface="+mn-lt"/>
                <a:cs typeface="+mn-lt"/>
              </a:rPr>
              <a:t>through outcome-focused </a:t>
            </a:r>
            <a:r>
              <a:rPr lang="en-GB" dirty="0">
                <a:ea typeface="+mn-lt"/>
                <a:cs typeface="+mn-lt"/>
              </a:rPr>
              <a:t>care. </a:t>
            </a:r>
            <a:endParaRPr lang="en-GB" dirty="0">
              <a:cs typeface="Calibri"/>
            </a:endParaRPr>
          </a:p>
          <a:p>
            <a:r>
              <a:rPr lang="en-GB" dirty="0">
                <a:ea typeface="+mn-lt"/>
                <a:cs typeface="+mn-lt"/>
              </a:rPr>
              <a:t>An NEA is a non-examination assessment; it is the completion of a report under controlled conditions.</a:t>
            </a:r>
            <a:endParaRPr lang="en-GB" dirty="0"/>
          </a:p>
          <a:p>
            <a:endParaRPr lang="en-GB" dirty="0">
              <a:solidFill>
                <a:srgbClr val="000000"/>
              </a:solidFill>
              <a:ea typeface="+mn-lt"/>
              <a:cs typeface="+mn-lt"/>
            </a:endParaRPr>
          </a:p>
          <a:p>
            <a:endParaRPr lang="en-GB" dirty="0">
              <a:cs typeface="Calibri" panose="020F0502020204030204"/>
            </a:endParaRPr>
          </a:p>
        </p:txBody>
      </p:sp>
    </p:spTree>
    <p:extLst>
      <p:ext uri="{BB962C8B-B14F-4D97-AF65-F5344CB8AC3E}">
        <p14:creationId xmlns:p14="http://schemas.microsoft.com/office/powerpoint/2010/main" val="22425775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3" name="Rectangle 2">
            <a:extLst>
              <a:ext uri="{FF2B5EF4-FFF2-40B4-BE49-F238E27FC236}">
                <a16:creationId xmlns:a16="http://schemas.microsoft.com/office/drawing/2014/main" id="{339C4B99-6A16-47B0-995E-E9897308CF69}"/>
              </a:ext>
            </a:extLst>
          </p:cNvPr>
          <p:cNvSpPr/>
          <p:nvPr/>
        </p:nvSpPr>
        <p:spPr>
          <a:xfrm>
            <a:off x="497580" y="1232808"/>
            <a:ext cx="11196840" cy="830997"/>
          </a:xfrm>
          <a:prstGeom prst="rect">
            <a:avLst/>
          </a:prstGeom>
        </p:spPr>
        <p:txBody>
          <a:bodyPr wrap="square">
            <a:spAutoFit/>
          </a:bodyPr>
          <a:lstStyle/>
          <a:p>
            <a:r>
              <a:rPr lang="en-GB" sz="2400" b="1" dirty="0">
                <a:latin typeface="Calibri"/>
                <a:ea typeface="+mj-lt"/>
                <a:cs typeface="Calibri"/>
              </a:rPr>
              <a:t>Supporting individuals to identify strengths and achieve personal outcomes for their health and well-being</a:t>
            </a:r>
            <a:endParaRPr lang="en-US" sz="2400" dirty="0"/>
          </a:p>
        </p:txBody>
      </p:sp>
      <p:pic>
        <p:nvPicPr>
          <p:cNvPr id="2" name="Picture 1">
            <a:extLst>
              <a:ext uri="{FF2B5EF4-FFF2-40B4-BE49-F238E27FC236}">
                <a16:creationId xmlns:a16="http://schemas.microsoft.com/office/drawing/2014/main" id="{2A94EB00-3A44-400C-82C3-7A87ACCA411D}"/>
              </a:ext>
            </a:extLst>
          </p:cNvPr>
          <p:cNvPicPr>
            <a:picLocks noChangeAspect="1"/>
          </p:cNvPicPr>
          <p:nvPr/>
        </p:nvPicPr>
        <p:blipFill>
          <a:blip r:embed="rId2"/>
          <a:stretch>
            <a:fillRect/>
          </a:stretch>
        </p:blipFill>
        <p:spPr>
          <a:xfrm>
            <a:off x="5348177" y="1736460"/>
            <a:ext cx="5995369" cy="5079008"/>
          </a:xfrm>
          <a:prstGeom prst="rect">
            <a:avLst/>
          </a:prstGeom>
        </p:spPr>
      </p:pic>
      <p:pic>
        <p:nvPicPr>
          <p:cNvPr id="5" name="Picture 2" descr="A picture containing application&#10;&#10;Description automatically generated">
            <a:extLst>
              <a:ext uri="{FF2B5EF4-FFF2-40B4-BE49-F238E27FC236}">
                <a16:creationId xmlns:a16="http://schemas.microsoft.com/office/drawing/2014/main" id="{23C188D2-B635-403B-9DE3-E98B6AB462E2}"/>
              </a:ext>
            </a:extLst>
          </p:cNvPr>
          <p:cNvPicPr>
            <a:picLocks noChangeAspect="1"/>
          </p:cNvPicPr>
          <p:nvPr/>
        </p:nvPicPr>
        <p:blipFill rotWithShape="1">
          <a:blip r:embed="rId3"/>
          <a:srcRect l="22711" t="9382" r="24176" b="6636"/>
          <a:stretch/>
        </p:blipFill>
        <p:spPr>
          <a:xfrm>
            <a:off x="1653561" y="2328818"/>
            <a:ext cx="3097609" cy="3921531"/>
          </a:xfrm>
          <a:prstGeom prst="rect">
            <a:avLst/>
          </a:prstGeom>
        </p:spPr>
      </p:pic>
    </p:spTree>
    <p:extLst>
      <p:ext uri="{BB962C8B-B14F-4D97-AF65-F5344CB8AC3E}">
        <p14:creationId xmlns:p14="http://schemas.microsoft.com/office/powerpoint/2010/main" val="33043717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3" name="Rectangle 2">
            <a:extLst>
              <a:ext uri="{FF2B5EF4-FFF2-40B4-BE49-F238E27FC236}">
                <a16:creationId xmlns:a16="http://schemas.microsoft.com/office/drawing/2014/main" id="{339C4B99-6A16-47B0-995E-E9897308CF69}"/>
              </a:ext>
            </a:extLst>
          </p:cNvPr>
          <p:cNvSpPr/>
          <p:nvPr/>
        </p:nvSpPr>
        <p:spPr>
          <a:xfrm>
            <a:off x="457117" y="1516460"/>
            <a:ext cx="11132371" cy="830997"/>
          </a:xfrm>
          <a:prstGeom prst="rect">
            <a:avLst/>
          </a:prstGeom>
        </p:spPr>
        <p:txBody>
          <a:bodyPr wrap="square">
            <a:spAutoFit/>
          </a:bodyPr>
          <a:lstStyle/>
          <a:p>
            <a:r>
              <a:rPr lang="en-GB" sz="2400" b="1" dirty="0">
                <a:latin typeface="Calibri"/>
                <a:ea typeface="+mj-lt"/>
                <a:cs typeface="Calibri"/>
              </a:rPr>
              <a:t>Supporting individuals to identify strengths and achieve personal outcomes for their health and well-being</a:t>
            </a:r>
            <a:endParaRPr lang="en-US" sz="2400" dirty="0"/>
          </a:p>
        </p:txBody>
      </p:sp>
      <p:pic>
        <p:nvPicPr>
          <p:cNvPr id="5" name="Picture 2" descr="A picture containing application&#10;&#10;Description automatically generated">
            <a:extLst>
              <a:ext uri="{FF2B5EF4-FFF2-40B4-BE49-F238E27FC236}">
                <a16:creationId xmlns:a16="http://schemas.microsoft.com/office/drawing/2014/main" id="{63B3B4A6-83CD-4E5C-8DBF-01893C03F9AF}"/>
              </a:ext>
            </a:extLst>
          </p:cNvPr>
          <p:cNvPicPr>
            <a:picLocks noChangeAspect="1"/>
          </p:cNvPicPr>
          <p:nvPr/>
        </p:nvPicPr>
        <p:blipFill rotWithShape="1">
          <a:blip r:embed="rId3"/>
          <a:srcRect l="22711" t="9382" r="24176" b="6636"/>
          <a:stretch/>
        </p:blipFill>
        <p:spPr>
          <a:xfrm>
            <a:off x="457117" y="2475053"/>
            <a:ext cx="3097609" cy="3921531"/>
          </a:xfrm>
          <a:prstGeom prst="rect">
            <a:avLst/>
          </a:prstGeom>
        </p:spPr>
      </p:pic>
      <p:graphicFrame>
        <p:nvGraphicFramePr>
          <p:cNvPr id="2" name="Table 6">
            <a:extLst>
              <a:ext uri="{FF2B5EF4-FFF2-40B4-BE49-F238E27FC236}">
                <a16:creationId xmlns:a16="http://schemas.microsoft.com/office/drawing/2014/main" id="{9259C8D8-BC52-49C2-8498-A2D9486EC488}"/>
              </a:ext>
            </a:extLst>
          </p:cNvPr>
          <p:cNvGraphicFramePr>
            <a:graphicFrameLocks noGrp="1"/>
          </p:cNvGraphicFramePr>
          <p:nvPr>
            <p:extLst>
              <p:ext uri="{D42A27DB-BD31-4B8C-83A1-F6EECF244321}">
                <p14:modId xmlns:p14="http://schemas.microsoft.com/office/powerpoint/2010/main" val="4255565175"/>
              </p:ext>
            </p:extLst>
          </p:nvPr>
        </p:nvGraphicFramePr>
        <p:xfrm>
          <a:off x="4751170" y="2472720"/>
          <a:ext cx="6079068" cy="3444240"/>
        </p:xfrm>
        <a:graphic>
          <a:graphicData uri="http://schemas.openxmlformats.org/drawingml/2006/table">
            <a:tbl>
              <a:tblPr firstRow="1" bandRow="1">
                <a:tableStyleId>{2D5ABB26-0587-4C30-8999-92F81FD0307C}</a:tableStyleId>
              </a:tblPr>
              <a:tblGrid>
                <a:gridCol w="6079068">
                  <a:extLst>
                    <a:ext uri="{9D8B030D-6E8A-4147-A177-3AD203B41FA5}">
                      <a16:colId xmlns:a16="http://schemas.microsoft.com/office/drawing/2014/main" val="3004506109"/>
                    </a:ext>
                  </a:extLst>
                </a:gridCol>
              </a:tblGrid>
              <a:tr h="370840">
                <a:tc>
                  <a:txBody>
                    <a:bodyPr/>
                    <a:lstStyle/>
                    <a:p>
                      <a:r>
                        <a:rPr lang="en-GB" b="1" dirty="0"/>
                        <a:t>2.  Personal outcomes: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06691557"/>
                  </a:ext>
                </a:extLst>
              </a:tr>
              <a:tr h="370840">
                <a:tc>
                  <a:txBody>
                    <a:bodyPr/>
                    <a:lstStyle/>
                    <a:p>
                      <a:r>
                        <a:rPr lang="en-GB" b="1" dirty="0"/>
                        <a:t>Outcomes for Julie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5024496"/>
                  </a:ext>
                </a:extLst>
              </a:tr>
              <a:tr h="458777">
                <a:tc>
                  <a:txBody>
                    <a:bodyPr/>
                    <a:lstStyle/>
                    <a:p>
                      <a:pPr marL="285750" indent="-285750">
                        <a:spcAft>
                          <a:spcPts val="600"/>
                        </a:spcAft>
                        <a:buFont typeface="Arial" panose="020B0604020202020204" pitchFamily="34" charset="0"/>
                        <a:buChar char="•"/>
                      </a:pPr>
                      <a:r>
                        <a:rPr lang="en-GB" dirty="0"/>
                        <a:t>I want to carry on doing the things I enjoy, like cooking and gardening and walking.</a:t>
                      </a:r>
                    </a:p>
                    <a:p>
                      <a:pPr marL="285750" indent="-285750">
                        <a:spcAft>
                          <a:spcPts val="600"/>
                        </a:spcAft>
                        <a:buFont typeface="Arial" panose="020B0604020202020204" pitchFamily="34" charset="0"/>
                        <a:buChar char="•"/>
                      </a:pPr>
                      <a:r>
                        <a:rPr lang="en-GB" dirty="0"/>
                        <a:t>I want to carry on looking after the grandchildren.</a:t>
                      </a:r>
                    </a:p>
                    <a:p>
                      <a:pPr marL="285750" indent="-285750">
                        <a:spcAft>
                          <a:spcPts val="600"/>
                        </a:spcAft>
                        <a:buFont typeface="Arial" panose="020B0604020202020204" pitchFamily="34" charset="0"/>
                        <a:buChar char="•"/>
                      </a:pPr>
                      <a:r>
                        <a:rPr lang="en-GB" dirty="0"/>
                        <a:t>I want Steve not to worry about 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5723150"/>
                  </a:ext>
                </a:extLst>
              </a:tr>
              <a:tr h="370840">
                <a:tc>
                  <a:txBody>
                    <a:bodyPr/>
                    <a:lstStyle/>
                    <a:p>
                      <a:r>
                        <a:rPr lang="en-GB" b="1" dirty="0"/>
                        <a:t>Outcomes for Steve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41426418"/>
                  </a:ext>
                </a:extLst>
              </a:tr>
              <a:tr h="370840">
                <a:tc>
                  <a:txBody>
                    <a:bodyPr/>
                    <a:lstStyle/>
                    <a:p>
                      <a:pPr marL="285750" indent="-285750">
                        <a:spcAft>
                          <a:spcPts val="600"/>
                        </a:spcAft>
                        <a:buFont typeface="Arial" panose="020B0604020202020204" pitchFamily="34" charset="0"/>
                        <a:buChar char="•"/>
                      </a:pPr>
                      <a:r>
                        <a:rPr lang="en-GB" dirty="0"/>
                        <a:t>I want Julie to be safe.</a:t>
                      </a:r>
                    </a:p>
                    <a:p>
                      <a:pPr marL="285750" indent="-285750">
                        <a:spcAft>
                          <a:spcPts val="600"/>
                        </a:spcAft>
                        <a:buFont typeface="Arial" panose="020B0604020202020204" pitchFamily="34" charset="0"/>
                        <a:buChar char="•"/>
                      </a:pPr>
                      <a:r>
                        <a:rPr lang="en-GB" dirty="0"/>
                        <a:t>I want to have some time away to play some golf and have a drink with my friends.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3985697"/>
                  </a:ext>
                </a:extLst>
              </a:tr>
            </a:tbl>
          </a:graphicData>
        </a:graphic>
      </p:graphicFrame>
    </p:spTree>
    <p:extLst>
      <p:ext uri="{BB962C8B-B14F-4D97-AF65-F5344CB8AC3E}">
        <p14:creationId xmlns:p14="http://schemas.microsoft.com/office/powerpoint/2010/main" val="20025900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3" name="Rectangle 2">
            <a:extLst>
              <a:ext uri="{FF2B5EF4-FFF2-40B4-BE49-F238E27FC236}">
                <a16:creationId xmlns:a16="http://schemas.microsoft.com/office/drawing/2014/main" id="{339C4B99-6A16-47B0-995E-E9897308CF69}"/>
              </a:ext>
            </a:extLst>
          </p:cNvPr>
          <p:cNvSpPr/>
          <p:nvPr/>
        </p:nvSpPr>
        <p:spPr>
          <a:xfrm>
            <a:off x="457117" y="1445018"/>
            <a:ext cx="11228064" cy="830997"/>
          </a:xfrm>
          <a:prstGeom prst="rect">
            <a:avLst/>
          </a:prstGeom>
        </p:spPr>
        <p:txBody>
          <a:bodyPr wrap="square">
            <a:spAutoFit/>
          </a:bodyPr>
          <a:lstStyle/>
          <a:p>
            <a:r>
              <a:rPr lang="en-GB" sz="2400" b="1" dirty="0">
                <a:latin typeface="Calibri"/>
                <a:ea typeface="+mj-lt"/>
                <a:cs typeface="Calibri"/>
              </a:rPr>
              <a:t>Supporting individuals to identify strengths and achieve personal outcomes for their health and well-being</a:t>
            </a:r>
            <a:endParaRPr lang="en-US" sz="2400" dirty="0"/>
          </a:p>
        </p:txBody>
      </p:sp>
      <p:pic>
        <p:nvPicPr>
          <p:cNvPr id="5" name="Picture 2" descr="A picture containing application&#10;&#10;Description automatically generated">
            <a:extLst>
              <a:ext uri="{FF2B5EF4-FFF2-40B4-BE49-F238E27FC236}">
                <a16:creationId xmlns:a16="http://schemas.microsoft.com/office/drawing/2014/main" id="{FEA36A9B-7283-4BF3-A5C6-E39F0687F46A}"/>
              </a:ext>
            </a:extLst>
          </p:cNvPr>
          <p:cNvPicPr>
            <a:picLocks noChangeAspect="1"/>
          </p:cNvPicPr>
          <p:nvPr/>
        </p:nvPicPr>
        <p:blipFill rotWithShape="1">
          <a:blip r:embed="rId2"/>
          <a:srcRect l="22711" t="9382" r="24176" b="6636"/>
          <a:stretch/>
        </p:blipFill>
        <p:spPr>
          <a:xfrm>
            <a:off x="652067" y="2502001"/>
            <a:ext cx="3097609" cy="3921531"/>
          </a:xfrm>
          <a:prstGeom prst="rect">
            <a:avLst/>
          </a:prstGeom>
        </p:spPr>
      </p:pic>
      <p:sp>
        <p:nvSpPr>
          <p:cNvPr id="6" name="TextBox 5">
            <a:extLst>
              <a:ext uri="{FF2B5EF4-FFF2-40B4-BE49-F238E27FC236}">
                <a16:creationId xmlns:a16="http://schemas.microsoft.com/office/drawing/2014/main" id="{289D9AFE-AA9E-464A-876F-44B4AAA04327}"/>
              </a:ext>
            </a:extLst>
          </p:cNvPr>
          <p:cNvSpPr txBox="1"/>
          <p:nvPr/>
        </p:nvSpPr>
        <p:spPr>
          <a:xfrm>
            <a:off x="4114324" y="2276015"/>
            <a:ext cx="7570857" cy="4247317"/>
          </a:xfrm>
          <a:prstGeom prst="rect">
            <a:avLst/>
          </a:prstGeom>
          <a:noFill/>
          <a:ln>
            <a:solidFill>
              <a:srgbClr val="B18DCC"/>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dirty="0">
                <a:solidFill>
                  <a:srgbClr val="B18DCC"/>
                </a:solidFill>
                <a:latin typeface="Calibri" panose="020F0502020204030204" pitchFamily="34" charset="0"/>
                <a:cs typeface="Calibri" panose="020F0502020204030204" pitchFamily="34" charset="0"/>
              </a:rPr>
              <a:t>Strengths:</a:t>
            </a:r>
          </a:p>
          <a:p>
            <a:pPr>
              <a:spcAft>
                <a:spcPts val="600"/>
              </a:spcAft>
            </a:pPr>
            <a:r>
              <a:rPr lang="en-US" sz="2000" dirty="0">
                <a:latin typeface="Calibri" panose="020F0502020204030204" pitchFamily="34" charset="0"/>
                <a:cs typeface="Calibri" panose="020F0502020204030204" pitchFamily="34" charset="0"/>
              </a:rPr>
              <a:t>Julie is proud of her abilities as a wife, mother and grandmother. She can cook and loves her garden. She has a caring outlook and takes pleasure in helping other people. She is resourceful and determined to manage as best she can. For example, she uses lists, a notebook and Post-It notes as prompts.</a:t>
            </a:r>
          </a:p>
          <a:p>
            <a:pPr>
              <a:spcAft>
                <a:spcPts val="600"/>
              </a:spcAft>
            </a:pPr>
            <a:r>
              <a:rPr lang="en-US" sz="2000" dirty="0">
                <a:latin typeface="Calibri" panose="020F0502020204030204" pitchFamily="34" charset="0"/>
                <a:cs typeface="Calibri" panose="020F0502020204030204" pitchFamily="34" charset="0"/>
              </a:rPr>
              <a:t>Steve also has many strengths: he is a sociable person and supportive of his wife and is deeply concerned about her health. He is determined to look after his wife and continue supporting his daughter by looking after the grandchildren.</a:t>
            </a:r>
          </a:p>
          <a:p>
            <a:r>
              <a:rPr lang="en-US" sz="2000" dirty="0">
                <a:latin typeface="Calibri" panose="020F0502020204030204" pitchFamily="34" charset="0"/>
                <a:cs typeface="Calibri" panose="020F0502020204030204" pitchFamily="34" charset="0"/>
              </a:rPr>
              <a:t>Julie and Steve live in a rural community, where the local shop and pub are very friendly, supportive and promote community activities and information</a:t>
            </a:r>
            <a:r>
              <a:rPr lang="en-US" sz="2000" dirty="0">
                <a:cs typeface="Arial"/>
              </a:rPr>
              <a:t>.</a:t>
            </a:r>
          </a:p>
        </p:txBody>
      </p:sp>
    </p:spTree>
    <p:extLst>
      <p:ext uri="{BB962C8B-B14F-4D97-AF65-F5344CB8AC3E}">
        <p14:creationId xmlns:p14="http://schemas.microsoft.com/office/powerpoint/2010/main" val="10333863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3" name="Rectangle 2">
            <a:extLst>
              <a:ext uri="{FF2B5EF4-FFF2-40B4-BE49-F238E27FC236}">
                <a16:creationId xmlns:a16="http://schemas.microsoft.com/office/drawing/2014/main" id="{339C4B99-6A16-47B0-995E-E9897308CF69}"/>
              </a:ext>
            </a:extLst>
          </p:cNvPr>
          <p:cNvSpPr/>
          <p:nvPr/>
        </p:nvSpPr>
        <p:spPr>
          <a:xfrm>
            <a:off x="457117" y="1325159"/>
            <a:ext cx="11217432" cy="830997"/>
          </a:xfrm>
          <a:prstGeom prst="rect">
            <a:avLst/>
          </a:prstGeom>
        </p:spPr>
        <p:txBody>
          <a:bodyPr wrap="square">
            <a:spAutoFit/>
          </a:bodyPr>
          <a:lstStyle/>
          <a:p>
            <a:r>
              <a:rPr lang="en-GB" sz="2400" b="1" dirty="0">
                <a:latin typeface="Calibri"/>
                <a:ea typeface="+mj-lt"/>
                <a:cs typeface="Calibri"/>
              </a:rPr>
              <a:t>Supporting individuals to identify strengths and achieve personal outcomes for their health and well-being</a:t>
            </a:r>
            <a:endParaRPr lang="en-US" sz="2400" dirty="0"/>
          </a:p>
        </p:txBody>
      </p:sp>
      <p:pic>
        <p:nvPicPr>
          <p:cNvPr id="5" name="Picture 2" descr="A picture containing application&#10;&#10;Description automatically generated">
            <a:extLst>
              <a:ext uri="{FF2B5EF4-FFF2-40B4-BE49-F238E27FC236}">
                <a16:creationId xmlns:a16="http://schemas.microsoft.com/office/drawing/2014/main" id="{B3AFCA92-CB0E-499D-84EE-FD4FBE625E4F}"/>
              </a:ext>
            </a:extLst>
          </p:cNvPr>
          <p:cNvPicPr>
            <a:picLocks noChangeAspect="1"/>
          </p:cNvPicPr>
          <p:nvPr/>
        </p:nvPicPr>
        <p:blipFill rotWithShape="1">
          <a:blip r:embed="rId2"/>
          <a:srcRect l="22711" t="9382" r="24176" b="6636"/>
          <a:stretch/>
        </p:blipFill>
        <p:spPr>
          <a:xfrm>
            <a:off x="457117" y="2411999"/>
            <a:ext cx="3097609" cy="3921531"/>
          </a:xfrm>
          <a:prstGeom prst="rect">
            <a:avLst/>
          </a:prstGeom>
        </p:spPr>
      </p:pic>
      <p:sp>
        <p:nvSpPr>
          <p:cNvPr id="6" name="TextBox 5">
            <a:extLst>
              <a:ext uri="{FF2B5EF4-FFF2-40B4-BE49-F238E27FC236}">
                <a16:creationId xmlns:a16="http://schemas.microsoft.com/office/drawing/2014/main" id="{47027A04-BC5A-4DE6-A55C-724601FAA273}"/>
              </a:ext>
            </a:extLst>
          </p:cNvPr>
          <p:cNvSpPr txBox="1"/>
          <p:nvPr/>
        </p:nvSpPr>
        <p:spPr>
          <a:xfrm>
            <a:off x="3869970" y="2411999"/>
            <a:ext cx="7273989" cy="3170099"/>
          </a:xfrm>
          <a:prstGeom prst="rect">
            <a:avLst/>
          </a:prstGeom>
          <a:noFill/>
          <a:ln>
            <a:solidFill>
              <a:srgbClr val="B18DCC"/>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dirty="0">
                <a:solidFill>
                  <a:srgbClr val="B18DCC"/>
                </a:solidFill>
                <a:latin typeface="Calibri" panose="020F0502020204030204" pitchFamily="34" charset="0"/>
                <a:ea typeface="+mn-lt"/>
                <a:cs typeface="Calibri" panose="020F0502020204030204" pitchFamily="34" charset="0"/>
              </a:rPr>
              <a:t>Barriers:</a:t>
            </a:r>
            <a:endParaRPr lang="en-US" sz="2000" dirty="0">
              <a:solidFill>
                <a:srgbClr val="B18DCC"/>
              </a:solidFill>
              <a:latin typeface="Calibri" panose="020F0502020204030204" pitchFamily="34" charset="0"/>
              <a:ea typeface="+mn-lt"/>
              <a:cs typeface="Calibri" panose="020F0502020204030204" pitchFamily="34" charset="0"/>
            </a:endParaRPr>
          </a:p>
          <a:p>
            <a:pPr marL="342900" indent="-342900">
              <a:buFont typeface="Arial"/>
              <a:buChar char="•"/>
            </a:pPr>
            <a:r>
              <a:rPr lang="en-US" sz="2000" dirty="0">
                <a:latin typeface="Calibri" panose="020F0502020204030204" pitchFamily="34" charset="0"/>
                <a:ea typeface="+mn-lt"/>
                <a:cs typeface="Calibri" panose="020F0502020204030204" pitchFamily="34" charset="0"/>
              </a:rPr>
              <a:t>Julie and Steve don’t know about what support they could get in looking after their grandchildren in the local area. </a:t>
            </a:r>
          </a:p>
          <a:p>
            <a:pPr marL="342900" indent="-342900">
              <a:buFont typeface="Arial"/>
              <a:buChar char="•"/>
            </a:pPr>
            <a:r>
              <a:rPr lang="en-US" sz="2000" dirty="0">
                <a:latin typeface="Calibri" panose="020F0502020204030204" pitchFamily="34" charset="0"/>
                <a:ea typeface="+mn-lt"/>
                <a:cs typeface="Calibri" panose="020F0502020204030204" pitchFamily="34" charset="0"/>
              </a:rPr>
              <a:t>Julie seems to have difficulty remembering. This stops her being able to do the things she enjoys. She isn’t familiar with the local area and therefore could not go for a walk on her own. </a:t>
            </a:r>
          </a:p>
          <a:p>
            <a:pPr marL="342900" indent="-342900">
              <a:buFont typeface="Arial"/>
              <a:buChar char="•"/>
            </a:pPr>
            <a:r>
              <a:rPr lang="en-US" sz="2000" dirty="0">
                <a:latin typeface="Calibri" panose="020F0502020204030204" pitchFamily="34" charset="0"/>
                <a:ea typeface="+mn-lt"/>
                <a:cs typeface="Calibri" panose="020F0502020204030204" pitchFamily="34" charset="0"/>
              </a:rPr>
              <a:t>Julie and Steve live in a rural area and the only resources for younger children are five miles away. They would need to drive the children to any holiday clubs or activities as there isn’t a convenient bus service. </a:t>
            </a:r>
          </a:p>
        </p:txBody>
      </p:sp>
    </p:spTree>
    <p:extLst>
      <p:ext uri="{BB962C8B-B14F-4D97-AF65-F5344CB8AC3E}">
        <p14:creationId xmlns:p14="http://schemas.microsoft.com/office/powerpoint/2010/main" val="36206862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3" name="Rectangle 2">
            <a:extLst>
              <a:ext uri="{FF2B5EF4-FFF2-40B4-BE49-F238E27FC236}">
                <a16:creationId xmlns:a16="http://schemas.microsoft.com/office/drawing/2014/main" id="{339C4B99-6A16-47B0-995E-E9897308CF69}"/>
              </a:ext>
            </a:extLst>
          </p:cNvPr>
          <p:cNvSpPr/>
          <p:nvPr/>
        </p:nvSpPr>
        <p:spPr>
          <a:xfrm>
            <a:off x="457118" y="1235897"/>
            <a:ext cx="11153635" cy="830997"/>
          </a:xfrm>
          <a:prstGeom prst="rect">
            <a:avLst/>
          </a:prstGeom>
        </p:spPr>
        <p:txBody>
          <a:bodyPr wrap="square">
            <a:spAutoFit/>
          </a:bodyPr>
          <a:lstStyle/>
          <a:p>
            <a:r>
              <a:rPr lang="en-GB" sz="2400" b="1" dirty="0">
                <a:latin typeface="Calibri"/>
                <a:ea typeface="+mj-lt"/>
                <a:cs typeface="Calibri"/>
              </a:rPr>
              <a:t>Supporting individuals to identify strengths and achieve personal outcomes for their health and well-being</a:t>
            </a:r>
            <a:endParaRPr lang="en-US" sz="2400" dirty="0"/>
          </a:p>
        </p:txBody>
      </p:sp>
      <p:sp>
        <p:nvSpPr>
          <p:cNvPr id="5" name="Content Placeholder 2">
            <a:extLst>
              <a:ext uri="{FF2B5EF4-FFF2-40B4-BE49-F238E27FC236}">
                <a16:creationId xmlns:a16="http://schemas.microsoft.com/office/drawing/2014/main" id="{C34D4CDA-B3D3-4B2B-82E1-F8FF54EB1E2F}"/>
              </a:ext>
            </a:extLst>
          </p:cNvPr>
          <p:cNvSpPr txBox="1">
            <a:spLocks/>
          </p:cNvSpPr>
          <p:nvPr/>
        </p:nvSpPr>
        <p:spPr>
          <a:xfrm>
            <a:off x="672676" y="3009531"/>
            <a:ext cx="8156987" cy="3662398"/>
          </a:xfrm>
          <a:prstGeom prst="rect">
            <a:avLst/>
          </a:prstGeom>
          <a:solidFill>
            <a:schemeClr val="bg1"/>
          </a:solidFill>
          <a:ln>
            <a:noFill/>
          </a:ln>
        </p:spPr>
        <p:txBody>
          <a:bodyPr vert="horz" lIns="91440" tIns="45720" rIns="91440" bIns="45720" rtlCol="0" anchor="t">
            <a:normAutofit fontScale="92500"/>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b="1" dirty="0">
                <a:latin typeface="Calibri" panose="020F0502020204030204" pitchFamily="34" charset="0"/>
                <a:cs typeface="Calibri" panose="020F0502020204030204" pitchFamily="34" charset="0"/>
              </a:rPr>
              <a:t>Your first task is to identify your individual’s strengths:</a:t>
            </a:r>
          </a:p>
          <a:p>
            <a:pPr marL="446088" indent="-446088" algn="l">
              <a:buFont typeface="Wingdings" panose="020B0604020202020204" pitchFamily="34" charset="0"/>
              <a:buChar char="Ø"/>
            </a:pPr>
            <a:r>
              <a:rPr lang="en-GB" dirty="0">
                <a:latin typeface="Calibri" panose="020F0502020204030204" pitchFamily="34" charset="0"/>
                <a:cs typeface="Calibri" panose="020F0502020204030204" pitchFamily="34" charset="0"/>
              </a:rPr>
              <a:t>their personal resources, abilities, skills, knowledge, potential</a:t>
            </a:r>
            <a:endParaRPr lang="en-US" dirty="0">
              <a:latin typeface="Calibri" panose="020F0502020204030204" pitchFamily="34" charset="0"/>
              <a:ea typeface="+mn-lt"/>
              <a:cs typeface="Calibri" panose="020F0502020204030204" pitchFamily="34" charset="0"/>
            </a:endParaRPr>
          </a:p>
          <a:p>
            <a:pPr marL="446088" indent="-446088" algn="l">
              <a:buFont typeface="Wingdings" panose="020B0604020202020204" pitchFamily="34" charset="0"/>
              <a:buChar char="Ø"/>
            </a:pPr>
            <a:r>
              <a:rPr lang="en-GB" dirty="0">
                <a:latin typeface="Calibri" panose="020F0502020204030204" pitchFamily="34" charset="0"/>
                <a:cs typeface="Calibri" panose="020F0502020204030204" pitchFamily="34" charset="0"/>
              </a:rPr>
              <a:t>their social network and its resources, abilities, skills</a:t>
            </a:r>
            <a:endParaRPr lang="en-US" dirty="0">
              <a:latin typeface="Calibri" panose="020F0502020204030204" pitchFamily="34" charset="0"/>
              <a:ea typeface="+mn-lt"/>
              <a:cs typeface="Calibri" panose="020F0502020204030204" pitchFamily="34" charset="0"/>
            </a:endParaRPr>
          </a:p>
          <a:p>
            <a:pPr marL="446088" indent="-446088" algn="l">
              <a:buFont typeface="Wingdings" panose="020B0604020202020204" pitchFamily="34" charset="0"/>
              <a:buChar char="Ø"/>
            </a:pPr>
            <a:r>
              <a:rPr lang="en-GB" dirty="0">
                <a:latin typeface="Calibri" panose="020F0502020204030204" pitchFamily="34" charset="0"/>
                <a:cs typeface="Calibri" panose="020F0502020204030204" pitchFamily="34" charset="0"/>
              </a:rPr>
              <a:t>family and community resources</a:t>
            </a:r>
            <a:endParaRPr lang="en-US" dirty="0">
              <a:latin typeface="Calibri" panose="020F0502020204030204" pitchFamily="34" charset="0"/>
              <a:ea typeface="+mn-lt"/>
              <a:cs typeface="Calibri" panose="020F0502020204030204" pitchFamily="34" charset="0"/>
            </a:endParaRPr>
          </a:p>
          <a:p>
            <a:pPr marL="446088" indent="-446088" algn="l">
              <a:buFont typeface="Wingdings" panose="020B0604020202020204" pitchFamily="34" charset="0"/>
              <a:buChar char="Ø"/>
            </a:pPr>
            <a:r>
              <a:rPr lang="en-GB" dirty="0">
                <a:latin typeface="Calibri" panose="020F0502020204030204" pitchFamily="34" charset="0"/>
                <a:cs typeface="Calibri" panose="020F0502020204030204" pitchFamily="34" charset="0"/>
              </a:rPr>
              <a:t>life experiences and resilience</a:t>
            </a:r>
            <a:endParaRPr lang="en-US" sz="1000" dirty="0">
              <a:latin typeface="Calibri" panose="020F0502020204030204" pitchFamily="34" charset="0"/>
              <a:cs typeface="Calibri" panose="020F0502020204030204" pitchFamily="34" charset="0"/>
            </a:endParaRPr>
          </a:p>
          <a:p>
            <a:pPr algn="l"/>
            <a:r>
              <a:rPr lang="en-US" b="1" dirty="0">
                <a:latin typeface="Calibri" panose="020F0502020204030204" pitchFamily="34" charset="0"/>
                <a:ea typeface="+mn-lt"/>
                <a:cs typeface="Calibri" panose="020F0502020204030204" pitchFamily="34" charset="0"/>
              </a:rPr>
              <a:t>Your second task is to identify your individual’s personal outcomes</a:t>
            </a:r>
            <a:endParaRPr lang="en-US" dirty="0">
              <a:latin typeface="Calibri" panose="020F0502020204030204" pitchFamily="34" charset="0"/>
              <a:cs typeface="Calibri" panose="020F0502020204030204" pitchFamily="34" charset="0"/>
            </a:endParaRPr>
          </a:p>
          <a:p>
            <a:pPr algn="l"/>
            <a:r>
              <a:rPr lang="en-US" b="1" dirty="0">
                <a:latin typeface="Calibri" panose="020F0502020204030204" pitchFamily="34" charset="0"/>
                <a:cs typeface="Calibri" panose="020F0502020204030204" pitchFamily="34" charset="0"/>
              </a:rPr>
              <a:t>Your third task is to identify any barriers your individual may face</a:t>
            </a:r>
          </a:p>
        </p:txBody>
      </p:sp>
      <p:sp>
        <p:nvSpPr>
          <p:cNvPr id="6" name="Title 1">
            <a:extLst>
              <a:ext uri="{FF2B5EF4-FFF2-40B4-BE49-F238E27FC236}">
                <a16:creationId xmlns:a16="http://schemas.microsoft.com/office/drawing/2014/main" id="{1934CB1B-AAB5-4707-B495-60EE3BFBC262}"/>
              </a:ext>
            </a:extLst>
          </p:cNvPr>
          <p:cNvSpPr txBox="1">
            <a:spLocks/>
          </p:cNvSpPr>
          <p:nvPr/>
        </p:nvSpPr>
        <p:spPr>
          <a:xfrm>
            <a:off x="561711" y="2066894"/>
            <a:ext cx="11153634" cy="704191"/>
          </a:xfrm>
          <a:prstGeom prst="rect">
            <a:avLst/>
          </a:prstGeom>
          <a:solidFill>
            <a:srgbClr val="B18DCC"/>
          </a:solidFill>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r>
              <a:rPr lang="en-US" sz="2000" b="1" dirty="0">
                <a:cs typeface="Calibri Light"/>
              </a:rPr>
              <a:t>Today’s tasks:</a:t>
            </a:r>
          </a:p>
          <a:p>
            <a:r>
              <a:rPr lang="en-US" sz="2000" b="1" dirty="0">
                <a:cs typeface="Calibri Light"/>
              </a:rPr>
              <a:t>Identifying your individual's strengths, personal outcomes and any barriers</a:t>
            </a:r>
          </a:p>
        </p:txBody>
      </p:sp>
      <p:sp>
        <p:nvSpPr>
          <p:cNvPr id="2" name="TextBox 1">
            <a:extLst>
              <a:ext uri="{FF2B5EF4-FFF2-40B4-BE49-F238E27FC236}">
                <a16:creationId xmlns:a16="http://schemas.microsoft.com/office/drawing/2014/main" id="{06B22233-B2A0-46BC-8A06-AA534CC54BDF}"/>
              </a:ext>
            </a:extLst>
          </p:cNvPr>
          <p:cNvSpPr txBox="1"/>
          <p:nvPr/>
        </p:nvSpPr>
        <p:spPr>
          <a:xfrm>
            <a:off x="8835656" y="3255680"/>
            <a:ext cx="2775097" cy="3170099"/>
          </a:xfrm>
          <a:custGeom>
            <a:avLst/>
            <a:gdLst>
              <a:gd name="connsiteX0" fmla="*/ 0 w 2775097"/>
              <a:gd name="connsiteY0" fmla="*/ 0 h 3170099"/>
              <a:gd name="connsiteX1" fmla="*/ 2775097 w 2775097"/>
              <a:gd name="connsiteY1" fmla="*/ 0 h 3170099"/>
              <a:gd name="connsiteX2" fmla="*/ 2775097 w 2775097"/>
              <a:gd name="connsiteY2" fmla="*/ 3170099 h 3170099"/>
              <a:gd name="connsiteX3" fmla="*/ 0 w 2775097"/>
              <a:gd name="connsiteY3" fmla="*/ 3170099 h 3170099"/>
              <a:gd name="connsiteX4" fmla="*/ 0 w 2775097"/>
              <a:gd name="connsiteY4" fmla="*/ 0 h 3170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097" h="3170099" extrusionOk="0">
                <a:moveTo>
                  <a:pt x="0" y="0"/>
                </a:moveTo>
                <a:cubicBezTo>
                  <a:pt x="475264" y="118645"/>
                  <a:pt x="1683722" y="116012"/>
                  <a:pt x="2775097" y="0"/>
                </a:cubicBezTo>
                <a:cubicBezTo>
                  <a:pt x="2642215" y="501135"/>
                  <a:pt x="2860048" y="1914118"/>
                  <a:pt x="2775097" y="3170099"/>
                </a:cubicBezTo>
                <a:cubicBezTo>
                  <a:pt x="1600697" y="3304699"/>
                  <a:pt x="928836" y="3012903"/>
                  <a:pt x="0" y="3170099"/>
                </a:cubicBezTo>
                <a:cubicBezTo>
                  <a:pt x="-20187" y="2592047"/>
                  <a:pt x="-152480" y="779209"/>
                  <a:pt x="0" y="0"/>
                </a:cubicBezTo>
                <a:close/>
              </a:path>
            </a:pathLst>
          </a:custGeom>
          <a:noFill/>
          <a:ln w="155575" cmpd="sng">
            <a:gradFill>
              <a:gsLst>
                <a:gs pos="0">
                  <a:schemeClr val="bg1">
                    <a:lumMod val="5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xtLst>
              <a:ext uri="{C807C97D-BFC1-408E-A445-0C87EB9F89A2}">
                <ask:lineSketchStyleProps xmlns:ask="http://schemas.microsoft.com/office/drawing/2018/sketchyshapes" sd="1219033472">
                  <a:prstGeom prst="rect">
                    <a:avLst/>
                  </a:prstGeom>
                  <ask:type>
                    <ask:lineSketchCurved/>
                  </ask:type>
                </ask:lineSketchStyleProps>
              </a:ext>
            </a:extLst>
          </a:ln>
        </p:spPr>
        <p:txBody>
          <a:bodyPr wrap="square" rtlCol="0">
            <a:spAutoFit/>
          </a:bodyPr>
          <a:lstStyle/>
          <a:p>
            <a:pPr algn="ctr"/>
            <a:endParaRPr lang="en-GB" sz="4000" dirty="0">
              <a:solidFill>
                <a:schemeClr val="bg1">
                  <a:lumMod val="50000"/>
                </a:schemeClr>
              </a:solidFill>
              <a:latin typeface="Forte" panose="03060902040502070203" pitchFamily="66" charset="0"/>
            </a:endParaRPr>
          </a:p>
          <a:p>
            <a:pPr algn="ctr"/>
            <a:r>
              <a:rPr lang="en-GB" sz="4000" dirty="0">
                <a:solidFill>
                  <a:schemeClr val="bg1">
                    <a:lumMod val="65000"/>
                  </a:schemeClr>
                </a:solidFill>
                <a:latin typeface="Forte" panose="03060902040502070203" pitchFamily="66" charset="0"/>
              </a:rPr>
              <a:t>What’s happening this week?</a:t>
            </a:r>
          </a:p>
          <a:p>
            <a:pPr algn="ctr"/>
            <a:endParaRPr lang="en-GB" sz="4000" dirty="0">
              <a:solidFill>
                <a:schemeClr val="bg1">
                  <a:lumMod val="50000"/>
                </a:schemeClr>
              </a:solidFill>
              <a:latin typeface="Forte" panose="03060902040502070203" pitchFamily="66" charset="0"/>
            </a:endParaRPr>
          </a:p>
        </p:txBody>
      </p:sp>
    </p:spTree>
    <p:extLst>
      <p:ext uri="{BB962C8B-B14F-4D97-AF65-F5344CB8AC3E}">
        <p14:creationId xmlns:p14="http://schemas.microsoft.com/office/powerpoint/2010/main" val="20366926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3" name="Rectangle 2">
            <a:extLst>
              <a:ext uri="{FF2B5EF4-FFF2-40B4-BE49-F238E27FC236}">
                <a16:creationId xmlns:a16="http://schemas.microsoft.com/office/drawing/2014/main" id="{339C4B99-6A16-47B0-995E-E9897308CF69}"/>
              </a:ext>
            </a:extLst>
          </p:cNvPr>
          <p:cNvSpPr/>
          <p:nvPr/>
        </p:nvSpPr>
        <p:spPr>
          <a:xfrm>
            <a:off x="457117" y="1544113"/>
            <a:ext cx="11185534" cy="830997"/>
          </a:xfrm>
          <a:prstGeom prst="rect">
            <a:avLst/>
          </a:prstGeom>
        </p:spPr>
        <p:txBody>
          <a:bodyPr wrap="square">
            <a:spAutoFit/>
          </a:bodyPr>
          <a:lstStyle/>
          <a:p>
            <a:r>
              <a:rPr lang="en-GB" sz="2400" b="1" dirty="0">
                <a:latin typeface="Calibri"/>
                <a:ea typeface="+mj-lt"/>
                <a:cs typeface="Calibri"/>
              </a:rPr>
              <a:t>Supporting individuals to identify strengths and achieve personal outcomes for their health and well-being</a:t>
            </a:r>
            <a:endParaRPr lang="en-US" sz="2400" dirty="0"/>
          </a:p>
        </p:txBody>
      </p:sp>
      <p:grpSp>
        <p:nvGrpSpPr>
          <p:cNvPr id="7" name="Group 6">
            <a:extLst>
              <a:ext uri="{FF2B5EF4-FFF2-40B4-BE49-F238E27FC236}">
                <a16:creationId xmlns:a16="http://schemas.microsoft.com/office/drawing/2014/main" id="{F4AD5775-F58E-4F76-B6C2-787351E29033}"/>
              </a:ext>
            </a:extLst>
          </p:cNvPr>
          <p:cNvGrpSpPr/>
          <p:nvPr/>
        </p:nvGrpSpPr>
        <p:grpSpPr>
          <a:xfrm>
            <a:off x="7437251" y="2646784"/>
            <a:ext cx="3215945" cy="2885068"/>
            <a:chOff x="9030204" y="2998763"/>
            <a:chExt cx="3215945" cy="2885068"/>
          </a:xfrm>
        </p:grpSpPr>
        <p:sp>
          <p:nvSpPr>
            <p:cNvPr id="2" name="Rectangle 1">
              <a:extLst>
                <a:ext uri="{FF2B5EF4-FFF2-40B4-BE49-F238E27FC236}">
                  <a16:creationId xmlns:a16="http://schemas.microsoft.com/office/drawing/2014/main" id="{12547BA6-9943-4125-8510-131206A2E035}"/>
                </a:ext>
              </a:extLst>
            </p:cNvPr>
            <p:cNvSpPr/>
            <p:nvPr/>
          </p:nvSpPr>
          <p:spPr>
            <a:xfrm>
              <a:off x="9030204" y="2998763"/>
              <a:ext cx="3215945" cy="461665"/>
            </a:xfrm>
            <a:prstGeom prst="rect">
              <a:avLst/>
            </a:prstGeom>
          </p:spPr>
          <p:txBody>
            <a:bodyPr wrap="none">
              <a:spAutoFit/>
            </a:bodyPr>
            <a:lstStyle/>
            <a:p>
              <a:r>
                <a:rPr lang="en-US" sz="2400" b="1" dirty="0">
                  <a:solidFill>
                    <a:schemeClr val="bg1">
                      <a:lumMod val="65000"/>
                    </a:schemeClr>
                  </a:solidFill>
                  <a:latin typeface="Cavolini" panose="03000502040302020204" pitchFamily="66" charset="0"/>
                  <a:cs typeface="Cavolini" panose="03000502040302020204" pitchFamily="66" charset="0"/>
                </a:rPr>
                <a:t>Last week – Checklist</a:t>
              </a:r>
              <a:endParaRPr lang="en-GB" sz="2400" dirty="0">
                <a:solidFill>
                  <a:schemeClr val="bg1">
                    <a:lumMod val="65000"/>
                  </a:schemeClr>
                </a:solidFill>
                <a:latin typeface="Cavolini" panose="03000502040302020204" pitchFamily="66" charset="0"/>
                <a:cs typeface="Cavolini" panose="03000502040302020204" pitchFamily="66" charset="0"/>
              </a:endParaRPr>
            </a:p>
          </p:txBody>
        </p:sp>
        <p:pic>
          <p:nvPicPr>
            <p:cNvPr id="5" name="Picture 4" descr="A picture containing graphical user interface&#10;&#10;Description automatically generated">
              <a:extLst>
                <a:ext uri="{FF2B5EF4-FFF2-40B4-BE49-F238E27FC236}">
                  <a16:creationId xmlns:a16="http://schemas.microsoft.com/office/drawing/2014/main" id="{D6C076F8-A691-4D9E-A5BF-1D882733ABA8}"/>
                </a:ext>
              </a:extLst>
            </p:cNvPr>
            <p:cNvPicPr>
              <a:picLocks noChangeAspect="1"/>
            </p:cNvPicPr>
            <p:nvPr/>
          </p:nvPicPr>
          <p:blipFill>
            <a:blip r:embed="rId3"/>
            <a:stretch>
              <a:fillRect/>
            </a:stretch>
          </p:blipFill>
          <p:spPr>
            <a:xfrm>
              <a:off x="10184482" y="3732102"/>
              <a:ext cx="1462549" cy="2151729"/>
            </a:xfrm>
            <a:prstGeom prst="rect">
              <a:avLst/>
            </a:prstGeom>
          </p:spPr>
        </p:pic>
      </p:grpSp>
      <p:sp>
        <p:nvSpPr>
          <p:cNvPr id="6" name="Content Placeholder 2">
            <a:extLst>
              <a:ext uri="{FF2B5EF4-FFF2-40B4-BE49-F238E27FC236}">
                <a16:creationId xmlns:a16="http://schemas.microsoft.com/office/drawing/2014/main" id="{5AD80102-8C0D-495E-9040-F59134386F65}"/>
              </a:ext>
            </a:extLst>
          </p:cNvPr>
          <p:cNvSpPr txBox="1">
            <a:spLocks/>
          </p:cNvSpPr>
          <p:nvPr/>
        </p:nvSpPr>
        <p:spPr>
          <a:xfrm>
            <a:off x="457117" y="2646784"/>
            <a:ext cx="6086616" cy="3817255"/>
          </a:xfrm>
          <a:prstGeom prst="rect">
            <a:avLst/>
          </a:prstGeom>
          <a:solidFill>
            <a:schemeClr val="bg1"/>
          </a:solidFill>
          <a:ln>
            <a:solidFill>
              <a:srgbClr val="B18DCC"/>
            </a:solid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a:solidFill>
                  <a:schemeClr val="bg2">
                    <a:lumMod val="75000"/>
                  </a:schemeClr>
                </a:solidFill>
                <a:latin typeface="Calibri" panose="020F0502020204030204" pitchFamily="34" charset="0"/>
                <a:cs typeface="Calibri" panose="020F0502020204030204" pitchFamily="34" charset="0"/>
              </a:rPr>
              <a:t>Tasks</a:t>
            </a:r>
          </a:p>
          <a:p>
            <a:pPr marL="446088" indent="-446088" algn="l">
              <a:buFont typeface="Wingdings" panose="020B0604020202020204" pitchFamily="34" charset="0"/>
              <a:buChar char="ü"/>
            </a:pPr>
            <a:r>
              <a:rPr lang="en-US" dirty="0">
                <a:solidFill>
                  <a:schemeClr val="bg2">
                    <a:lumMod val="75000"/>
                  </a:schemeClr>
                </a:solidFill>
                <a:latin typeface="Calibri" panose="020F0502020204030204" pitchFamily="34" charset="0"/>
                <a:ea typeface="+mn-lt"/>
                <a:cs typeface="Calibri" panose="020F0502020204030204" pitchFamily="34" charset="0"/>
              </a:rPr>
              <a:t>Added unit information to presentation</a:t>
            </a:r>
          </a:p>
          <a:p>
            <a:pPr marL="446088" indent="-446088" algn="l">
              <a:buFont typeface="Wingdings" panose="020B0604020202020204" pitchFamily="34" charset="0"/>
              <a:buChar char="ü"/>
            </a:pPr>
            <a:r>
              <a:rPr lang="en-US" dirty="0">
                <a:solidFill>
                  <a:schemeClr val="bg2">
                    <a:lumMod val="75000"/>
                  </a:schemeClr>
                </a:solidFill>
                <a:latin typeface="Calibri" panose="020F0502020204030204" pitchFamily="34" charset="0"/>
                <a:ea typeface="+mn-lt"/>
                <a:cs typeface="Calibri" panose="020F0502020204030204" pitchFamily="34" charset="0"/>
              </a:rPr>
              <a:t>Chosen an individual</a:t>
            </a:r>
            <a:endParaRPr lang="en-US" dirty="0">
              <a:solidFill>
                <a:schemeClr val="bg2">
                  <a:lumMod val="75000"/>
                </a:schemeClr>
              </a:solidFill>
              <a:latin typeface="Calibri" panose="020F0502020204030204" pitchFamily="34" charset="0"/>
              <a:cs typeface="Calibri" panose="020F0502020204030204" pitchFamily="34" charset="0"/>
            </a:endParaRPr>
          </a:p>
          <a:p>
            <a:pPr marL="446088" indent="-446088" algn="l">
              <a:buFont typeface="Wingdings" panose="020B0604020202020204" pitchFamily="34" charset="0"/>
              <a:buChar char="ü"/>
            </a:pPr>
            <a:r>
              <a:rPr lang="en-US" dirty="0">
                <a:solidFill>
                  <a:schemeClr val="bg2">
                    <a:lumMod val="75000"/>
                  </a:schemeClr>
                </a:solidFill>
                <a:latin typeface="Calibri" panose="020F0502020204030204" pitchFamily="34" charset="0"/>
                <a:ea typeface="+mn-lt"/>
                <a:cs typeface="Calibri" panose="020F0502020204030204" pitchFamily="34" charset="0"/>
              </a:rPr>
              <a:t>Researched their conditions</a:t>
            </a:r>
          </a:p>
          <a:p>
            <a:pPr marL="446088" indent="-446088" algn="l">
              <a:buFont typeface="Wingdings" panose="020B0604020202020204" pitchFamily="34" charset="0"/>
              <a:buChar char="ü"/>
            </a:pPr>
            <a:r>
              <a:rPr lang="en-US" dirty="0">
                <a:solidFill>
                  <a:schemeClr val="bg2">
                    <a:lumMod val="75000"/>
                  </a:schemeClr>
                </a:solidFill>
                <a:latin typeface="Calibri" panose="020F0502020204030204" pitchFamily="34" charset="0"/>
                <a:ea typeface="+mn-lt"/>
                <a:cs typeface="Calibri" panose="020F0502020204030204" pitchFamily="34" charset="0"/>
              </a:rPr>
              <a:t>Added the information to the presentation</a:t>
            </a:r>
          </a:p>
          <a:p>
            <a:pPr marL="446088" indent="-446088" algn="l">
              <a:buFont typeface="Wingdings" panose="020B0604020202020204" pitchFamily="34" charset="0"/>
              <a:buChar char="ü"/>
            </a:pPr>
            <a:r>
              <a:rPr lang="en-US" dirty="0">
                <a:solidFill>
                  <a:schemeClr val="bg2">
                    <a:lumMod val="75000"/>
                  </a:schemeClr>
                </a:solidFill>
                <a:latin typeface="Calibri" panose="020F0502020204030204" pitchFamily="34" charset="0"/>
                <a:ea typeface="+mn-lt"/>
                <a:cs typeface="Calibri" panose="020F0502020204030204" pitchFamily="34" charset="0"/>
              </a:rPr>
              <a:t>Specific needs (PIES)</a:t>
            </a:r>
          </a:p>
          <a:p>
            <a:pPr marL="446088" indent="-446088" algn="l">
              <a:buFont typeface="Wingdings" panose="020B0604020202020204" pitchFamily="34" charset="0"/>
              <a:buChar char="ü"/>
            </a:pPr>
            <a:r>
              <a:rPr lang="en-US" dirty="0">
                <a:solidFill>
                  <a:schemeClr val="bg2">
                    <a:lumMod val="75000"/>
                  </a:schemeClr>
                </a:solidFill>
                <a:latin typeface="Calibri" panose="020F0502020204030204" pitchFamily="34" charset="0"/>
                <a:cs typeface="Calibri" panose="020F0502020204030204" pitchFamily="34" charset="0"/>
              </a:rPr>
              <a:t>Added the information to the presentation</a:t>
            </a:r>
            <a:endParaRPr lang="en-US" dirty="0">
              <a:cs typeface="Calibri"/>
            </a:endParaRPr>
          </a:p>
          <a:p>
            <a:endParaRPr lang="en-US" sz="2000" dirty="0">
              <a:cs typeface="Calibri"/>
            </a:endParaRPr>
          </a:p>
          <a:p>
            <a:endParaRPr lang="en-US" sz="2000" dirty="0">
              <a:cs typeface="Calibri"/>
            </a:endParaRPr>
          </a:p>
        </p:txBody>
      </p:sp>
    </p:spTree>
    <p:extLst>
      <p:ext uri="{BB962C8B-B14F-4D97-AF65-F5344CB8AC3E}">
        <p14:creationId xmlns:p14="http://schemas.microsoft.com/office/powerpoint/2010/main" val="33250531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pic>
        <p:nvPicPr>
          <p:cNvPr id="2" name="Picture 1">
            <a:extLst>
              <a:ext uri="{FF2B5EF4-FFF2-40B4-BE49-F238E27FC236}">
                <a16:creationId xmlns:a16="http://schemas.microsoft.com/office/drawing/2014/main" id="{1B0443C5-7F6F-47CF-8445-D7CB0DAE5E62}"/>
              </a:ext>
            </a:extLst>
          </p:cNvPr>
          <p:cNvPicPr>
            <a:picLocks noChangeAspect="1"/>
          </p:cNvPicPr>
          <p:nvPr/>
        </p:nvPicPr>
        <p:blipFill>
          <a:blip r:embed="rId2"/>
          <a:stretch>
            <a:fillRect/>
          </a:stretch>
        </p:blipFill>
        <p:spPr>
          <a:xfrm>
            <a:off x="1882304" y="2027589"/>
            <a:ext cx="3652612" cy="3636177"/>
          </a:xfrm>
          <a:prstGeom prst="rect">
            <a:avLst/>
          </a:prstGeom>
        </p:spPr>
      </p:pic>
      <p:graphicFrame>
        <p:nvGraphicFramePr>
          <p:cNvPr id="5" name="Table 4">
            <a:extLst>
              <a:ext uri="{FF2B5EF4-FFF2-40B4-BE49-F238E27FC236}">
                <a16:creationId xmlns:a16="http://schemas.microsoft.com/office/drawing/2014/main" id="{DC07446F-89C9-423F-A166-AAA049DB4260}"/>
              </a:ext>
            </a:extLst>
          </p:cNvPr>
          <p:cNvGraphicFramePr>
            <a:graphicFrameLocks noGrp="1"/>
          </p:cNvGraphicFramePr>
          <p:nvPr>
            <p:extLst>
              <p:ext uri="{D42A27DB-BD31-4B8C-83A1-F6EECF244321}">
                <p14:modId xmlns:p14="http://schemas.microsoft.com/office/powerpoint/2010/main" val="3927817772"/>
              </p:ext>
            </p:extLst>
          </p:nvPr>
        </p:nvGraphicFramePr>
        <p:xfrm>
          <a:off x="5673139" y="2822979"/>
          <a:ext cx="4970051" cy="1212042"/>
        </p:xfrm>
        <a:graphic>
          <a:graphicData uri="http://schemas.openxmlformats.org/drawingml/2006/table">
            <a:tbl>
              <a:tblPr firstRow="1" bandRow="1">
                <a:tableStyleId>{5C22544A-7EE6-4342-B048-85BDC9FD1C3A}</a:tableStyleId>
              </a:tblPr>
              <a:tblGrid>
                <a:gridCol w="4970051">
                  <a:extLst>
                    <a:ext uri="{9D8B030D-6E8A-4147-A177-3AD203B41FA5}">
                      <a16:colId xmlns:a16="http://schemas.microsoft.com/office/drawing/2014/main" val="20000"/>
                    </a:ext>
                  </a:extLst>
                </a:gridCol>
              </a:tblGrid>
              <a:tr h="1212042">
                <a:tc>
                  <a:txBody>
                    <a:bodyPr/>
                    <a:lstStyle/>
                    <a:p>
                      <a:pPr lvl="0" algn="ctr">
                        <a:lnSpc>
                          <a:spcPct val="100000"/>
                        </a:lnSpc>
                        <a:spcBef>
                          <a:spcPts val="0"/>
                        </a:spcBef>
                        <a:spcAft>
                          <a:spcPts val="0"/>
                        </a:spcAft>
                        <a:buNone/>
                      </a:pPr>
                      <a:r>
                        <a:rPr lang="en-GB" sz="3200" b="1" i="0" u="none" strike="noStrike" kern="1200" noProof="0" dirty="0">
                          <a:solidFill>
                            <a:schemeClr val="bg1"/>
                          </a:solidFill>
                          <a:effectLst/>
                          <a:latin typeface="Calibri" panose="020F0502020204030204" pitchFamily="34" charset="0"/>
                          <a:cs typeface="Calibri" panose="020F0502020204030204" pitchFamily="34" charset="0"/>
                        </a:rPr>
                        <a:t>Supporting individuals to identify and build resilience</a:t>
                      </a:r>
                      <a:endParaRPr lang="en-GB" sz="3200" b="0" i="0" u="none" strike="noStrike" kern="1200" noProof="0" dirty="0">
                        <a:solidFill>
                          <a:schemeClr val="bg1"/>
                        </a:solidFill>
                        <a:effectLst/>
                        <a:latin typeface="Calibri" panose="020F0502020204030204" pitchFamily="34" charset="0"/>
                        <a:cs typeface="Calibri" panose="020F0502020204030204" pitchFamily="34" charset="0"/>
                      </a:endParaRPr>
                    </a:p>
                  </a:txBody>
                  <a:tcPr>
                    <a:solidFill>
                      <a:srgbClr val="B18DCC"/>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504205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5" name="Title 1">
            <a:extLst>
              <a:ext uri="{FF2B5EF4-FFF2-40B4-BE49-F238E27FC236}">
                <a16:creationId xmlns:a16="http://schemas.microsoft.com/office/drawing/2014/main" id="{11B92C89-3BC9-48CF-A236-2E23A4FC9A6D}"/>
              </a:ext>
            </a:extLst>
          </p:cNvPr>
          <p:cNvSpPr txBox="1">
            <a:spLocks/>
          </p:cNvSpPr>
          <p:nvPr/>
        </p:nvSpPr>
        <p:spPr>
          <a:xfrm>
            <a:off x="457117" y="1665613"/>
            <a:ext cx="11196167" cy="1325563"/>
          </a:xfrm>
          <a:prstGeom prst="rect">
            <a:avLst/>
          </a:prstGeom>
          <a:solidFill>
            <a:srgbClr val="B18DCC">
              <a:alpha val="82000"/>
            </a:srgb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dirty="0">
                <a:latin typeface="Calibri"/>
                <a:ea typeface="+mj-lt"/>
                <a:cs typeface="Calibri"/>
              </a:rPr>
              <a:t>Task 2</a:t>
            </a:r>
          </a:p>
          <a:p>
            <a:pPr algn="ctr"/>
            <a:r>
              <a:rPr lang="en-GB" sz="2400" b="1" dirty="0">
                <a:latin typeface="Calibri"/>
                <a:ea typeface="+mj-lt"/>
                <a:cs typeface="Calibri"/>
              </a:rPr>
              <a:t>You are required to provide information which would be of relevance to individuals planning a future career in the health, social care and childcare sectors.</a:t>
            </a:r>
            <a:endParaRPr lang="en-GB" sz="2400" dirty="0">
              <a:ea typeface="+mj-lt"/>
              <a:cs typeface="+mj-lt"/>
            </a:endParaRPr>
          </a:p>
        </p:txBody>
      </p:sp>
      <p:sp>
        <p:nvSpPr>
          <p:cNvPr id="6" name="Content Placeholder 2">
            <a:extLst>
              <a:ext uri="{FF2B5EF4-FFF2-40B4-BE49-F238E27FC236}">
                <a16:creationId xmlns:a16="http://schemas.microsoft.com/office/drawing/2014/main" id="{A22C27A6-C154-4F49-B0D4-39EF9E733E14}"/>
              </a:ext>
            </a:extLst>
          </p:cNvPr>
          <p:cNvSpPr txBox="1">
            <a:spLocks/>
          </p:cNvSpPr>
          <p:nvPr/>
        </p:nvSpPr>
        <p:spPr>
          <a:xfrm>
            <a:off x="457117" y="3413342"/>
            <a:ext cx="11196167" cy="2862573"/>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2600" b="1" dirty="0">
                <a:latin typeface="Calibri" panose="020F0502020204030204" pitchFamily="34" charset="0"/>
                <a:ea typeface="+mn-lt"/>
                <a:cs typeface="Calibri" panose="020F0502020204030204" pitchFamily="34" charset="0"/>
              </a:rPr>
              <a:t>Supporting individuals to identify and build resilience</a:t>
            </a:r>
          </a:p>
          <a:p>
            <a:pPr algn="l"/>
            <a:r>
              <a:rPr lang="en-GB" sz="2600" dirty="0">
                <a:latin typeface="Calibri" panose="020F0502020204030204" pitchFamily="34" charset="0"/>
                <a:ea typeface="+mn-lt"/>
                <a:cs typeface="Calibri" panose="020F0502020204030204" pitchFamily="34" charset="0"/>
              </a:rPr>
              <a:t>Learners should understand:</a:t>
            </a:r>
          </a:p>
          <a:p>
            <a:pPr marL="457200" indent="-457200" algn="l">
              <a:buFont typeface="Wingdings" panose="020B0604020202020204" pitchFamily="34" charset="0"/>
              <a:buChar char="ü"/>
            </a:pPr>
            <a:r>
              <a:rPr lang="en-GB" sz="2600" dirty="0">
                <a:latin typeface="Calibri" panose="020F0502020204030204" pitchFamily="34" charset="0"/>
                <a:ea typeface="+mn-lt"/>
                <a:cs typeface="Calibri" panose="020F0502020204030204" pitchFamily="34" charset="0"/>
              </a:rPr>
              <a:t>the meaning of resilience </a:t>
            </a:r>
          </a:p>
          <a:p>
            <a:pPr marL="457200" indent="-457200" algn="l">
              <a:buFont typeface="Wingdings" panose="020B0604020202020204" pitchFamily="34" charset="0"/>
              <a:buChar char="ü"/>
            </a:pPr>
            <a:r>
              <a:rPr lang="en-GB" sz="2600" dirty="0">
                <a:latin typeface="Calibri" panose="020F0502020204030204" pitchFamily="34" charset="0"/>
                <a:ea typeface="+mn-lt"/>
                <a:cs typeface="Calibri" panose="020F0502020204030204" pitchFamily="34" charset="0"/>
              </a:rPr>
              <a:t>factors affecting an individual's resilience</a:t>
            </a:r>
          </a:p>
          <a:p>
            <a:pPr marL="457200" indent="-457200" algn="l">
              <a:buFont typeface="Wingdings" panose="020B0604020202020204" pitchFamily="34" charset="0"/>
              <a:buChar char="ü"/>
            </a:pPr>
            <a:r>
              <a:rPr lang="en-GB" sz="2600" dirty="0">
                <a:latin typeface="Calibri" panose="020F0502020204030204" pitchFamily="34" charset="0"/>
                <a:ea typeface="+mn-lt"/>
                <a:cs typeface="Calibri" panose="020F0502020204030204" pitchFamily="34" charset="0"/>
              </a:rPr>
              <a:t>ways individuals can be supported to identify and build their resilience</a:t>
            </a:r>
          </a:p>
          <a:p>
            <a:endParaRPr lang="en-GB" sz="2600" b="1" dirty="0">
              <a:ea typeface="+mn-lt"/>
              <a:cs typeface="+mn-lt"/>
            </a:endParaRPr>
          </a:p>
          <a:p>
            <a:endParaRPr lang="en-GB" b="1" dirty="0">
              <a:ea typeface="+mn-lt"/>
              <a:cs typeface="+mn-lt"/>
            </a:endParaRPr>
          </a:p>
          <a:p>
            <a:endParaRPr lang="en-GB" b="1" dirty="0">
              <a:ea typeface="+mn-lt"/>
              <a:cs typeface="+mn-lt"/>
            </a:endParaRPr>
          </a:p>
          <a:p>
            <a:endParaRPr lang="en-GB" b="1" dirty="0">
              <a:ea typeface="+mn-lt"/>
              <a:cs typeface="+mn-lt"/>
            </a:endParaRPr>
          </a:p>
          <a:p>
            <a:endParaRPr lang="en-GB" dirty="0">
              <a:cs typeface="Calibri"/>
            </a:endParaRPr>
          </a:p>
        </p:txBody>
      </p:sp>
    </p:spTree>
    <p:extLst>
      <p:ext uri="{BB962C8B-B14F-4D97-AF65-F5344CB8AC3E}">
        <p14:creationId xmlns:p14="http://schemas.microsoft.com/office/powerpoint/2010/main" val="2069857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6" name="Content Placeholder 2">
            <a:extLst>
              <a:ext uri="{FF2B5EF4-FFF2-40B4-BE49-F238E27FC236}">
                <a16:creationId xmlns:a16="http://schemas.microsoft.com/office/drawing/2014/main" id="{DBFA0755-CC7C-441E-A36F-6A147298F3C5}"/>
              </a:ext>
            </a:extLst>
          </p:cNvPr>
          <p:cNvSpPr txBox="1">
            <a:spLocks/>
          </p:cNvSpPr>
          <p:nvPr/>
        </p:nvSpPr>
        <p:spPr>
          <a:xfrm>
            <a:off x="457116" y="2669356"/>
            <a:ext cx="7953237" cy="3676102"/>
          </a:xfrm>
          <a:prstGeom prst="rect">
            <a:avLst/>
          </a:prstGeom>
          <a:solidFill>
            <a:schemeClr val="bg1"/>
          </a:solidFill>
          <a:ln>
            <a:noFill/>
          </a:ln>
        </p:spPr>
        <p:txBody>
          <a:bodyPr vert="horz" lIns="91440" tIns="45720" rIns="91440" bIns="45720" rtlCol="0" anchor="t">
            <a:normAutofit fontScale="77500" lnSpcReduction="20000"/>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42925" indent="-542925" algn="l">
              <a:lnSpc>
                <a:spcPct val="120000"/>
              </a:lnSpc>
              <a:buFont typeface="Wingdings,Sans-Serif" panose="020B0604020202020204" pitchFamily="34" charset="0"/>
              <a:buChar char="v"/>
            </a:pPr>
            <a:r>
              <a:rPr lang="en-US" sz="3400" dirty="0">
                <a:latin typeface="Calibri" panose="020F0502020204030204" pitchFamily="34" charset="0"/>
                <a:cs typeface="Calibri" panose="020F0502020204030204" pitchFamily="34" charset="0"/>
              </a:rPr>
              <a:t>Your first task is to </a:t>
            </a:r>
            <a:r>
              <a:rPr lang="en-US" sz="3400" b="1" dirty="0">
                <a:latin typeface="Calibri" panose="020F0502020204030204" pitchFamily="34" charset="0"/>
                <a:cs typeface="Calibri" panose="020F0502020204030204" pitchFamily="34" charset="0"/>
              </a:rPr>
              <a:t>explain t</a:t>
            </a:r>
            <a:r>
              <a:rPr lang="en-GB" sz="3400" b="1" dirty="0">
                <a:latin typeface="Calibri" panose="020F0502020204030204" pitchFamily="34" charset="0"/>
                <a:cs typeface="Calibri" panose="020F0502020204030204" pitchFamily="34" charset="0"/>
              </a:rPr>
              <a:t>he meaning of resilience </a:t>
            </a:r>
          </a:p>
          <a:p>
            <a:pPr marL="542925" indent="-542925" algn="l">
              <a:lnSpc>
                <a:spcPct val="120000"/>
              </a:lnSpc>
              <a:buFont typeface="Wingdings,Sans-Serif" panose="020B0604020202020204" pitchFamily="34" charset="0"/>
              <a:buChar char="v"/>
            </a:pPr>
            <a:r>
              <a:rPr lang="en-US" sz="3400" dirty="0">
                <a:latin typeface="Calibri" panose="020F0502020204030204" pitchFamily="34" charset="0"/>
                <a:cs typeface="Calibri" panose="020F0502020204030204" pitchFamily="34" charset="0"/>
              </a:rPr>
              <a:t>Your second task is to </a:t>
            </a:r>
            <a:r>
              <a:rPr lang="en-US" sz="3400" b="1" dirty="0">
                <a:latin typeface="Calibri" panose="020F0502020204030204" pitchFamily="34" charset="0"/>
                <a:cs typeface="Calibri" panose="020F0502020204030204" pitchFamily="34" charset="0"/>
              </a:rPr>
              <a:t>identify whether your individual has resilience</a:t>
            </a:r>
            <a:endParaRPr lang="en-GB" sz="3400" b="1" dirty="0">
              <a:latin typeface="Calibri" panose="020F0502020204030204" pitchFamily="34" charset="0"/>
              <a:cs typeface="Calibri" panose="020F0502020204030204" pitchFamily="34" charset="0"/>
            </a:endParaRPr>
          </a:p>
          <a:p>
            <a:pPr marL="542925" indent="-542925" algn="l">
              <a:lnSpc>
                <a:spcPct val="120000"/>
              </a:lnSpc>
              <a:buFont typeface="Wingdings,Sans-Serif" panose="020B0604020202020204" pitchFamily="34" charset="0"/>
              <a:buChar char="v"/>
            </a:pPr>
            <a:r>
              <a:rPr lang="en-US" sz="3400" dirty="0">
                <a:latin typeface="Calibri" panose="020F0502020204030204" pitchFamily="34" charset="0"/>
                <a:cs typeface="Calibri" panose="020F0502020204030204" pitchFamily="34" charset="0"/>
              </a:rPr>
              <a:t>Your</a:t>
            </a:r>
            <a:r>
              <a:rPr lang="en-US" sz="3400" dirty="0">
                <a:latin typeface="Calibri" panose="020F0502020204030204" pitchFamily="34" charset="0"/>
                <a:ea typeface="+mn-lt"/>
                <a:cs typeface="Calibri" panose="020F0502020204030204" pitchFamily="34" charset="0"/>
              </a:rPr>
              <a:t> third task is to </a:t>
            </a:r>
            <a:r>
              <a:rPr lang="en-US" sz="3400" b="1" dirty="0">
                <a:latin typeface="Calibri" panose="020F0502020204030204" pitchFamily="34" charset="0"/>
                <a:ea typeface="+mn-lt"/>
                <a:cs typeface="Calibri" panose="020F0502020204030204" pitchFamily="34" charset="0"/>
              </a:rPr>
              <a:t>identify </a:t>
            </a:r>
            <a:r>
              <a:rPr lang="en-US" sz="3400" b="1" dirty="0">
                <a:latin typeface="Calibri" panose="020F0502020204030204" pitchFamily="34" charset="0"/>
                <a:cs typeface="Calibri" panose="020F0502020204030204" pitchFamily="34" charset="0"/>
              </a:rPr>
              <a:t>the f</a:t>
            </a:r>
            <a:r>
              <a:rPr lang="en-GB" sz="3400" b="1" dirty="0">
                <a:latin typeface="Calibri" panose="020F0502020204030204" pitchFamily="34" charset="0"/>
                <a:cs typeface="Calibri" panose="020F0502020204030204" pitchFamily="34" charset="0"/>
              </a:rPr>
              <a:t>actors affecting an individual's resilience </a:t>
            </a:r>
          </a:p>
          <a:p>
            <a:pPr marL="542925" indent="-542925" algn="l">
              <a:lnSpc>
                <a:spcPct val="120000"/>
              </a:lnSpc>
              <a:buFont typeface="Wingdings,Sans-Serif" panose="020B0604020202020204" pitchFamily="34" charset="0"/>
              <a:buChar char="v"/>
            </a:pPr>
            <a:r>
              <a:rPr lang="en-GB" sz="3400" dirty="0">
                <a:latin typeface="Calibri" panose="020F0502020204030204" pitchFamily="34" charset="0"/>
                <a:cs typeface="Calibri" panose="020F0502020204030204" pitchFamily="34" charset="0"/>
              </a:rPr>
              <a:t>Your fourth task is to </a:t>
            </a:r>
            <a:r>
              <a:rPr lang="en-GB" sz="3400" b="1" dirty="0">
                <a:latin typeface="Calibri" panose="020F0502020204030204" pitchFamily="34" charset="0"/>
                <a:cs typeface="Calibri" panose="020F0502020204030204" pitchFamily="34" charset="0"/>
              </a:rPr>
              <a:t>identify which factors have affected your individual’s resilience</a:t>
            </a:r>
          </a:p>
          <a:p>
            <a:endParaRPr lang="en-US" b="1" dirty="0">
              <a:cs typeface="Calibri"/>
            </a:endParaRPr>
          </a:p>
          <a:p>
            <a:endParaRPr lang="en-US" sz="2000" dirty="0">
              <a:cs typeface="Calibri"/>
            </a:endParaRPr>
          </a:p>
        </p:txBody>
      </p:sp>
      <p:sp>
        <p:nvSpPr>
          <p:cNvPr id="9" name="Title 1">
            <a:extLst>
              <a:ext uri="{FF2B5EF4-FFF2-40B4-BE49-F238E27FC236}">
                <a16:creationId xmlns:a16="http://schemas.microsoft.com/office/drawing/2014/main" id="{14A23078-C845-4B7B-8F4C-D1635A6770D6}"/>
              </a:ext>
            </a:extLst>
          </p:cNvPr>
          <p:cNvSpPr txBox="1">
            <a:spLocks/>
          </p:cNvSpPr>
          <p:nvPr/>
        </p:nvSpPr>
        <p:spPr>
          <a:xfrm>
            <a:off x="457116" y="1548632"/>
            <a:ext cx="11238697" cy="688724"/>
          </a:xfrm>
          <a:prstGeom prst="rect">
            <a:avLst/>
          </a:prstGeom>
          <a:solidFill>
            <a:srgbClr val="B18DCC"/>
          </a:solidFill>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r>
              <a:rPr lang="en-US" sz="2200" b="1" dirty="0">
                <a:cs typeface="Calibri Light"/>
              </a:rPr>
              <a:t>Today’s tasks:</a:t>
            </a:r>
          </a:p>
          <a:p>
            <a:r>
              <a:rPr lang="en-US" sz="2200" b="1" dirty="0">
                <a:cs typeface="Calibri Light"/>
              </a:rPr>
              <a:t>Identifying your individual’s resilience and what factors have affected it</a:t>
            </a:r>
          </a:p>
        </p:txBody>
      </p:sp>
      <p:sp>
        <p:nvSpPr>
          <p:cNvPr id="10" name="TextBox 9">
            <a:extLst>
              <a:ext uri="{FF2B5EF4-FFF2-40B4-BE49-F238E27FC236}">
                <a16:creationId xmlns:a16="http://schemas.microsoft.com/office/drawing/2014/main" id="{22EAC6B6-1950-457F-9F67-7CADF0859626}"/>
              </a:ext>
            </a:extLst>
          </p:cNvPr>
          <p:cNvSpPr txBox="1"/>
          <p:nvPr/>
        </p:nvSpPr>
        <p:spPr>
          <a:xfrm>
            <a:off x="8782493" y="2922357"/>
            <a:ext cx="2775097" cy="3170099"/>
          </a:xfrm>
          <a:custGeom>
            <a:avLst/>
            <a:gdLst>
              <a:gd name="connsiteX0" fmla="*/ 0 w 2775097"/>
              <a:gd name="connsiteY0" fmla="*/ 0 h 3170099"/>
              <a:gd name="connsiteX1" fmla="*/ 2775097 w 2775097"/>
              <a:gd name="connsiteY1" fmla="*/ 0 h 3170099"/>
              <a:gd name="connsiteX2" fmla="*/ 2775097 w 2775097"/>
              <a:gd name="connsiteY2" fmla="*/ 3170099 h 3170099"/>
              <a:gd name="connsiteX3" fmla="*/ 0 w 2775097"/>
              <a:gd name="connsiteY3" fmla="*/ 3170099 h 3170099"/>
              <a:gd name="connsiteX4" fmla="*/ 0 w 2775097"/>
              <a:gd name="connsiteY4" fmla="*/ 0 h 3170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097" h="3170099" extrusionOk="0">
                <a:moveTo>
                  <a:pt x="0" y="0"/>
                </a:moveTo>
                <a:cubicBezTo>
                  <a:pt x="475264" y="118645"/>
                  <a:pt x="1683722" y="116012"/>
                  <a:pt x="2775097" y="0"/>
                </a:cubicBezTo>
                <a:cubicBezTo>
                  <a:pt x="2642215" y="501135"/>
                  <a:pt x="2860048" y="1914118"/>
                  <a:pt x="2775097" y="3170099"/>
                </a:cubicBezTo>
                <a:cubicBezTo>
                  <a:pt x="1600697" y="3304699"/>
                  <a:pt x="928836" y="3012903"/>
                  <a:pt x="0" y="3170099"/>
                </a:cubicBezTo>
                <a:cubicBezTo>
                  <a:pt x="-20187" y="2592047"/>
                  <a:pt x="-152480" y="779209"/>
                  <a:pt x="0" y="0"/>
                </a:cubicBezTo>
                <a:close/>
              </a:path>
            </a:pathLst>
          </a:custGeom>
          <a:noFill/>
          <a:ln w="155575" cmpd="sng">
            <a:gradFill>
              <a:gsLst>
                <a:gs pos="0">
                  <a:schemeClr val="bg1">
                    <a:lumMod val="5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xtLst>
              <a:ext uri="{C807C97D-BFC1-408E-A445-0C87EB9F89A2}">
                <ask:lineSketchStyleProps xmlns:ask="http://schemas.microsoft.com/office/drawing/2018/sketchyshapes" sd="1219033472">
                  <a:prstGeom prst="rect">
                    <a:avLst/>
                  </a:prstGeom>
                  <ask:type>
                    <ask:lineSketchCurved/>
                  </ask:type>
                </ask:lineSketchStyleProps>
              </a:ext>
            </a:extLst>
          </a:ln>
        </p:spPr>
        <p:txBody>
          <a:bodyPr wrap="square" rtlCol="0">
            <a:spAutoFit/>
          </a:bodyPr>
          <a:lstStyle/>
          <a:p>
            <a:pPr algn="ctr"/>
            <a:endParaRPr lang="en-GB" sz="4000" dirty="0">
              <a:solidFill>
                <a:schemeClr val="bg1">
                  <a:lumMod val="50000"/>
                </a:schemeClr>
              </a:solidFill>
              <a:latin typeface="Forte" panose="03060902040502070203" pitchFamily="66" charset="0"/>
            </a:endParaRPr>
          </a:p>
          <a:p>
            <a:pPr algn="ctr"/>
            <a:r>
              <a:rPr lang="en-GB" sz="4000" dirty="0">
                <a:solidFill>
                  <a:schemeClr val="bg1">
                    <a:lumMod val="65000"/>
                  </a:schemeClr>
                </a:solidFill>
                <a:latin typeface="Forte" panose="03060902040502070203" pitchFamily="66" charset="0"/>
              </a:rPr>
              <a:t>What’s happening this week?</a:t>
            </a:r>
          </a:p>
          <a:p>
            <a:pPr algn="ctr"/>
            <a:endParaRPr lang="en-GB" sz="4000" dirty="0">
              <a:solidFill>
                <a:schemeClr val="bg1">
                  <a:lumMod val="50000"/>
                </a:schemeClr>
              </a:solidFill>
              <a:latin typeface="Forte" panose="03060902040502070203" pitchFamily="66" charset="0"/>
            </a:endParaRPr>
          </a:p>
        </p:txBody>
      </p:sp>
    </p:spTree>
    <p:extLst>
      <p:ext uri="{BB962C8B-B14F-4D97-AF65-F5344CB8AC3E}">
        <p14:creationId xmlns:p14="http://schemas.microsoft.com/office/powerpoint/2010/main" val="38925030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2" name="Rectangle 1">
            <a:extLst>
              <a:ext uri="{FF2B5EF4-FFF2-40B4-BE49-F238E27FC236}">
                <a16:creationId xmlns:a16="http://schemas.microsoft.com/office/drawing/2014/main" id="{BF35782E-47EF-47B8-820B-0AC4E5D491E4}"/>
              </a:ext>
            </a:extLst>
          </p:cNvPr>
          <p:cNvSpPr/>
          <p:nvPr/>
        </p:nvSpPr>
        <p:spPr>
          <a:xfrm>
            <a:off x="457117" y="1373235"/>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GB" sz="2400" dirty="0">
              <a:ea typeface="+mj-lt"/>
              <a:cs typeface="+mj-lt"/>
            </a:endParaRPr>
          </a:p>
        </p:txBody>
      </p:sp>
      <p:graphicFrame>
        <p:nvGraphicFramePr>
          <p:cNvPr id="5" name="Table 6">
            <a:extLst>
              <a:ext uri="{FF2B5EF4-FFF2-40B4-BE49-F238E27FC236}">
                <a16:creationId xmlns:a16="http://schemas.microsoft.com/office/drawing/2014/main" id="{87A27D1A-EE22-4D40-82EF-B8705457CE01}"/>
              </a:ext>
            </a:extLst>
          </p:cNvPr>
          <p:cNvGraphicFramePr>
            <a:graphicFrameLocks noGrp="1"/>
          </p:cNvGraphicFramePr>
          <p:nvPr>
            <p:extLst>
              <p:ext uri="{D42A27DB-BD31-4B8C-83A1-F6EECF244321}">
                <p14:modId xmlns:p14="http://schemas.microsoft.com/office/powerpoint/2010/main" val="3302118774"/>
              </p:ext>
            </p:extLst>
          </p:nvPr>
        </p:nvGraphicFramePr>
        <p:xfrm>
          <a:off x="524498" y="2138820"/>
          <a:ext cx="11143004" cy="4391416"/>
        </p:xfrm>
        <a:graphic>
          <a:graphicData uri="http://schemas.openxmlformats.org/drawingml/2006/table">
            <a:tbl>
              <a:tblPr firstRow="1" bandRow="1">
                <a:tableStyleId>{3C2FFA5D-87B4-456A-9821-1D502468CF0F}</a:tableStyleId>
              </a:tblPr>
              <a:tblGrid>
                <a:gridCol w="3856116">
                  <a:extLst>
                    <a:ext uri="{9D8B030D-6E8A-4147-A177-3AD203B41FA5}">
                      <a16:colId xmlns:a16="http://schemas.microsoft.com/office/drawing/2014/main" val="3983093155"/>
                    </a:ext>
                  </a:extLst>
                </a:gridCol>
                <a:gridCol w="7286888">
                  <a:extLst>
                    <a:ext uri="{9D8B030D-6E8A-4147-A177-3AD203B41FA5}">
                      <a16:colId xmlns:a16="http://schemas.microsoft.com/office/drawing/2014/main" val="2737769869"/>
                    </a:ext>
                  </a:extLst>
                </a:gridCol>
              </a:tblGrid>
              <a:tr h="215161">
                <a:tc>
                  <a:txBody>
                    <a:bodyPr/>
                    <a:lstStyle/>
                    <a:p>
                      <a:r>
                        <a:rPr lang="en-GB" sz="1800" dirty="0"/>
                        <a:t>Factors</a:t>
                      </a:r>
                      <a:endParaRPr lang="en-GB" sz="1800" dirty="0">
                        <a:latin typeface="Calibri" panose="020F0502020204030204" pitchFamily="34" charset="0"/>
                        <a:cs typeface="Calibri" panose="020F0502020204030204" pitchFamily="34" charset="0"/>
                      </a:endParaRPr>
                    </a:p>
                  </a:txBody>
                  <a:tcPr anchor="ctr"/>
                </a:tc>
                <a:tc>
                  <a:txBody>
                    <a:bodyPr/>
                    <a:lstStyle/>
                    <a:p>
                      <a:pPr lvl="0" algn="ctr">
                        <a:lnSpc>
                          <a:spcPct val="100000"/>
                        </a:lnSpc>
                        <a:spcBef>
                          <a:spcPts val="0"/>
                        </a:spcBef>
                        <a:spcAft>
                          <a:spcPts val="0"/>
                        </a:spcAft>
                        <a:buNone/>
                      </a:pPr>
                      <a:r>
                        <a:rPr lang="en-GB" sz="1800" u="none" strike="noStrike" noProof="0" dirty="0"/>
                        <a:t>Factors that have affected your individual's resilience</a:t>
                      </a:r>
                      <a:endParaRPr lang="en-GB" sz="1800" b="1" i="0" u="none" strike="noStrike" noProof="0" dirty="0">
                        <a:latin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2312227294"/>
                  </a:ext>
                </a:extLst>
              </a:tr>
              <a:tr h="503207">
                <a:tc>
                  <a:txBody>
                    <a:bodyPr/>
                    <a:lstStyle/>
                    <a:p>
                      <a:pPr marL="0" marR="0" lvl="0" indent="0" algn="l">
                        <a:lnSpc>
                          <a:spcPct val="90000"/>
                        </a:lnSpc>
                        <a:spcBef>
                          <a:spcPts val="1000"/>
                        </a:spcBef>
                        <a:spcAft>
                          <a:spcPts val="0"/>
                        </a:spcAft>
                        <a:buClr>
                          <a:srgbClr val="000000"/>
                        </a:buClr>
                        <a:buNone/>
                      </a:pPr>
                      <a:r>
                        <a:rPr lang="en-GB" sz="1600" u="none" strike="noStrike" noProof="0" dirty="0"/>
                        <a:t>Age</a:t>
                      </a:r>
                      <a:endParaRPr lang="en-US" sz="1600" b="0" i="0" u="none" strike="noStrike" noProof="0" dirty="0">
                        <a:latin typeface="Calibri"/>
                      </a:endParaRPr>
                    </a:p>
                  </a:txBody>
                  <a:tcPr anchor="ctr"/>
                </a:tc>
                <a:tc>
                  <a:txBody>
                    <a:bodyPr/>
                    <a:lstStyle/>
                    <a:p>
                      <a:endParaRPr lang="en-GB" dirty="0"/>
                    </a:p>
                  </a:txBody>
                  <a:tcPr/>
                </a:tc>
                <a:extLst>
                  <a:ext uri="{0D108BD9-81ED-4DB2-BD59-A6C34878D82A}">
                    <a16:rowId xmlns:a16="http://schemas.microsoft.com/office/drawing/2014/main" val="600829435"/>
                  </a:ext>
                </a:extLst>
              </a:tr>
              <a:tr h="503207">
                <a:tc>
                  <a:txBody>
                    <a:bodyPr/>
                    <a:lstStyle/>
                    <a:p>
                      <a:pPr lvl="0" algn="l">
                        <a:lnSpc>
                          <a:spcPct val="100000"/>
                        </a:lnSpc>
                        <a:spcBef>
                          <a:spcPts val="0"/>
                        </a:spcBef>
                        <a:spcAft>
                          <a:spcPts val="0"/>
                        </a:spcAft>
                        <a:buNone/>
                      </a:pPr>
                      <a:r>
                        <a:rPr lang="en-GB" sz="1600" u="none" strike="noStrike" noProof="0" dirty="0"/>
                        <a:t>Gender</a:t>
                      </a:r>
                      <a:endParaRPr lang="en-GB" sz="1600" b="0" i="0" u="none" strike="noStrike" noProof="0" dirty="0">
                        <a:latin typeface="Calibri"/>
                      </a:endParaRPr>
                    </a:p>
                  </a:txBody>
                  <a:tcPr anchor="ctr"/>
                </a:tc>
                <a:tc>
                  <a:txBody>
                    <a:bodyPr/>
                    <a:lstStyle/>
                    <a:p>
                      <a:endParaRPr lang="en-GB" dirty="0"/>
                    </a:p>
                  </a:txBody>
                  <a:tcPr/>
                </a:tc>
                <a:extLst>
                  <a:ext uri="{0D108BD9-81ED-4DB2-BD59-A6C34878D82A}">
                    <a16:rowId xmlns:a16="http://schemas.microsoft.com/office/drawing/2014/main" val="1595519817"/>
                  </a:ext>
                </a:extLst>
              </a:tr>
              <a:tr h="503207">
                <a:tc>
                  <a:txBody>
                    <a:bodyPr/>
                    <a:lstStyle/>
                    <a:p>
                      <a:pPr lvl="0" algn="l">
                        <a:lnSpc>
                          <a:spcPct val="100000"/>
                        </a:lnSpc>
                        <a:spcBef>
                          <a:spcPts val="0"/>
                        </a:spcBef>
                        <a:spcAft>
                          <a:spcPts val="0"/>
                        </a:spcAft>
                        <a:buNone/>
                      </a:pPr>
                      <a:r>
                        <a:rPr lang="en-GB" sz="1600" u="none" strike="noStrike" noProof="0" dirty="0"/>
                        <a:t>Emotional development</a:t>
                      </a:r>
                      <a:endParaRPr lang="en-GB" sz="1600" b="0" i="0" u="none" strike="noStrike" noProof="0" dirty="0">
                        <a:latin typeface="Calibri"/>
                      </a:endParaRPr>
                    </a:p>
                  </a:txBody>
                  <a:tcPr anchor="ctr"/>
                </a:tc>
                <a:tc>
                  <a:txBody>
                    <a:bodyPr/>
                    <a:lstStyle/>
                    <a:p>
                      <a:endParaRPr lang="en-GB"/>
                    </a:p>
                  </a:txBody>
                  <a:tcPr/>
                </a:tc>
                <a:extLst>
                  <a:ext uri="{0D108BD9-81ED-4DB2-BD59-A6C34878D82A}">
                    <a16:rowId xmlns:a16="http://schemas.microsoft.com/office/drawing/2014/main" val="2778626471"/>
                  </a:ext>
                </a:extLst>
              </a:tr>
              <a:tr h="503207">
                <a:tc>
                  <a:txBody>
                    <a:bodyPr/>
                    <a:lstStyle/>
                    <a:p>
                      <a:pPr lvl="0" algn="l">
                        <a:lnSpc>
                          <a:spcPct val="100000"/>
                        </a:lnSpc>
                        <a:spcBef>
                          <a:spcPts val="0"/>
                        </a:spcBef>
                        <a:spcAft>
                          <a:spcPts val="0"/>
                        </a:spcAft>
                        <a:buNone/>
                      </a:pPr>
                      <a:r>
                        <a:rPr lang="en-GB" sz="1600" u="none" strike="noStrike" noProof="0" dirty="0"/>
                        <a:t>Relationships</a:t>
                      </a:r>
                      <a:endParaRPr lang="en-GB" sz="1600" b="0" i="0" u="none" strike="noStrike" noProof="0" dirty="0">
                        <a:latin typeface="Calibri"/>
                      </a:endParaRPr>
                    </a:p>
                  </a:txBody>
                  <a:tcPr anchor="ctr"/>
                </a:tc>
                <a:tc>
                  <a:txBody>
                    <a:bodyPr/>
                    <a:lstStyle/>
                    <a:p>
                      <a:endParaRPr lang="en-GB"/>
                    </a:p>
                  </a:txBody>
                  <a:tcPr/>
                </a:tc>
                <a:extLst>
                  <a:ext uri="{0D108BD9-81ED-4DB2-BD59-A6C34878D82A}">
                    <a16:rowId xmlns:a16="http://schemas.microsoft.com/office/drawing/2014/main" val="1675569363"/>
                  </a:ext>
                </a:extLst>
              </a:tr>
              <a:tr h="503207">
                <a:tc>
                  <a:txBody>
                    <a:bodyPr/>
                    <a:lstStyle/>
                    <a:p>
                      <a:pPr lvl="0" algn="l">
                        <a:lnSpc>
                          <a:spcPct val="100000"/>
                        </a:lnSpc>
                        <a:spcBef>
                          <a:spcPts val="0"/>
                        </a:spcBef>
                        <a:spcAft>
                          <a:spcPts val="0"/>
                        </a:spcAft>
                        <a:buNone/>
                      </a:pPr>
                      <a:r>
                        <a:rPr lang="en-GB" sz="1600" u="none" strike="noStrike" noProof="0" dirty="0"/>
                        <a:t>Life experiences (including transitions)  </a:t>
                      </a:r>
                      <a:endParaRPr lang="en-GB" sz="1600" b="0" i="0" u="none" strike="noStrike" noProof="0" dirty="0">
                        <a:latin typeface="Calibri"/>
                      </a:endParaRPr>
                    </a:p>
                  </a:txBody>
                  <a:tcPr anchor="ctr"/>
                </a:tc>
                <a:tc>
                  <a:txBody>
                    <a:bodyPr/>
                    <a:lstStyle/>
                    <a:p>
                      <a:endParaRPr lang="en-GB"/>
                    </a:p>
                  </a:txBody>
                  <a:tcPr/>
                </a:tc>
                <a:extLst>
                  <a:ext uri="{0D108BD9-81ED-4DB2-BD59-A6C34878D82A}">
                    <a16:rowId xmlns:a16="http://schemas.microsoft.com/office/drawing/2014/main" val="3087760800"/>
                  </a:ext>
                </a:extLst>
              </a:tr>
              <a:tr h="503207">
                <a:tc>
                  <a:txBody>
                    <a:bodyPr/>
                    <a:lstStyle/>
                    <a:p>
                      <a:pPr lvl="0" algn="l">
                        <a:lnSpc>
                          <a:spcPct val="100000"/>
                        </a:lnSpc>
                        <a:spcBef>
                          <a:spcPts val="0"/>
                        </a:spcBef>
                        <a:spcAft>
                          <a:spcPts val="0"/>
                        </a:spcAft>
                        <a:buNone/>
                      </a:pPr>
                      <a:r>
                        <a:rPr lang="en-GB" sz="1600" u="none" strike="noStrike" noProof="0" dirty="0"/>
                        <a:t>Adverse childhood experiences (ACEs) </a:t>
                      </a:r>
                      <a:endParaRPr lang="en-GB" sz="1600" b="0" i="0" u="none" strike="noStrike" noProof="0" dirty="0">
                        <a:latin typeface="Calibri"/>
                      </a:endParaRPr>
                    </a:p>
                  </a:txBody>
                  <a:tcPr anchor="ctr"/>
                </a:tc>
                <a:tc>
                  <a:txBody>
                    <a:bodyPr/>
                    <a:lstStyle/>
                    <a:p>
                      <a:endParaRPr lang="en-GB"/>
                    </a:p>
                  </a:txBody>
                  <a:tcPr/>
                </a:tc>
                <a:extLst>
                  <a:ext uri="{0D108BD9-81ED-4DB2-BD59-A6C34878D82A}">
                    <a16:rowId xmlns:a16="http://schemas.microsoft.com/office/drawing/2014/main" val="1397884974"/>
                  </a:ext>
                </a:extLst>
              </a:tr>
              <a:tr h="503207">
                <a:tc>
                  <a:txBody>
                    <a:bodyPr/>
                    <a:lstStyle/>
                    <a:p>
                      <a:pPr lvl="0" algn="l">
                        <a:lnSpc>
                          <a:spcPct val="100000"/>
                        </a:lnSpc>
                        <a:spcBef>
                          <a:spcPts val="0"/>
                        </a:spcBef>
                        <a:spcAft>
                          <a:spcPts val="0"/>
                        </a:spcAft>
                        <a:buNone/>
                      </a:pPr>
                      <a:r>
                        <a:rPr lang="en-GB" sz="1600" u="none" strike="noStrike" noProof="0" dirty="0"/>
                        <a:t>Discrimination</a:t>
                      </a:r>
                      <a:endParaRPr lang="en-GB" sz="1600" b="0" i="0" u="none" strike="noStrike" noProof="0" dirty="0">
                        <a:latin typeface="Calibri"/>
                      </a:endParaRPr>
                    </a:p>
                  </a:txBody>
                  <a:tcPr anchor="ctr"/>
                </a:tc>
                <a:tc>
                  <a:txBody>
                    <a:bodyPr/>
                    <a:lstStyle/>
                    <a:p>
                      <a:endParaRPr lang="en-GB"/>
                    </a:p>
                  </a:txBody>
                  <a:tcPr/>
                </a:tc>
                <a:extLst>
                  <a:ext uri="{0D108BD9-81ED-4DB2-BD59-A6C34878D82A}">
                    <a16:rowId xmlns:a16="http://schemas.microsoft.com/office/drawing/2014/main" val="3741019606"/>
                  </a:ext>
                </a:extLst>
              </a:tr>
              <a:tr h="503207">
                <a:tc>
                  <a:txBody>
                    <a:bodyPr/>
                    <a:lstStyle/>
                    <a:p>
                      <a:pPr lvl="0" algn="l">
                        <a:lnSpc>
                          <a:spcPct val="100000"/>
                        </a:lnSpc>
                        <a:spcBef>
                          <a:spcPts val="0"/>
                        </a:spcBef>
                        <a:spcAft>
                          <a:spcPts val="0"/>
                        </a:spcAft>
                        <a:buNone/>
                      </a:pPr>
                      <a:r>
                        <a:rPr lang="en-GB" sz="1600" u="none" strike="noStrike" noProof="0" dirty="0"/>
                        <a:t>Inequality</a:t>
                      </a:r>
                      <a:endParaRPr lang="en-GB" sz="1600" b="0" i="0" u="none" strike="noStrike" noProof="0" dirty="0">
                        <a:latin typeface="Calibri"/>
                      </a:endParaRPr>
                    </a:p>
                  </a:txBody>
                  <a:tcPr anchor="ctr"/>
                </a:tc>
                <a:tc>
                  <a:txBody>
                    <a:bodyPr/>
                    <a:lstStyle/>
                    <a:p>
                      <a:pPr lvl="0">
                        <a:buNone/>
                      </a:pPr>
                      <a:endParaRPr lang="en-GB" dirty="0"/>
                    </a:p>
                  </a:txBody>
                  <a:tcPr/>
                </a:tc>
                <a:extLst>
                  <a:ext uri="{0D108BD9-81ED-4DB2-BD59-A6C34878D82A}">
                    <a16:rowId xmlns:a16="http://schemas.microsoft.com/office/drawing/2014/main" val="4286522656"/>
                  </a:ext>
                </a:extLst>
              </a:tr>
            </a:tbl>
          </a:graphicData>
        </a:graphic>
      </p:graphicFrame>
    </p:spTree>
    <p:extLst>
      <p:ext uri="{BB962C8B-B14F-4D97-AF65-F5344CB8AC3E}">
        <p14:creationId xmlns:p14="http://schemas.microsoft.com/office/powerpoint/2010/main" val="10520944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4" name="Content Placeholder 2">
            <a:extLst>
              <a:ext uri="{FF2B5EF4-FFF2-40B4-BE49-F238E27FC236}">
                <a16:creationId xmlns:a16="http://schemas.microsoft.com/office/drawing/2014/main" id="{A344F3FC-5366-48CE-A6E9-DC98E07EE5E6}"/>
              </a:ext>
            </a:extLst>
          </p:cNvPr>
          <p:cNvSpPr txBox="1">
            <a:spLocks/>
          </p:cNvSpPr>
          <p:nvPr/>
        </p:nvSpPr>
        <p:spPr>
          <a:xfrm>
            <a:off x="198408" y="1623744"/>
            <a:ext cx="11795184" cy="4926432"/>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ea typeface="+mn-lt"/>
                <a:cs typeface="+mn-lt"/>
              </a:rPr>
              <a:t>This unit assesses the learner's knowledge, understanding and skills in relation to how the health, well-being and resilience of individuals in Wales are supported through outcome-focused care. </a:t>
            </a:r>
            <a:endParaRPr lang="en-US" dirty="0"/>
          </a:p>
          <a:p>
            <a:r>
              <a:rPr lang="en-GB" b="1" dirty="0">
                <a:solidFill>
                  <a:schemeClr val="accent5"/>
                </a:solidFill>
                <a:ea typeface="+mn-lt"/>
                <a:cs typeface="+mn-lt"/>
              </a:rPr>
              <a:t>The tasks require learners to:</a:t>
            </a:r>
          </a:p>
          <a:p>
            <a:r>
              <a:rPr lang="en-GB" b="1" dirty="0">
                <a:solidFill>
                  <a:schemeClr val="accent5"/>
                </a:solidFill>
                <a:ea typeface="+mn-lt"/>
                <a:cs typeface="+mn-lt"/>
              </a:rPr>
              <a:t>1 - </a:t>
            </a:r>
            <a:r>
              <a:rPr lang="en-GB" dirty="0">
                <a:ea typeface="+mn-lt"/>
                <a:cs typeface="+mn-lt"/>
              </a:rPr>
              <a:t>Produce a report on how practitioners from the health and social care and childcare sectors work together within legislative guidelines to promote outcome-focused care</a:t>
            </a:r>
          </a:p>
          <a:p>
            <a:r>
              <a:rPr lang="en-GB" b="1" dirty="0">
                <a:solidFill>
                  <a:schemeClr val="accent5"/>
                </a:solidFill>
                <a:highlight>
                  <a:srgbClr val="FFFF00"/>
                </a:highlight>
                <a:ea typeface="+mn-lt"/>
                <a:cs typeface="+mn-lt"/>
              </a:rPr>
              <a:t>2 - </a:t>
            </a:r>
            <a:r>
              <a:rPr lang="en-GB" dirty="0">
                <a:highlight>
                  <a:srgbClr val="FFFF00"/>
                </a:highlight>
                <a:ea typeface="+mn-lt"/>
                <a:cs typeface="+mn-lt"/>
              </a:rPr>
              <a:t>Provide information which would be of relevance to learners planning a future career in the health, social care, and/or childcare sectors. The work can be submitted as </a:t>
            </a:r>
            <a:r>
              <a:rPr lang="en-GB" b="1" dirty="0">
                <a:highlight>
                  <a:srgbClr val="FFFF00"/>
                </a:highlight>
                <a:ea typeface="+mn-lt"/>
                <a:cs typeface="+mn-lt"/>
              </a:rPr>
              <a:t>a presentation, a blog, or an infographic. </a:t>
            </a:r>
            <a:endParaRPr lang="en-GB" b="1" dirty="0">
              <a:highlight>
                <a:srgbClr val="FFFF00"/>
              </a:highlight>
              <a:cs typeface="Calibri"/>
            </a:endParaRPr>
          </a:p>
        </p:txBody>
      </p:sp>
    </p:spTree>
    <p:extLst>
      <p:ext uri="{BB962C8B-B14F-4D97-AF65-F5344CB8AC3E}">
        <p14:creationId xmlns:p14="http://schemas.microsoft.com/office/powerpoint/2010/main" val="18233112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6" name="Content Placeholder 2">
            <a:extLst>
              <a:ext uri="{FF2B5EF4-FFF2-40B4-BE49-F238E27FC236}">
                <a16:creationId xmlns:a16="http://schemas.microsoft.com/office/drawing/2014/main" id="{0491BDB5-A7B3-4857-B7B5-C63083D123B9}"/>
              </a:ext>
            </a:extLst>
          </p:cNvPr>
          <p:cNvSpPr txBox="1">
            <a:spLocks/>
          </p:cNvSpPr>
          <p:nvPr/>
        </p:nvSpPr>
        <p:spPr>
          <a:xfrm>
            <a:off x="465221" y="2374436"/>
            <a:ext cx="6137598" cy="3547899"/>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latin typeface="Calibri" panose="020F0502020204030204" pitchFamily="34" charset="0"/>
                <a:ea typeface="+mn-lt"/>
                <a:cs typeface="Calibri" panose="020F0502020204030204" pitchFamily="34" charset="0"/>
              </a:rPr>
              <a:t>The meaning of resilience </a:t>
            </a:r>
            <a:r>
              <a:rPr lang="en-GB" dirty="0">
                <a:latin typeface="Calibri" panose="020F0502020204030204" pitchFamily="34" charset="0"/>
                <a:ea typeface="+mn-lt"/>
                <a:cs typeface="Calibri" panose="020F0502020204030204" pitchFamily="34" charset="0"/>
              </a:rPr>
              <a:t>– an individual's ability to adapt well in the face of adversity, trauma, tragedy and significant sources of stress.</a:t>
            </a:r>
          </a:p>
          <a:p>
            <a:pPr algn="l"/>
            <a:r>
              <a:rPr lang="en-GB" dirty="0">
                <a:latin typeface="Calibri" panose="020F0502020204030204" pitchFamily="34" charset="0"/>
                <a:ea typeface="+mn-lt"/>
                <a:cs typeface="Calibri" panose="020F0502020204030204" pitchFamily="34" charset="0"/>
              </a:rPr>
              <a:t>The ability to draw upon inner resources to weather stress, adversity and challenges during life.</a:t>
            </a:r>
          </a:p>
          <a:p>
            <a:pPr algn="l"/>
            <a:r>
              <a:rPr lang="en-GB" b="1" dirty="0">
                <a:latin typeface="Calibri" panose="020F0502020204030204" pitchFamily="34" charset="0"/>
                <a:ea typeface="+mn-lt"/>
                <a:cs typeface="Calibri" panose="020F0502020204030204" pitchFamily="34" charset="0"/>
              </a:rPr>
              <a:t>Resilience is linked to good health and well-being.</a:t>
            </a:r>
            <a:endParaRPr lang="en-GB" b="1" dirty="0">
              <a:ea typeface="+mn-lt"/>
              <a:cs typeface="+mn-lt"/>
            </a:endParaRPr>
          </a:p>
          <a:p>
            <a:endParaRPr lang="en-GB" b="1" dirty="0">
              <a:ea typeface="+mn-lt"/>
              <a:cs typeface="+mn-lt"/>
            </a:endParaRPr>
          </a:p>
          <a:p>
            <a:endParaRPr lang="en-GB" b="1" dirty="0">
              <a:ea typeface="+mn-lt"/>
              <a:cs typeface="+mn-lt"/>
            </a:endParaRPr>
          </a:p>
          <a:p>
            <a:endParaRPr lang="en-GB" b="1" dirty="0">
              <a:cs typeface="Calibri"/>
            </a:endParaRPr>
          </a:p>
          <a:p>
            <a:endParaRPr lang="en-GB" dirty="0">
              <a:cs typeface="Calibri"/>
            </a:endParaRPr>
          </a:p>
        </p:txBody>
      </p:sp>
      <p:pic>
        <p:nvPicPr>
          <p:cNvPr id="7" name="Picture 6">
            <a:hlinkClick r:id="" action="ppaction://media"/>
            <a:extLst>
              <a:ext uri="{FF2B5EF4-FFF2-40B4-BE49-F238E27FC236}">
                <a16:creationId xmlns:a16="http://schemas.microsoft.com/office/drawing/2014/main" id="{93FE2922-246E-4161-A44F-990082F7E258}"/>
              </a:ext>
            </a:extLst>
          </p:cNvPr>
          <p:cNvPicPr>
            <a:picLocks noRot="1" noChangeAspect="1"/>
          </p:cNvPicPr>
          <p:nvPr>
            <a:videoFile r:link="rId1"/>
          </p:nvPr>
        </p:nvPicPr>
        <p:blipFill>
          <a:blip r:embed="rId3"/>
          <a:stretch>
            <a:fillRect/>
          </a:stretch>
        </p:blipFill>
        <p:spPr>
          <a:xfrm>
            <a:off x="6958263" y="2374436"/>
            <a:ext cx="4572000" cy="3429000"/>
          </a:xfrm>
          <a:prstGeom prst="rect">
            <a:avLst/>
          </a:prstGeom>
        </p:spPr>
      </p:pic>
      <p:sp>
        <p:nvSpPr>
          <p:cNvPr id="2" name="Rectangle 1">
            <a:extLst>
              <a:ext uri="{FF2B5EF4-FFF2-40B4-BE49-F238E27FC236}">
                <a16:creationId xmlns:a16="http://schemas.microsoft.com/office/drawing/2014/main" id="{5C1DCA21-E716-49D7-B1E3-B13FF192E549}"/>
              </a:ext>
            </a:extLst>
          </p:cNvPr>
          <p:cNvSpPr/>
          <p:nvPr/>
        </p:nvSpPr>
        <p:spPr>
          <a:xfrm>
            <a:off x="465221" y="1578336"/>
            <a:ext cx="2579617" cy="461665"/>
          </a:xfrm>
          <a:prstGeom prst="rect">
            <a:avLst/>
          </a:prstGeom>
        </p:spPr>
        <p:txBody>
          <a:bodyPr wrap="none">
            <a:spAutoFit/>
          </a:bodyPr>
          <a:lstStyle/>
          <a:p>
            <a:r>
              <a:rPr lang="en-GB" sz="2400" b="1" dirty="0">
                <a:latin typeface="Calibri"/>
                <a:ea typeface="+mj-lt"/>
                <a:cs typeface="Calibri"/>
              </a:rPr>
              <a:t>What is resilience?</a:t>
            </a:r>
            <a:endParaRPr lang="en-GB" sz="2400" dirty="0"/>
          </a:p>
        </p:txBody>
      </p:sp>
    </p:spTree>
    <p:extLst>
      <p:ext uri="{BB962C8B-B14F-4D97-AF65-F5344CB8AC3E}">
        <p14:creationId xmlns:p14="http://schemas.microsoft.com/office/powerpoint/2010/main" val="10370987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pic>
        <p:nvPicPr>
          <p:cNvPr id="5" name="Picture 8" descr="Text, whiteboard&#10;&#10;Description automatically generated">
            <a:extLst>
              <a:ext uri="{FF2B5EF4-FFF2-40B4-BE49-F238E27FC236}">
                <a16:creationId xmlns:a16="http://schemas.microsoft.com/office/drawing/2014/main" id="{6FBFFC78-5120-4A33-8629-6679B644F42F}"/>
              </a:ext>
            </a:extLst>
          </p:cNvPr>
          <p:cNvPicPr>
            <a:picLocks noChangeAspect="1"/>
          </p:cNvPicPr>
          <p:nvPr/>
        </p:nvPicPr>
        <p:blipFill rotWithShape="1">
          <a:blip r:embed="rId2"/>
          <a:srcRect r="2251" b="8235"/>
          <a:stretch/>
        </p:blipFill>
        <p:spPr>
          <a:xfrm>
            <a:off x="8455742" y="2100800"/>
            <a:ext cx="3736258" cy="3834021"/>
          </a:xfrm>
          <a:prstGeom prst="rect">
            <a:avLst/>
          </a:prstGeom>
        </p:spPr>
      </p:pic>
      <p:sp>
        <p:nvSpPr>
          <p:cNvPr id="6" name="Content Placeholder 2">
            <a:extLst>
              <a:ext uri="{FF2B5EF4-FFF2-40B4-BE49-F238E27FC236}">
                <a16:creationId xmlns:a16="http://schemas.microsoft.com/office/drawing/2014/main" id="{10AD6F6F-8CE0-4B81-8042-B500BC7F30D5}"/>
              </a:ext>
            </a:extLst>
          </p:cNvPr>
          <p:cNvSpPr txBox="1">
            <a:spLocks/>
          </p:cNvSpPr>
          <p:nvPr/>
        </p:nvSpPr>
        <p:spPr>
          <a:xfrm>
            <a:off x="457117" y="2470227"/>
            <a:ext cx="8588107" cy="2558973"/>
          </a:xfrm>
          <a:prstGeom prst="rect">
            <a:avLst/>
          </a:prstGeom>
          <a:ln>
            <a:noFill/>
          </a:ln>
        </p:spPr>
        <p:txBody>
          <a:bodyPr vert="horz" lIns="91440" tIns="45720" rIns="91440" bIns="45720" rtlCol="0" anchor="t">
            <a:normAutofit fontScale="92500"/>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a:lnSpc>
                <a:spcPct val="110000"/>
              </a:lnSpc>
              <a:buFont typeface="Wingdings" panose="020B0604020202020204" pitchFamily="34" charset="0"/>
              <a:buChar char="Ø"/>
            </a:pPr>
            <a:r>
              <a:rPr lang="en-GB" dirty="0">
                <a:ea typeface="+mn-lt"/>
                <a:cs typeface="+mn-lt"/>
              </a:rPr>
              <a:t>Would you say your individual is resilient?</a:t>
            </a:r>
          </a:p>
          <a:p>
            <a:pPr marL="457200" indent="-457200" algn="l">
              <a:lnSpc>
                <a:spcPct val="110000"/>
              </a:lnSpc>
              <a:buFont typeface="Wingdings" panose="020B0604020202020204" pitchFamily="34" charset="0"/>
              <a:buChar char="Ø"/>
            </a:pPr>
            <a:r>
              <a:rPr lang="en-GB" dirty="0">
                <a:ea typeface="+mn-lt"/>
                <a:cs typeface="+mn-lt"/>
              </a:rPr>
              <a:t>How would your individual describe their resilience?</a:t>
            </a:r>
          </a:p>
          <a:p>
            <a:pPr marL="457200" indent="-457200" algn="l">
              <a:lnSpc>
                <a:spcPct val="110000"/>
              </a:lnSpc>
              <a:buFont typeface="Wingdings" panose="020B0604020202020204" pitchFamily="34" charset="0"/>
              <a:buChar char="Ø"/>
            </a:pPr>
            <a:r>
              <a:rPr lang="en-GB" dirty="0">
                <a:ea typeface="+mn-lt"/>
                <a:cs typeface="+mn-lt"/>
              </a:rPr>
              <a:t>How good is their ability to adapt well in the face of adversity, trauma, tragedy and significant sources of stress?</a:t>
            </a:r>
            <a:endParaRPr lang="en-GB" dirty="0">
              <a:cs typeface="Calibri"/>
            </a:endParaRPr>
          </a:p>
          <a:p>
            <a:pPr marL="457200" indent="-457200" algn="l">
              <a:lnSpc>
                <a:spcPct val="110000"/>
              </a:lnSpc>
              <a:buFont typeface="Wingdings" panose="020B0604020202020204" pitchFamily="34" charset="0"/>
              <a:buChar char="Ø"/>
            </a:pPr>
            <a:r>
              <a:rPr lang="en-GB" dirty="0">
                <a:ea typeface="+mn-lt"/>
                <a:cs typeface="+mn-lt"/>
              </a:rPr>
              <a:t>Have they ever had to be resilient?</a:t>
            </a:r>
            <a:endParaRPr lang="en-GB" dirty="0">
              <a:cs typeface="Calibri"/>
            </a:endParaRPr>
          </a:p>
        </p:txBody>
      </p:sp>
      <p:sp>
        <p:nvSpPr>
          <p:cNvPr id="2" name="Rectangle 1">
            <a:extLst>
              <a:ext uri="{FF2B5EF4-FFF2-40B4-BE49-F238E27FC236}">
                <a16:creationId xmlns:a16="http://schemas.microsoft.com/office/drawing/2014/main" id="{68B6FDF4-7AA5-432C-B0AB-F1686148C093}"/>
              </a:ext>
            </a:extLst>
          </p:cNvPr>
          <p:cNvSpPr/>
          <p:nvPr/>
        </p:nvSpPr>
        <p:spPr>
          <a:xfrm>
            <a:off x="457117" y="1639135"/>
            <a:ext cx="4990854" cy="461665"/>
          </a:xfrm>
          <a:prstGeom prst="rect">
            <a:avLst/>
          </a:prstGeom>
        </p:spPr>
        <p:txBody>
          <a:bodyPr wrap="none">
            <a:spAutoFit/>
          </a:bodyPr>
          <a:lstStyle/>
          <a:p>
            <a:pPr algn="ctr"/>
            <a:r>
              <a:rPr lang="en-GB" sz="2400" b="1" dirty="0">
                <a:latin typeface="Calibri"/>
                <a:ea typeface="+mj-lt"/>
                <a:cs typeface="Calibri"/>
              </a:rPr>
              <a:t>Resilience – linking to your individual </a:t>
            </a:r>
            <a:endParaRPr lang="en-US" sz="2400" dirty="0">
              <a:cs typeface="Calibri Light"/>
            </a:endParaRPr>
          </a:p>
        </p:txBody>
      </p:sp>
    </p:spTree>
    <p:extLst>
      <p:ext uri="{BB962C8B-B14F-4D97-AF65-F5344CB8AC3E}">
        <p14:creationId xmlns:p14="http://schemas.microsoft.com/office/powerpoint/2010/main" val="9098649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5" name="Content Placeholder 2">
            <a:extLst>
              <a:ext uri="{FF2B5EF4-FFF2-40B4-BE49-F238E27FC236}">
                <a16:creationId xmlns:a16="http://schemas.microsoft.com/office/drawing/2014/main" id="{62052777-DA6C-46B8-9967-588ACA095DAD}"/>
              </a:ext>
            </a:extLst>
          </p:cNvPr>
          <p:cNvSpPr txBox="1">
            <a:spLocks/>
          </p:cNvSpPr>
          <p:nvPr/>
        </p:nvSpPr>
        <p:spPr>
          <a:xfrm>
            <a:off x="457117" y="2185977"/>
            <a:ext cx="6409728" cy="4308348"/>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46088" indent="-446088" algn="l">
              <a:buFont typeface="Wingdings" panose="020B0604020202020204" pitchFamily="34" charset="0"/>
              <a:buChar char="Ø"/>
            </a:pPr>
            <a:r>
              <a:rPr lang="en-GB" dirty="0">
                <a:ea typeface="+mn-lt"/>
                <a:cs typeface="+mn-lt"/>
              </a:rPr>
              <a:t>Age</a:t>
            </a:r>
            <a:endParaRPr lang="en-US" dirty="0">
              <a:cs typeface="Calibri"/>
            </a:endParaRPr>
          </a:p>
          <a:p>
            <a:pPr marL="446088" indent="-446088" algn="l">
              <a:buFont typeface="Wingdings" panose="020B0604020202020204" pitchFamily="34" charset="0"/>
              <a:buChar char="Ø"/>
            </a:pPr>
            <a:r>
              <a:rPr lang="en-GB" dirty="0">
                <a:ea typeface="+mn-lt"/>
                <a:cs typeface="+mn-lt"/>
              </a:rPr>
              <a:t>Gender</a:t>
            </a:r>
          </a:p>
          <a:p>
            <a:pPr marL="446088" indent="-446088" algn="l">
              <a:buFont typeface="Wingdings" panose="020B0604020202020204" pitchFamily="34" charset="0"/>
              <a:buChar char="Ø"/>
            </a:pPr>
            <a:r>
              <a:rPr lang="en-GB" dirty="0">
                <a:ea typeface="+mn-lt"/>
                <a:cs typeface="+mn-lt"/>
              </a:rPr>
              <a:t>Emotional development</a:t>
            </a:r>
          </a:p>
          <a:p>
            <a:pPr marL="446088" indent="-446088" algn="l">
              <a:buFont typeface="Wingdings" panose="020B0604020202020204" pitchFamily="34" charset="0"/>
              <a:buChar char="Ø"/>
            </a:pPr>
            <a:r>
              <a:rPr lang="en-GB" dirty="0">
                <a:ea typeface="+mn-lt"/>
                <a:cs typeface="+mn-lt"/>
              </a:rPr>
              <a:t>Relationships</a:t>
            </a:r>
          </a:p>
          <a:p>
            <a:pPr marL="446088" indent="-446088" algn="l">
              <a:buFont typeface="Wingdings" panose="020B0604020202020204" pitchFamily="34" charset="0"/>
              <a:buChar char="Ø"/>
            </a:pPr>
            <a:r>
              <a:rPr lang="en-GB" dirty="0">
                <a:ea typeface="+mn-lt"/>
                <a:cs typeface="+mn-lt"/>
              </a:rPr>
              <a:t>Life experiences (including transitions)  </a:t>
            </a:r>
          </a:p>
          <a:p>
            <a:pPr marL="446088" indent="-446088" algn="l">
              <a:buFont typeface="Wingdings" panose="020B0604020202020204" pitchFamily="34" charset="0"/>
              <a:buChar char="Ø"/>
            </a:pPr>
            <a:r>
              <a:rPr lang="en-GB" dirty="0">
                <a:ea typeface="+mn-lt"/>
                <a:cs typeface="+mn-lt"/>
              </a:rPr>
              <a:t>Adverse childhood experiences (ACEs) </a:t>
            </a:r>
          </a:p>
          <a:p>
            <a:pPr marL="446088" indent="-446088" algn="l">
              <a:buFont typeface="Wingdings" panose="020B0604020202020204" pitchFamily="34" charset="0"/>
              <a:buChar char="Ø"/>
            </a:pPr>
            <a:r>
              <a:rPr lang="en-GB" dirty="0">
                <a:ea typeface="+mn-lt"/>
                <a:cs typeface="+mn-lt"/>
              </a:rPr>
              <a:t>Discrimination</a:t>
            </a:r>
          </a:p>
          <a:p>
            <a:pPr marL="446088" indent="-446088" algn="l">
              <a:buFont typeface="Wingdings" panose="020B0604020202020204" pitchFamily="34" charset="0"/>
              <a:buChar char="Ø"/>
            </a:pPr>
            <a:r>
              <a:rPr lang="en-GB" dirty="0">
                <a:ea typeface="+mn-lt"/>
                <a:cs typeface="+mn-lt"/>
              </a:rPr>
              <a:t>Inequality</a:t>
            </a:r>
            <a:endParaRPr lang="en-GB" b="1" dirty="0">
              <a:ea typeface="+mn-lt"/>
              <a:cs typeface="+mn-lt"/>
            </a:endParaRPr>
          </a:p>
          <a:p>
            <a:endParaRPr lang="en-GB" b="1" dirty="0">
              <a:ea typeface="+mn-lt"/>
              <a:cs typeface="+mn-lt"/>
            </a:endParaRPr>
          </a:p>
          <a:p>
            <a:endParaRPr lang="en-GB" b="1" dirty="0">
              <a:cs typeface="Calibri"/>
            </a:endParaRPr>
          </a:p>
          <a:p>
            <a:endParaRPr lang="en-GB" b="1" dirty="0">
              <a:ea typeface="+mn-lt"/>
              <a:cs typeface="+mn-lt"/>
            </a:endParaRPr>
          </a:p>
          <a:p>
            <a:endParaRPr lang="en-GB" b="1" dirty="0">
              <a:ea typeface="+mn-lt"/>
              <a:cs typeface="+mn-lt"/>
            </a:endParaRPr>
          </a:p>
          <a:p>
            <a:endParaRPr lang="en-GB" dirty="0">
              <a:cs typeface="Calibri"/>
            </a:endParaRPr>
          </a:p>
        </p:txBody>
      </p:sp>
      <p:pic>
        <p:nvPicPr>
          <p:cNvPr id="6" name="Picture 8" descr="Text, whiteboard&#10;&#10;Description automatically generated">
            <a:extLst>
              <a:ext uri="{FF2B5EF4-FFF2-40B4-BE49-F238E27FC236}">
                <a16:creationId xmlns:a16="http://schemas.microsoft.com/office/drawing/2014/main" id="{84B37F66-C125-4ECF-A0EB-65F66D73835D}"/>
              </a:ext>
            </a:extLst>
          </p:cNvPr>
          <p:cNvPicPr>
            <a:picLocks noChangeAspect="1"/>
          </p:cNvPicPr>
          <p:nvPr/>
        </p:nvPicPr>
        <p:blipFill rotWithShape="1">
          <a:blip r:embed="rId2"/>
          <a:srcRect r="2251" b="8235"/>
          <a:stretch/>
        </p:blipFill>
        <p:spPr>
          <a:xfrm>
            <a:off x="6866845" y="1645878"/>
            <a:ext cx="3736258" cy="3834021"/>
          </a:xfrm>
          <a:prstGeom prst="rect">
            <a:avLst/>
          </a:prstGeom>
        </p:spPr>
      </p:pic>
      <p:sp>
        <p:nvSpPr>
          <p:cNvPr id="7" name="Rectangle 6">
            <a:extLst>
              <a:ext uri="{FF2B5EF4-FFF2-40B4-BE49-F238E27FC236}">
                <a16:creationId xmlns:a16="http://schemas.microsoft.com/office/drawing/2014/main" id="{01883D21-6DAD-4310-9598-10BDA167A1EB}"/>
              </a:ext>
            </a:extLst>
          </p:cNvPr>
          <p:cNvSpPr/>
          <p:nvPr/>
        </p:nvSpPr>
        <p:spPr>
          <a:xfrm>
            <a:off x="457117" y="1415046"/>
            <a:ext cx="5468420"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cs typeface="Calibri Light"/>
            </a:endParaRPr>
          </a:p>
        </p:txBody>
      </p:sp>
    </p:spTree>
    <p:extLst>
      <p:ext uri="{BB962C8B-B14F-4D97-AF65-F5344CB8AC3E}">
        <p14:creationId xmlns:p14="http://schemas.microsoft.com/office/powerpoint/2010/main" val="19564688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2" name="Rectangle 1">
            <a:extLst>
              <a:ext uri="{FF2B5EF4-FFF2-40B4-BE49-F238E27FC236}">
                <a16:creationId xmlns:a16="http://schemas.microsoft.com/office/drawing/2014/main" id="{E51558A4-A540-4567-AD26-2A6B3F15AD21}"/>
              </a:ext>
            </a:extLst>
          </p:cNvPr>
          <p:cNvSpPr/>
          <p:nvPr/>
        </p:nvSpPr>
        <p:spPr>
          <a:xfrm>
            <a:off x="457117" y="1386759"/>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sp>
        <p:nvSpPr>
          <p:cNvPr id="5" name="Content Placeholder 2">
            <a:extLst>
              <a:ext uri="{FF2B5EF4-FFF2-40B4-BE49-F238E27FC236}">
                <a16:creationId xmlns:a16="http://schemas.microsoft.com/office/drawing/2014/main" id="{1D287B50-03CA-40C5-8C0F-13B60D3ADAF6}"/>
              </a:ext>
            </a:extLst>
          </p:cNvPr>
          <p:cNvSpPr txBox="1">
            <a:spLocks/>
          </p:cNvSpPr>
          <p:nvPr/>
        </p:nvSpPr>
        <p:spPr>
          <a:xfrm>
            <a:off x="-1138564" y="2077632"/>
            <a:ext cx="5181600" cy="646900"/>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latin typeface="Calibri" panose="020F0502020204030204" pitchFamily="34" charset="0"/>
                <a:ea typeface="+mn-lt"/>
                <a:cs typeface="Calibri" panose="020F0502020204030204" pitchFamily="34" charset="0"/>
              </a:rPr>
              <a:t>Age</a:t>
            </a:r>
            <a:endParaRPr lang="en-US" dirty="0">
              <a:latin typeface="Calibri" panose="020F0502020204030204" pitchFamily="34" charset="0"/>
              <a:cs typeface="Calibri" panose="020F0502020204030204" pitchFamily="34" charset="0"/>
            </a:endParaRPr>
          </a:p>
          <a:p>
            <a:endParaRPr lang="en-GB" b="1" dirty="0">
              <a:ea typeface="+mn-lt"/>
              <a:cs typeface="+mn-lt"/>
            </a:endParaRPr>
          </a:p>
          <a:p>
            <a:endParaRPr lang="en-GB" b="1" dirty="0">
              <a:ea typeface="+mn-lt"/>
              <a:cs typeface="+mn-lt"/>
            </a:endParaRPr>
          </a:p>
          <a:p>
            <a:endParaRPr lang="en-GB" b="1" dirty="0">
              <a:ea typeface="+mn-lt"/>
              <a:cs typeface="+mn-lt"/>
            </a:endParaRPr>
          </a:p>
          <a:p>
            <a:endParaRPr lang="en-GB" b="1" dirty="0">
              <a:cs typeface="Calibri"/>
            </a:endParaRPr>
          </a:p>
          <a:p>
            <a:endParaRPr lang="en-GB" b="1" dirty="0">
              <a:ea typeface="+mn-lt"/>
              <a:cs typeface="+mn-lt"/>
            </a:endParaRPr>
          </a:p>
          <a:p>
            <a:endParaRPr lang="en-GB" b="1" dirty="0">
              <a:ea typeface="+mn-lt"/>
              <a:cs typeface="+mn-lt"/>
            </a:endParaRPr>
          </a:p>
          <a:p>
            <a:endParaRPr lang="en-GB" b="1" dirty="0">
              <a:cs typeface="Calibri"/>
            </a:endParaRPr>
          </a:p>
          <a:p>
            <a:endParaRPr lang="en-GB" dirty="0">
              <a:cs typeface="Calibri"/>
            </a:endParaRPr>
          </a:p>
        </p:txBody>
      </p:sp>
      <p:pic>
        <p:nvPicPr>
          <p:cNvPr id="6" name="Picture 5">
            <a:extLst>
              <a:ext uri="{FF2B5EF4-FFF2-40B4-BE49-F238E27FC236}">
                <a16:creationId xmlns:a16="http://schemas.microsoft.com/office/drawing/2014/main" id="{2EB030FA-55BE-4CDF-834B-7B39871B9096}"/>
              </a:ext>
            </a:extLst>
          </p:cNvPr>
          <p:cNvPicPr>
            <a:picLocks noChangeAspect="1"/>
          </p:cNvPicPr>
          <p:nvPr/>
        </p:nvPicPr>
        <p:blipFill>
          <a:blip r:embed="rId2"/>
          <a:stretch>
            <a:fillRect/>
          </a:stretch>
        </p:blipFill>
        <p:spPr>
          <a:xfrm>
            <a:off x="1327390" y="2496775"/>
            <a:ext cx="3737172" cy="3834716"/>
          </a:xfrm>
          <a:prstGeom prst="rect">
            <a:avLst/>
          </a:prstGeom>
        </p:spPr>
      </p:pic>
      <p:sp>
        <p:nvSpPr>
          <p:cNvPr id="7" name="Content Placeholder 3">
            <a:extLst>
              <a:ext uri="{FF2B5EF4-FFF2-40B4-BE49-F238E27FC236}">
                <a16:creationId xmlns:a16="http://schemas.microsoft.com/office/drawing/2014/main" id="{B94E7A9E-3D92-42CE-9952-61C7D8E190B8}"/>
              </a:ext>
            </a:extLst>
          </p:cNvPr>
          <p:cNvSpPr txBox="1">
            <a:spLocks/>
          </p:cNvSpPr>
          <p:nvPr/>
        </p:nvSpPr>
        <p:spPr>
          <a:xfrm>
            <a:off x="4751170" y="2417297"/>
            <a:ext cx="6281177" cy="3305374"/>
          </a:xfrm>
          <a:prstGeom prst="rect">
            <a:avLst/>
          </a:prstGeom>
          <a:ln>
            <a:noFill/>
          </a:ln>
        </p:spPr>
        <p:txBody>
          <a:bodyPr vert="horz" lIns="91440" tIns="45720" rIns="91440" bIns="45720" rtlCol="0" anchor="t">
            <a:normAutofit lnSpcReduction="10000"/>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GB" sz="2400" dirty="0">
                <a:latin typeface="Calibri" panose="020F0502020204030204" pitchFamily="34" charset="0"/>
                <a:ea typeface="+mn-lt"/>
                <a:cs typeface="Calibri" panose="020F0502020204030204" pitchFamily="34" charset="0"/>
              </a:rPr>
              <a:t>Older individuals do not arrive at later life without having experienced challenges, and challenges are necessary for resilience to develop. </a:t>
            </a:r>
          </a:p>
          <a:p>
            <a:pPr marL="342900" indent="-342900">
              <a:buFont typeface="Arial" panose="020B0604020202020204" pitchFamily="34" charset="0"/>
              <a:buChar char="•"/>
            </a:pPr>
            <a:r>
              <a:rPr lang="en-GB" sz="2400" dirty="0">
                <a:latin typeface="Calibri" panose="020F0502020204030204" pitchFamily="34" charset="0"/>
                <a:ea typeface="+mn-lt"/>
                <a:cs typeface="Calibri" panose="020F0502020204030204" pitchFamily="34" charset="0"/>
              </a:rPr>
              <a:t>Many older British individuals were influenced by the challenges of World War II. </a:t>
            </a:r>
          </a:p>
          <a:p>
            <a:pPr marL="342900" indent="-342900">
              <a:buFont typeface="Arial" panose="020B0604020202020204" pitchFamily="34" charset="0"/>
              <a:buChar char="•"/>
            </a:pPr>
            <a:r>
              <a:rPr lang="en-GB" sz="2400" dirty="0">
                <a:latin typeface="Calibri" panose="020F0502020204030204" pitchFamily="34" charset="0"/>
                <a:ea typeface="+mn-lt"/>
                <a:cs typeface="Calibri" panose="020F0502020204030204" pitchFamily="34" charset="0"/>
              </a:rPr>
              <a:t>Participants grew up with financial hardship, and at times when educational opportunities were widening.</a:t>
            </a:r>
            <a:endParaRPr lang="en-GB"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171258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329521"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5" name="Rectangle 4">
            <a:extLst>
              <a:ext uri="{FF2B5EF4-FFF2-40B4-BE49-F238E27FC236}">
                <a16:creationId xmlns:a16="http://schemas.microsoft.com/office/drawing/2014/main" id="{29F61111-1DE2-4205-B410-B196F1409FC6}"/>
              </a:ext>
            </a:extLst>
          </p:cNvPr>
          <p:cNvSpPr/>
          <p:nvPr/>
        </p:nvSpPr>
        <p:spPr>
          <a:xfrm>
            <a:off x="554947" y="1553793"/>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grpSp>
        <p:nvGrpSpPr>
          <p:cNvPr id="2" name="Group 1">
            <a:extLst>
              <a:ext uri="{FF2B5EF4-FFF2-40B4-BE49-F238E27FC236}">
                <a16:creationId xmlns:a16="http://schemas.microsoft.com/office/drawing/2014/main" id="{2C157043-F8FA-46BD-96C1-6D111DA9E79B}"/>
              </a:ext>
            </a:extLst>
          </p:cNvPr>
          <p:cNvGrpSpPr/>
          <p:nvPr/>
        </p:nvGrpSpPr>
        <p:grpSpPr>
          <a:xfrm>
            <a:off x="408385" y="2369917"/>
            <a:ext cx="5181600" cy="4351338"/>
            <a:chOff x="838200" y="1825625"/>
            <a:chExt cx="5181600" cy="4351338"/>
          </a:xfrm>
        </p:grpSpPr>
        <p:sp>
          <p:nvSpPr>
            <p:cNvPr id="6" name="Content Placeholder 2">
              <a:extLst>
                <a:ext uri="{FF2B5EF4-FFF2-40B4-BE49-F238E27FC236}">
                  <a16:creationId xmlns:a16="http://schemas.microsoft.com/office/drawing/2014/main" id="{95180AC1-A4A8-4BE0-A059-A7C8476B1ED2}"/>
                </a:ext>
              </a:extLst>
            </p:cNvPr>
            <p:cNvSpPr txBox="1">
              <a:spLocks/>
            </p:cNvSpPr>
            <p:nvPr/>
          </p:nvSpPr>
          <p:spPr>
            <a:xfrm>
              <a:off x="838200" y="1825625"/>
              <a:ext cx="5181600" cy="4351338"/>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ea typeface="+mn-lt"/>
                  <a:cs typeface="+mn-lt"/>
                </a:rPr>
                <a:t>Gender</a:t>
              </a:r>
            </a:p>
            <a:p>
              <a:endParaRPr lang="en-GB" b="1" dirty="0">
                <a:ea typeface="+mn-lt"/>
                <a:cs typeface="+mn-lt"/>
              </a:endParaRPr>
            </a:p>
            <a:p>
              <a:endParaRPr lang="en-GB" b="1" dirty="0">
                <a:ea typeface="+mn-lt"/>
                <a:cs typeface="+mn-lt"/>
              </a:endParaRPr>
            </a:p>
            <a:p>
              <a:endParaRPr lang="en-GB" b="1" dirty="0">
                <a:ea typeface="+mn-lt"/>
                <a:cs typeface="+mn-lt"/>
              </a:endParaRPr>
            </a:p>
            <a:p>
              <a:endParaRPr lang="en-GB" b="1" dirty="0">
                <a:cs typeface="Calibri"/>
              </a:endParaRPr>
            </a:p>
            <a:p>
              <a:endParaRPr lang="en-GB" b="1" dirty="0">
                <a:ea typeface="+mn-lt"/>
                <a:cs typeface="+mn-lt"/>
              </a:endParaRPr>
            </a:p>
            <a:p>
              <a:endParaRPr lang="en-GB" b="1" dirty="0">
                <a:ea typeface="+mn-lt"/>
                <a:cs typeface="+mn-lt"/>
              </a:endParaRPr>
            </a:p>
            <a:p>
              <a:endParaRPr lang="en-GB" b="1" dirty="0">
                <a:cs typeface="Calibri"/>
              </a:endParaRPr>
            </a:p>
            <a:p>
              <a:endParaRPr lang="en-GB" dirty="0">
                <a:cs typeface="Calibri"/>
              </a:endParaRPr>
            </a:p>
          </p:txBody>
        </p:sp>
        <p:pic>
          <p:nvPicPr>
            <p:cNvPr id="7" name="Picture 6" descr="A picture containing drawing&#10;&#10;Description automatically generated">
              <a:extLst>
                <a:ext uri="{FF2B5EF4-FFF2-40B4-BE49-F238E27FC236}">
                  <a16:creationId xmlns:a16="http://schemas.microsoft.com/office/drawing/2014/main" id="{1B7FDE50-DE92-481A-BD19-3540C5E8AEAB}"/>
                </a:ext>
              </a:extLst>
            </p:cNvPr>
            <p:cNvPicPr>
              <a:picLocks noChangeAspect="1"/>
            </p:cNvPicPr>
            <p:nvPr/>
          </p:nvPicPr>
          <p:blipFill>
            <a:blip r:embed="rId2"/>
            <a:stretch>
              <a:fillRect/>
            </a:stretch>
          </p:blipFill>
          <p:spPr>
            <a:xfrm>
              <a:off x="984762" y="2215331"/>
              <a:ext cx="4753282" cy="3422854"/>
            </a:xfrm>
            <a:prstGeom prst="rect">
              <a:avLst/>
            </a:prstGeom>
          </p:spPr>
        </p:pic>
      </p:grpSp>
      <p:sp>
        <p:nvSpPr>
          <p:cNvPr id="8" name="Content Placeholder 3">
            <a:extLst>
              <a:ext uri="{FF2B5EF4-FFF2-40B4-BE49-F238E27FC236}">
                <a16:creationId xmlns:a16="http://schemas.microsoft.com/office/drawing/2014/main" id="{51E3C0B6-BD23-4C23-A731-1E09C7EEDCD8}"/>
              </a:ext>
            </a:extLst>
          </p:cNvPr>
          <p:cNvSpPr txBox="1">
            <a:spLocks/>
          </p:cNvSpPr>
          <p:nvPr/>
        </p:nvSpPr>
        <p:spPr>
          <a:xfrm>
            <a:off x="5388429" y="2499936"/>
            <a:ext cx="5181600" cy="3682541"/>
          </a:xfrm>
          <a:prstGeom prst="rect">
            <a:avLst/>
          </a:prstGeom>
          <a:ln>
            <a:noFill/>
          </a:ln>
        </p:spPr>
        <p:txBody>
          <a:bodyPr vert="horz" lIns="91440" tIns="45720" rIns="91440" bIns="45720" rtlCol="0" anchor="t">
            <a:norm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Bef>
                <a:spcPts val="900"/>
              </a:spcBef>
              <a:buFont typeface="Arial" panose="020B0604020202020204" pitchFamily="34" charset="0"/>
              <a:buChar char="•"/>
            </a:pPr>
            <a:r>
              <a:rPr lang="en-GB" sz="2400" dirty="0">
                <a:latin typeface="Calibri" panose="020F0502020204030204" pitchFamily="34" charset="0"/>
                <a:cs typeface="Calibri" panose="020F0502020204030204" pitchFamily="34" charset="0"/>
              </a:rPr>
              <a:t>Gender is not the same as your </a:t>
            </a:r>
            <a:r>
              <a:rPr lang="en-GB" sz="2400" b="1" dirty="0">
                <a:latin typeface="Calibri" panose="020F0502020204030204" pitchFamily="34" charset="0"/>
                <a:cs typeface="Calibri" panose="020F0502020204030204" pitchFamily="34" charset="0"/>
              </a:rPr>
              <a:t>sex</a:t>
            </a:r>
            <a:endParaRPr lang="en-US" sz="2400" dirty="0">
              <a:latin typeface="Calibri" panose="020F0502020204030204" pitchFamily="34" charset="0"/>
              <a:ea typeface="+mn-lt"/>
              <a:cs typeface="Calibri" panose="020F0502020204030204" pitchFamily="34" charset="0"/>
            </a:endParaRPr>
          </a:p>
          <a:p>
            <a:pPr>
              <a:spcBef>
                <a:spcPts val="900"/>
              </a:spcBef>
            </a:pPr>
            <a:endParaRPr lang="en-GB" sz="2400" dirty="0">
              <a:latin typeface="Calibri" panose="020F0502020204030204" pitchFamily="34" charset="0"/>
              <a:ea typeface="+mn-lt"/>
              <a:cs typeface="Calibri" panose="020F0502020204030204" pitchFamily="34" charset="0"/>
            </a:endParaRPr>
          </a:p>
          <a:p>
            <a:pPr marL="342900" indent="-342900">
              <a:spcBef>
                <a:spcPts val="900"/>
              </a:spcBef>
              <a:buFont typeface="Arial" panose="020B0604020202020204" pitchFamily="34" charset="0"/>
              <a:buChar char="•"/>
            </a:pPr>
            <a:r>
              <a:rPr lang="en-GB" sz="2400" b="1" dirty="0">
                <a:latin typeface="Calibri" panose="020F0502020204030204" pitchFamily="34" charset="0"/>
                <a:cs typeface="Calibri" panose="020F0502020204030204" pitchFamily="34" charset="0"/>
              </a:rPr>
              <a:t>Sex</a:t>
            </a:r>
            <a:r>
              <a:rPr lang="en-GB" sz="2400" dirty="0">
                <a:latin typeface="Calibri" panose="020F0502020204030204" pitchFamily="34" charset="0"/>
                <a:cs typeface="Calibri" panose="020F0502020204030204" pitchFamily="34" charset="0"/>
              </a:rPr>
              <a:t> is whether you are </a:t>
            </a:r>
            <a:r>
              <a:rPr lang="en-GB" sz="2400" b="1" dirty="0">
                <a:latin typeface="Calibri" panose="020F0502020204030204" pitchFamily="34" charset="0"/>
                <a:cs typeface="Calibri" panose="020F0502020204030204" pitchFamily="34" charset="0"/>
              </a:rPr>
              <a:t>male or female</a:t>
            </a:r>
            <a:endParaRPr lang="en-US" sz="2400" dirty="0">
              <a:latin typeface="Calibri" panose="020F0502020204030204" pitchFamily="34" charset="0"/>
              <a:ea typeface="+mn-lt"/>
              <a:cs typeface="Calibri" panose="020F0502020204030204" pitchFamily="34" charset="0"/>
            </a:endParaRPr>
          </a:p>
          <a:p>
            <a:pPr marL="342900" indent="-342900">
              <a:spcBef>
                <a:spcPts val="900"/>
              </a:spcBef>
              <a:buFont typeface="Arial" panose="020B0604020202020204" pitchFamily="34" charset="0"/>
              <a:buChar char="•"/>
            </a:pPr>
            <a:endParaRPr lang="en-GB" sz="2400" dirty="0">
              <a:latin typeface="Calibri" panose="020F0502020204030204" pitchFamily="34" charset="0"/>
              <a:ea typeface="+mn-lt"/>
              <a:cs typeface="Calibri" panose="020F0502020204030204" pitchFamily="34" charset="0"/>
            </a:endParaRPr>
          </a:p>
          <a:p>
            <a:pPr marL="342900" indent="-342900">
              <a:spcBef>
                <a:spcPts val="900"/>
              </a:spcBef>
              <a:buFont typeface="Arial" panose="020B0604020202020204" pitchFamily="34" charset="0"/>
              <a:buChar char="•"/>
            </a:pPr>
            <a:r>
              <a:rPr lang="en-GB" sz="2400" b="1" dirty="0">
                <a:latin typeface="Calibri" panose="020F0502020204030204" pitchFamily="34" charset="0"/>
                <a:cs typeface="Calibri" panose="020F0502020204030204" pitchFamily="34" charset="0"/>
              </a:rPr>
              <a:t>Gender is how you behave </a:t>
            </a:r>
            <a:r>
              <a:rPr lang="en-GB" sz="2400" dirty="0">
                <a:latin typeface="Calibri" panose="020F0502020204030204" pitchFamily="34" charset="0"/>
                <a:cs typeface="Calibri" panose="020F0502020204030204" pitchFamily="34" charset="0"/>
              </a:rPr>
              <a:t>- either masculine, feminine or androgynous (both masculine + feminine)  </a:t>
            </a:r>
            <a:endParaRPr lang="en-US" sz="2400" dirty="0">
              <a:latin typeface="Calibri" panose="020F0502020204030204" pitchFamily="34" charset="0"/>
              <a:ea typeface="+mn-lt"/>
              <a:cs typeface="Calibri" panose="020F0502020204030204" pitchFamily="34" charset="0"/>
            </a:endParaRPr>
          </a:p>
          <a:p>
            <a:pPr>
              <a:lnSpc>
                <a:spcPct val="100000"/>
              </a:lnSpc>
              <a:spcBef>
                <a:spcPts val="0"/>
              </a:spcBef>
            </a:pPr>
            <a:endParaRPr lang="en-GB" dirty="0">
              <a:latin typeface="Century Gothic"/>
              <a:ea typeface="+mn-lt"/>
              <a:cs typeface="+mn-lt"/>
            </a:endParaRPr>
          </a:p>
        </p:txBody>
      </p:sp>
    </p:spTree>
    <p:extLst>
      <p:ext uri="{BB962C8B-B14F-4D97-AF65-F5344CB8AC3E}">
        <p14:creationId xmlns:p14="http://schemas.microsoft.com/office/powerpoint/2010/main" val="24998971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329521"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5" name="Content Placeholder 3">
            <a:extLst>
              <a:ext uri="{FF2B5EF4-FFF2-40B4-BE49-F238E27FC236}">
                <a16:creationId xmlns:a16="http://schemas.microsoft.com/office/drawing/2014/main" id="{4DBFE1B4-6936-4A99-82AE-9CB27CBE00E3}"/>
              </a:ext>
            </a:extLst>
          </p:cNvPr>
          <p:cNvSpPr txBox="1">
            <a:spLocks/>
          </p:cNvSpPr>
          <p:nvPr/>
        </p:nvSpPr>
        <p:spPr>
          <a:xfrm>
            <a:off x="6120580" y="2995404"/>
            <a:ext cx="5527134" cy="3013510"/>
          </a:xfrm>
          <a:prstGeom prst="rect">
            <a:avLst/>
          </a:prstGeom>
          <a:ln>
            <a:noFill/>
          </a:ln>
        </p:spPr>
        <p:txBody>
          <a:bodyPr vert="horz" lIns="91440" tIns="45720" rIns="91440" bIns="45720" rtlCol="0" anchor="t">
            <a:norm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pPr>
            <a:r>
              <a:rPr lang="en-GB" sz="2400" dirty="0">
                <a:ea typeface="+mn-lt"/>
                <a:cs typeface="+mn-lt"/>
              </a:rPr>
              <a:t>Women have experienced change as traditional gender roles become less entrenched and as they have entered the workforce in greater numbers.</a:t>
            </a:r>
            <a:endParaRPr lang="en-US" sz="2400" dirty="0">
              <a:ea typeface="+mn-lt"/>
              <a:cs typeface="+mn-lt"/>
            </a:endParaRPr>
          </a:p>
          <a:p>
            <a:pPr>
              <a:lnSpc>
                <a:spcPct val="100000"/>
              </a:lnSpc>
              <a:spcBef>
                <a:spcPts val="0"/>
              </a:spcBef>
            </a:pPr>
            <a:r>
              <a:rPr lang="en-GB" sz="2400" dirty="0">
                <a:ea typeface="+mn-lt"/>
                <a:cs typeface="+mn-lt"/>
              </a:rPr>
              <a:t>Retirement, and the extended working life, pose challenges to retirement (</a:t>
            </a:r>
            <a:r>
              <a:rPr lang="en-GB" sz="2400" dirty="0" err="1">
                <a:ea typeface="+mn-lt"/>
                <a:cs typeface="+mn-lt"/>
              </a:rPr>
              <a:t>Hildon</a:t>
            </a:r>
            <a:r>
              <a:rPr lang="en-GB" sz="2400" dirty="0">
                <a:ea typeface="+mn-lt"/>
                <a:cs typeface="+mn-lt"/>
              </a:rPr>
              <a:t> et al., 2008).</a:t>
            </a:r>
            <a:r>
              <a:rPr lang="en-GB" sz="2400" dirty="0">
                <a:latin typeface="Century Gothic"/>
              </a:rPr>
              <a:t> </a:t>
            </a:r>
            <a:r>
              <a:rPr lang="en-US" sz="2400" dirty="0">
                <a:latin typeface="Century Gothic"/>
              </a:rPr>
              <a:t> </a:t>
            </a:r>
            <a:endParaRPr lang="en-US" sz="2400" dirty="0">
              <a:ea typeface="+mn-lt"/>
              <a:cs typeface="+mn-lt"/>
            </a:endParaRPr>
          </a:p>
          <a:p>
            <a:endParaRPr lang="en-GB" dirty="0">
              <a:cs typeface="Calibri"/>
            </a:endParaRPr>
          </a:p>
        </p:txBody>
      </p:sp>
      <p:grpSp>
        <p:nvGrpSpPr>
          <p:cNvPr id="2" name="Group 1">
            <a:extLst>
              <a:ext uri="{FF2B5EF4-FFF2-40B4-BE49-F238E27FC236}">
                <a16:creationId xmlns:a16="http://schemas.microsoft.com/office/drawing/2014/main" id="{EC5D75CC-C3D4-4506-83DF-97673209783F}"/>
              </a:ext>
            </a:extLst>
          </p:cNvPr>
          <p:cNvGrpSpPr/>
          <p:nvPr/>
        </p:nvGrpSpPr>
        <p:grpSpPr>
          <a:xfrm>
            <a:off x="838200" y="2369915"/>
            <a:ext cx="5181600" cy="4351338"/>
            <a:chOff x="838200" y="1825625"/>
            <a:chExt cx="5181600" cy="4351338"/>
          </a:xfrm>
        </p:grpSpPr>
        <p:sp>
          <p:nvSpPr>
            <p:cNvPr id="3" name="Content Placeholder 2">
              <a:extLst>
                <a:ext uri="{FF2B5EF4-FFF2-40B4-BE49-F238E27FC236}">
                  <a16:creationId xmlns:a16="http://schemas.microsoft.com/office/drawing/2014/main" id="{C008A075-436E-4A3C-95F4-85A11450C992}"/>
                </a:ext>
              </a:extLst>
            </p:cNvPr>
            <p:cNvSpPr txBox="1">
              <a:spLocks/>
            </p:cNvSpPr>
            <p:nvPr/>
          </p:nvSpPr>
          <p:spPr>
            <a:xfrm>
              <a:off x="838200" y="1825625"/>
              <a:ext cx="5181600" cy="4351338"/>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a:ea typeface="+mn-lt"/>
                  <a:cs typeface="+mn-lt"/>
                </a:rPr>
                <a:t>Gender</a:t>
              </a:r>
            </a:p>
            <a:p>
              <a:endParaRPr lang="en-GB" b="1">
                <a:ea typeface="+mn-lt"/>
                <a:cs typeface="+mn-lt"/>
              </a:endParaRPr>
            </a:p>
            <a:p>
              <a:endParaRPr lang="en-GB" b="1">
                <a:ea typeface="+mn-lt"/>
                <a:cs typeface="+mn-lt"/>
              </a:endParaRPr>
            </a:p>
            <a:p>
              <a:endParaRPr lang="en-GB" b="1">
                <a:ea typeface="+mn-lt"/>
                <a:cs typeface="+mn-lt"/>
              </a:endParaRPr>
            </a:p>
            <a:p>
              <a:endParaRPr lang="en-GB" b="1">
                <a:cs typeface="Calibri"/>
              </a:endParaRPr>
            </a:p>
            <a:p>
              <a:endParaRPr lang="en-GB" b="1">
                <a:ea typeface="+mn-lt"/>
                <a:cs typeface="+mn-lt"/>
              </a:endParaRPr>
            </a:p>
            <a:p>
              <a:endParaRPr lang="en-GB" b="1">
                <a:ea typeface="+mn-lt"/>
                <a:cs typeface="+mn-lt"/>
              </a:endParaRPr>
            </a:p>
            <a:p>
              <a:endParaRPr lang="en-GB" b="1">
                <a:cs typeface="Calibri"/>
              </a:endParaRPr>
            </a:p>
            <a:p>
              <a:endParaRPr lang="en-GB" dirty="0">
                <a:cs typeface="Calibri"/>
              </a:endParaRPr>
            </a:p>
          </p:txBody>
        </p:sp>
        <p:pic>
          <p:nvPicPr>
            <p:cNvPr id="6" name="Picture 6" descr="A picture containing icon&#10;&#10;Description automatically generated">
              <a:extLst>
                <a:ext uri="{FF2B5EF4-FFF2-40B4-BE49-F238E27FC236}">
                  <a16:creationId xmlns:a16="http://schemas.microsoft.com/office/drawing/2014/main" id="{A88B715E-A715-4CAD-963E-733405D0ACB6}"/>
                </a:ext>
              </a:extLst>
            </p:cNvPr>
            <p:cNvPicPr>
              <a:picLocks noChangeAspect="1"/>
            </p:cNvPicPr>
            <p:nvPr/>
          </p:nvPicPr>
          <p:blipFill>
            <a:blip r:embed="rId2"/>
            <a:stretch>
              <a:fillRect/>
            </a:stretch>
          </p:blipFill>
          <p:spPr>
            <a:xfrm>
              <a:off x="938980" y="2432513"/>
              <a:ext cx="4980038" cy="2939327"/>
            </a:xfrm>
            <a:prstGeom prst="rect">
              <a:avLst/>
            </a:prstGeom>
          </p:spPr>
        </p:pic>
      </p:grpSp>
      <p:sp>
        <p:nvSpPr>
          <p:cNvPr id="7" name="Rectangle 6">
            <a:extLst>
              <a:ext uri="{FF2B5EF4-FFF2-40B4-BE49-F238E27FC236}">
                <a16:creationId xmlns:a16="http://schemas.microsoft.com/office/drawing/2014/main" id="{F14A31F9-EDE9-445D-9585-508575AE12CE}"/>
              </a:ext>
            </a:extLst>
          </p:cNvPr>
          <p:cNvSpPr/>
          <p:nvPr/>
        </p:nvSpPr>
        <p:spPr>
          <a:xfrm>
            <a:off x="329521" y="1488783"/>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spTree>
    <p:extLst>
      <p:ext uri="{BB962C8B-B14F-4D97-AF65-F5344CB8AC3E}">
        <p14:creationId xmlns:p14="http://schemas.microsoft.com/office/powerpoint/2010/main" val="22327522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329521"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Rectangle 6">
            <a:extLst>
              <a:ext uri="{FF2B5EF4-FFF2-40B4-BE49-F238E27FC236}">
                <a16:creationId xmlns:a16="http://schemas.microsoft.com/office/drawing/2014/main" id="{F14A31F9-EDE9-445D-9585-508575AE12CE}"/>
              </a:ext>
            </a:extLst>
          </p:cNvPr>
          <p:cNvSpPr/>
          <p:nvPr/>
        </p:nvSpPr>
        <p:spPr>
          <a:xfrm>
            <a:off x="329521" y="1493542"/>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sp>
        <p:nvSpPr>
          <p:cNvPr id="12" name="Content Placeholder 2">
            <a:extLst>
              <a:ext uri="{FF2B5EF4-FFF2-40B4-BE49-F238E27FC236}">
                <a16:creationId xmlns:a16="http://schemas.microsoft.com/office/drawing/2014/main" id="{F28FB625-F894-4C97-9129-35E53DAEE8DA}"/>
              </a:ext>
            </a:extLst>
          </p:cNvPr>
          <p:cNvSpPr txBox="1">
            <a:spLocks/>
          </p:cNvSpPr>
          <p:nvPr/>
        </p:nvSpPr>
        <p:spPr>
          <a:xfrm>
            <a:off x="536035" y="2199505"/>
            <a:ext cx="4247536" cy="3884306"/>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a:ea typeface="+mn-lt"/>
                <a:cs typeface="+mn-lt"/>
              </a:rPr>
              <a:t>Gender</a:t>
            </a:r>
          </a:p>
          <a:p>
            <a:endParaRPr lang="en-GB" b="1">
              <a:ea typeface="+mn-lt"/>
              <a:cs typeface="+mn-lt"/>
            </a:endParaRPr>
          </a:p>
          <a:p>
            <a:endParaRPr lang="en-GB" b="1">
              <a:ea typeface="+mn-lt"/>
              <a:cs typeface="+mn-lt"/>
            </a:endParaRPr>
          </a:p>
          <a:p>
            <a:endParaRPr lang="en-GB" b="1">
              <a:ea typeface="+mn-lt"/>
              <a:cs typeface="+mn-lt"/>
            </a:endParaRPr>
          </a:p>
          <a:p>
            <a:endParaRPr lang="en-GB" b="1">
              <a:cs typeface="Calibri"/>
            </a:endParaRPr>
          </a:p>
          <a:p>
            <a:endParaRPr lang="en-GB" b="1">
              <a:ea typeface="+mn-lt"/>
              <a:cs typeface="+mn-lt"/>
            </a:endParaRPr>
          </a:p>
          <a:p>
            <a:endParaRPr lang="en-GB" b="1">
              <a:ea typeface="+mn-lt"/>
              <a:cs typeface="+mn-lt"/>
            </a:endParaRPr>
          </a:p>
          <a:p>
            <a:endParaRPr lang="en-GB">
              <a:cs typeface="Calibri"/>
            </a:endParaRPr>
          </a:p>
        </p:txBody>
      </p:sp>
      <p:sp>
        <p:nvSpPr>
          <p:cNvPr id="13" name="Content Placeholder 3">
            <a:extLst>
              <a:ext uri="{FF2B5EF4-FFF2-40B4-BE49-F238E27FC236}">
                <a16:creationId xmlns:a16="http://schemas.microsoft.com/office/drawing/2014/main" id="{86F3A838-E63C-4051-A176-E54EE601E4AC}"/>
              </a:ext>
            </a:extLst>
          </p:cNvPr>
          <p:cNvSpPr txBox="1">
            <a:spLocks/>
          </p:cNvSpPr>
          <p:nvPr/>
        </p:nvSpPr>
        <p:spPr>
          <a:xfrm>
            <a:off x="4955811" y="2101532"/>
            <a:ext cx="6789875" cy="4756468"/>
          </a:xfrm>
          <a:prstGeom prst="rect">
            <a:avLst/>
          </a:prstGeom>
          <a:ln>
            <a:noFill/>
          </a:ln>
        </p:spPr>
        <p:txBody>
          <a:bodyPr vert="horz" lIns="91440" tIns="45720" rIns="91440" bIns="45720" rtlCol="0" anchor="t">
            <a:normAutofit fontScale="85000" lnSpcReduction="20000"/>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pPr>
            <a:r>
              <a:rPr lang="en-US" sz="2600" dirty="0">
                <a:ea typeface="+mn-lt"/>
                <a:cs typeface="+mn-lt"/>
              </a:rPr>
              <a:t>The evidence related to the impact of gender is mixed. One study suggests that men are more resilient (Fuller-Iglesias et al., 2008), while another suggests the reverse (</a:t>
            </a:r>
            <a:r>
              <a:rPr lang="en-US" sz="2600" dirty="0" err="1">
                <a:ea typeface="+mn-lt"/>
                <a:cs typeface="+mn-lt"/>
              </a:rPr>
              <a:t>Netuveli</a:t>
            </a:r>
            <a:r>
              <a:rPr lang="en-US" sz="2600" dirty="0">
                <a:ea typeface="+mn-lt"/>
                <a:cs typeface="+mn-lt"/>
              </a:rPr>
              <a:t> et al., 2008).</a:t>
            </a:r>
          </a:p>
          <a:p>
            <a:pPr>
              <a:lnSpc>
                <a:spcPct val="100000"/>
              </a:lnSpc>
              <a:spcBef>
                <a:spcPts val="0"/>
              </a:spcBef>
              <a:spcAft>
                <a:spcPts val="1200"/>
              </a:spcAft>
            </a:pPr>
            <a:r>
              <a:rPr lang="en-US" sz="2600" dirty="0">
                <a:ea typeface="+mn-lt"/>
                <a:cs typeface="+mn-lt"/>
              </a:rPr>
              <a:t>More studies examine women than men. The more important question is which adversities are more likely to affect one gender or another, and how do they differentially deal with them, and how do they promote resilience? In bereavement studies the factors that promoted resilience did not appear to be gender-specific (Bennett, 2010). </a:t>
            </a:r>
          </a:p>
          <a:p>
            <a:pPr>
              <a:lnSpc>
                <a:spcPct val="100000"/>
              </a:lnSpc>
              <a:spcBef>
                <a:spcPts val="0"/>
              </a:spcBef>
            </a:pPr>
            <a:r>
              <a:rPr lang="en-US" sz="2600" dirty="0">
                <a:ea typeface="+mn-lt"/>
                <a:cs typeface="+mn-lt"/>
              </a:rPr>
              <a:t>However, Donnellan et al. (2014) found a higher proportion of the male dementia spousal </a:t>
            </a:r>
            <a:r>
              <a:rPr lang="en-US" sz="2600" dirty="0" err="1">
                <a:ea typeface="+mn-lt"/>
                <a:cs typeface="+mn-lt"/>
              </a:rPr>
              <a:t>carers</a:t>
            </a:r>
            <a:r>
              <a:rPr lang="en-US" sz="2600" dirty="0">
                <a:ea typeface="+mn-lt"/>
                <a:cs typeface="+mn-lt"/>
              </a:rPr>
              <a:t> were resilient. Thus, it may be necessary to look at gender and resilience in a domain-specific context.</a:t>
            </a:r>
            <a:endParaRPr lang="en-US" sz="2600" dirty="0">
              <a:cs typeface="Calibri"/>
            </a:endParaRPr>
          </a:p>
          <a:p>
            <a:endParaRPr lang="en-GB" dirty="0">
              <a:cs typeface="Calibri"/>
            </a:endParaRPr>
          </a:p>
        </p:txBody>
      </p:sp>
      <p:pic>
        <p:nvPicPr>
          <p:cNvPr id="14" name="Picture 6" descr="A picture containing drawing&#10;&#10;Description automatically generated">
            <a:extLst>
              <a:ext uri="{FF2B5EF4-FFF2-40B4-BE49-F238E27FC236}">
                <a16:creationId xmlns:a16="http://schemas.microsoft.com/office/drawing/2014/main" id="{2A48B391-4841-4AF1-86D8-69D4CF2F1033}"/>
              </a:ext>
            </a:extLst>
          </p:cNvPr>
          <p:cNvPicPr>
            <a:picLocks noChangeAspect="1"/>
          </p:cNvPicPr>
          <p:nvPr/>
        </p:nvPicPr>
        <p:blipFill>
          <a:blip r:embed="rId3"/>
          <a:stretch>
            <a:fillRect/>
          </a:stretch>
        </p:blipFill>
        <p:spPr>
          <a:xfrm>
            <a:off x="663855" y="2832793"/>
            <a:ext cx="4119716" cy="2208612"/>
          </a:xfrm>
          <a:prstGeom prst="rect">
            <a:avLst/>
          </a:prstGeom>
        </p:spPr>
      </p:pic>
    </p:spTree>
    <p:extLst>
      <p:ext uri="{BB962C8B-B14F-4D97-AF65-F5344CB8AC3E}">
        <p14:creationId xmlns:p14="http://schemas.microsoft.com/office/powerpoint/2010/main" val="42920035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3">
            <a:extLst>
              <a:ext uri="{FF2B5EF4-FFF2-40B4-BE49-F238E27FC236}">
                <a16:creationId xmlns:a16="http://schemas.microsoft.com/office/drawing/2014/main" id="{6F62779E-6A23-4E3D-AB65-A4E2F7E94E8C}"/>
              </a:ext>
            </a:extLst>
          </p:cNvPr>
          <p:cNvSpPr txBox="1">
            <a:spLocks/>
          </p:cNvSpPr>
          <p:nvPr/>
        </p:nvSpPr>
        <p:spPr>
          <a:xfrm>
            <a:off x="6487886" y="1862902"/>
            <a:ext cx="5181600" cy="4663176"/>
          </a:xfrm>
          <a:prstGeom prst="rect">
            <a:avLst/>
          </a:prstGeom>
        </p:spPr>
        <p:txBody>
          <a:bodyPr vert="horz" lIns="91440" tIns="45720" rIns="91440" bIns="45720" rtlCol="0" anchor="t">
            <a:normAutofit fontScale="77500" lnSpcReduction="20000"/>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600"/>
              </a:spcBef>
              <a:spcAft>
                <a:spcPct val="0"/>
              </a:spcAft>
            </a:pPr>
            <a:r>
              <a:rPr lang="en-GB" sz="2400" dirty="0">
                <a:ea typeface="+mn-lt"/>
                <a:cs typeface="+mn-lt"/>
              </a:rPr>
              <a:t>An individual’s understanding of his or her own self-concept is dependent on his or her own emotional and intellectual maturity.  </a:t>
            </a:r>
            <a:endParaRPr lang="en-US" sz="2400" dirty="0">
              <a:ea typeface="+mn-lt"/>
              <a:cs typeface="+mn-lt"/>
            </a:endParaRPr>
          </a:p>
          <a:p>
            <a:pPr>
              <a:lnSpc>
                <a:spcPct val="120000"/>
              </a:lnSpc>
              <a:spcBef>
                <a:spcPts val="600"/>
              </a:spcBef>
              <a:spcAft>
                <a:spcPct val="0"/>
              </a:spcAft>
            </a:pPr>
            <a:endParaRPr lang="en-GB" sz="2400" dirty="0">
              <a:ea typeface="+mn-lt"/>
              <a:cs typeface="+mn-lt"/>
            </a:endParaRPr>
          </a:p>
          <a:p>
            <a:pPr>
              <a:lnSpc>
                <a:spcPct val="120000"/>
              </a:lnSpc>
              <a:spcBef>
                <a:spcPts val="600"/>
              </a:spcBef>
              <a:spcAft>
                <a:spcPct val="0"/>
              </a:spcAft>
            </a:pPr>
            <a:r>
              <a:rPr lang="en-GB" sz="2400" dirty="0">
                <a:ea typeface="+mn-lt"/>
                <a:cs typeface="+mn-lt"/>
              </a:rPr>
              <a:t>An individual needs complex language to describe his/her self-concept accurately so language development must come first.  For this reason alone, small children cannot describe their self-concept.  </a:t>
            </a:r>
            <a:endParaRPr lang="en-US" sz="2400" dirty="0">
              <a:ea typeface="+mn-lt"/>
              <a:cs typeface="+mn-lt"/>
            </a:endParaRPr>
          </a:p>
          <a:p>
            <a:pPr>
              <a:lnSpc>
                <a:spcPct val="120000"/>
              </a:lnSpc>
              <a:spcBef>
                <a:spcPts val="600"/>
              </a:spcBef>
              <a:spcAft>
                <a:spcPct val="0"/>
              </a:spcAft>
            </a:pPr>
            <a:endParaRPr lang="en-GB" sz="2400" dirty="0">
              <a:ea typeface="+mn-lt"/>
              <a:cs typeface="+mn-lt"/>
            </a:endParaRPr>
          </a:p>
          <a:p>
            <a:pPr>
              <a:lnSpc>
                <a:spcPct val="120000"/>
              </a:lnSpc>
              <a:spcBef>
                <a:spcPts val="600"/>
              </a:spcBef>
              <a:spcAft>
                <a:spcPct val="0"/>
              </a:spcAft>
            </a:pPr>
            <a:r>
              <a:rPr lang="en-GB" sz="2400" dirty="0">
                <a:ea typeface="+mn-lt"/>
                <a:cs typeface="+mn-lt"/>
              </a:rPr>
              <a:t>At the age of 2, a child will be able to say if they are a boy or a girl and they may know their age.  But they will not be able to describe themselves.</a:t>
            </a:r>
            <a:endParaRPr lang="en-US" sz="2400" dirty="0">
              <a:ea typeface="+mn-lt"/>
              <a:cs typeface="+mn-lt"/>
            </a:endParaRPr>
          </a:p>
          <a:p>
            <a:endParaRPr lang="en-GB" dirty="0">
              <a:cs typeface="Calibri"/>
            </a:endParaRPr>
          </a:p>
        </p:txBody>
      </p:sp>
      <p:sp>
        <p:nvSpPr>
          <p:cNvPr id="4" name="Rectangle 3">
            <a:extLst>
              <a:ext uri="{FF2B5EF4-FFF2-40B4-BE49-F238E27FC236}">
                <a16:creationId xmlns:a16="http://schemas.microsoft.com/office/drawing/2014/main" id="{75398BCD-8076-4B3E-BA0A-A312BB65FCCF}"/>
              </a:ext>
            </a:extLst>
          </p:cNvPr>
          <p:cNvSpPr/>
          <p:nvPr/>
        </p:nvSpPr>
        <p:spPr>
          <a:xfrm>
            <a:off x="329521"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Rectangle 6">
            <a:extLst>
              <a:ext uri="{FF2B5EF4-FFF2-40B4-BE49-F238E27FC236}">
                <a16:creationId xmlns:a16="http://schemas.microsoft.com/office/drawing/2014/main" id="{F14A31F9-EDE9-445D-9585-508575AE12CE}"/>
              </a:ext>
            </a:extLst>
          </p:cNvPr>
          <p:cNvSpPr/>
          <p:nvPr/>
        </p:nvSpPr>
        <p:spPr>
          <a:xfrm>
            <a:off x="329521" y="1401237"/>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grpSp>
        <p:nvGrpSpPr>
          <p:cNvPr id="3" name="Group 2">
            <a:extLst>
              <a:ext uri="{FF2B5EF4-FFF2-40B4-BE49-F238E27FC236}">
                <a16:creationId xmlns:a16="http://schemas.microsoft.com/office/drawing/2014/main" id="{C2E99284-272C-4DFB-B8B5-243925A9FDD1}"/>
              </a:ext>
            </a:extLst>
          </p:cNvPr>
          <p:cNvGrpSpPr/>
          <p:nvPr/>
        </p:nvGrpSpPr>
        <p:grpSpPr>
          <a:xfrm>
            <a:off x="1091206" y="2059435"/>
            <a:ext cx="4936408" cy="4190914"/>
            <a:chOff x="1091206" y="2059435"/>
            <a:chExt cx="4936408" cy="4190914"/>
          </a:xfrm>
        </p:grpSpPr>
        <p:pic>
          <p:nvPicPr>
            <p:cNvPr id="10" name="Picture 6" descr="A picture containing swimming, diaper, bedroom, room&#10;&#10;Description automatically generated">
              <a:extLst>
                <a:ext uri="{FF2B5EF4-FFF2-40B4-BE49-F238E27FC236}">
                  <a16:creationId xmlns:a16="http://schemas.microsoft.com/office/drawing/2014/main" id="{AC3862AC-8569-4C43-8373-DF145F1C74F6}"/>
                </a:ext>
              </a:extLst>
            </p:cNvPr>
            <p:cNvPicPr>
              <a:picLocks noChangeAspect="1"/>
            </p:cNvPicPr>
            <p:nvPr/>
          </p:nvPicPr>
          <p:blipFill>
            <a:blip r:embed="rId3"/>
            <a:stretch>
              <a:fillRect/>
            </a:stretch>
          </p:blipFill>
          <p:spPr>
            <a:xfrm>
              <a:off x="1091206" y="2534064"/>
              <a:ext cx="4936408" cy="3716285"/>
            </a:xfrm>
            <a:prstGeom prst="rect">
              <a:avLst/>
            </a:prstGeom>
          </p:spPr>
        </p:pic>
        <p:sp>
          <p:nvSpPr>
            <p:cNvPr id="6" name="Content Placeholder 2">
              <a:extLst>
                <a:ext uri="{FF2B5EF4-FFF2-40B4-BE49-F238E27FC236}">
                  <a16:creationId xmlns:a16="http://schemas.microsoft.com/office/drawing/2014/main" id="{1BDD2C0D-4E06-4774-8CCE-846A7820CE77}"/>
                </a:ext>
              </a:extLst>
            </p:cNvPr>
            <p:cNvSpPr txBox="1">
              <a:spLocks/>
            </p:cNvSpPr>
            <p:nvPr/>
          </p:nvSpPr>
          <p:spPr>
            <a:xfrm>
              <a:off x="1319806" y="2059435"/>
              <a:ext cx="4247536" cy="3884306"/>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ea typeface="+mn-lt"/>
                  <a:cs typeface="+mn-lt"/>
                </a:rPr>
                <a:t>Emotional development</a:t>
              </a:r>
            </a:p>
            <a:p>
              <a:endParaRPr lang="en-GB" b="1" dirty="0">
                <a:ea typeface="+mn-lt"/>
                <a:cs typeface="+mn-lt"/>
              </a:endParaRPr>
            </a:p>
            <a:p>
              <a:endParaRPr lang="en-GB" b="1" dirty="0">
                <a:ea typeface="+mn-lt"/>
                <a:cs typeface="+mn-lt"/>
              </a:endParaRPr>
            </a:p>
            <a:p>
              <a:endParaRPr lang="en-GB" b="1" dirty="0">
                <a:ea typeface="+mn-lt"/>
                <a:cs typeface="+mn-lt"/>
              </a:endParaRPr>
            </a:p>
            <a:p>
              <a:endParaRPr lang="en-GB" b="1" dirty="0">
                <a:cs typeface="Calibri"/>
              </a:endParaRPr>
            </a:p>
            <a:p>
              <a:endParaRPr lang="en-GB" b="1" dirty="0">
                <a:ea typeface="+mn-lt"/>
                <a:cs typeface="+mn-lt"/>
              </a:endParaRPr>
            </a:p>
            <a:p>
              <a:endParaRPr lang="en-GB" b="1" dirty="0">
                <a:ea typeface="+mn-lt"/>
                <a:cs typeface="+mn-lt"/>
              </a:endParaRPr>
            </a:p>
            <a:p>
              <a:endParaRPr lang="en-GB" dirty="0">
                <a:cs typeface="Calibri"/>
              </a:endParaRPr>
            </a:p>
          </p:txBody>
        </p:sp>
        <p:sp>
          <p:nvSpPr>
            <p:cNvPr id="2" name="Rectangle 1">
              <a:extLst>
                <a:ext uri="{FF2B5EF4-FFF2-40B4-BE49-F238E27FC236}">
                  <a16:creationId xmlns:a16="http://schemas.microsoft.com/office/drawing/2014/main" id="{233088DA-91A8-4ACE-B421-0A7190DDDBD3}"/>
                </a:ext>
              </a:extLst>
            </p:cNvPr>
            <p:cNvSpPr/>
            <p:nvPr/>
          </p:nvSpPr>
          <p:spPr>
            <a:xfrm>
              <a:off x="2547257" y="4103914"/>
              <a:ext cx="2046514" cy="783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7113225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329521"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Rectangle 6">
            <a:extLst>
              <a:ext uri="{FF2B5EF4-FFF2-40B4-BE49-F238E27FC236}">
                <a16:creationId xmlns:a16="http://schemas.microsoft.com/office/drawing/2014/main" id="{F14A31F9-EDE9-445D-9585-508575AE12CE}"/>
              </a:ext>
            </a:extLst>
          </p:cNvPr>
          <p:cNvSpPr/>
          <p:nvPr/>
        </p:nvSpPr>
        <p:spPr>
          <a:xfrm>
            <a:off x="329521" y="1531869"/>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sp>
        <p:nvSpPr>
          <p:cNvPr id="11" name="Content Placeholder 2">
            <a:extLst>
              <a:ext uri="{FF2B5EF4-FFF2-40B4-BE49-F238E27FC236}">
                <a16:creationId xmlns:a16="http://schemas.microsoft.com/office/drawing/2014/main" id="{441B5557-1206-4573-9A7B-C236AB7CCD73}"/>
              </a:ext>
            </a:extLst>
          </p:cNvPr>
          <p:cNvSpPr txBox="1">
            <a:spLocks/>
          </p:cNvSpPr>
          <p:nvPr/>
        </p:nvSpPr>
        <p:spPr>
          <a:xfrm>
            <a:off x="808120" y="2462365"/>
            <a:ext cx="5181600" cy="4351338"/>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ea typeface="+mn-lt"/>
                <a:cs typeface="+mn-lt"/>
              </a:rPr>
              <a:t>Emotional development</a:t>
            </a:r>
          </a:p>
          <a:p>
            <a:endParaRPr lang="en-GB" b="1" dirty="0">
              <a:ea typeface="+mn-lt"/>
              <a:cs typeface="+mn-lt"/>
            </a:endParaRPr>
          </a:p>
          <a:p>
            <a:endParaRPr lang="en-GB" b="1" dirty="0">
              <a:ea typeface="+mn-lt"/>
              <a:cs typeface="+mn-lt"/>
            </a:endParaRPr>
          </a:p>
          <a:p>
            <a:endParaRPr lang="en-GB" b="1" dirty="0">
              <a:ea typeface="+mn-lt"/>
              <a:cs typeface="+mn-lt"/>
            </a:endParaRPr>
          </a:p>
          <a:p>
            <a:endParaRPr lang="en-GB" b="1" dirty="0">
              <a:cs typeface="Calibri"/>
            </a:endParaRPr>
          </a:p>
          <a:p>
            <a:endParaRPr lang="en-GB" b="1" dirty="0">
              <a:ea typeface="+mn-lt"/>
              <a:cs typeface="+mn-lt"/>
            </a:endParaRPr>
          </a:p>
          <a:p>
            <a:endParaRPr lang="en-GB" b="1" dirty="0">
              <a:ea typeface="+mn-lt"/>
              <a:cs typeface="+mn-lt"/>
            </a:endParaRPr>
          </a:p>
          <a:p>
            <a:endParaRPr lang="en-GB" b="1" dirty="0">
              <a:cs typeface="Calibri"/>
            </a:endParaRPr>
          </a:p>
          <a:p>
            <a:endParaRPr lang="en-GB" dirty="0">
              <a:cs typeface="Calibri"/>
            </a:endParaRPr>
          </a:p>
        </p:txBody>
      </p:sp>
      <p:sp>
        <p:nvSpPr>
          <p:cNvPr id="12" name="Content Placeholder 3">
            <a:extLst>
              <a:ext uri="{FF2B5EF4-FFF2-40B4-BE49-F238E27FC236}">
                <a16:creationId xmlns:a16="http://schemas.microsoft.com/office/drawing/2014/main" id="{7581FC24-7FF9-4FE3-94BE-198C9093D105}"/>
              </a:ext>
            </a:extLst>
          </p:cNvPr>
          <p:cNvSpPr txBox="1">
            <a:spLocks/>
          </p:cNvSpPr>
          <p:nvPr/>
        </p:nvSpPr>
        <p:spPr>
          <a:xfrm>
            <a:off x="6202282" y="3113166"/>
            <a:ext cx="5467204" cy="324409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200"/>
              </a:spcBef>
              <a:spcAft>
                <a:spcPts val="1200"/>
              </a:spcAft>
            </a:pPr>
            <a:r>
              <a:rPr lang="en-GB" sz="2400" dirty="0">
                <a:ea typeface="+mn-lt"/>
                <a:cs typeface="+mn-lt"/>
              </a:rPr>
              <a:t>Good emotional health and well-being supports individual resilience as a positive feature of mental health.</a:t>
            </a:r>
            <a:endParaRPr lang="en-US" sz="2400" dirty="0">
              <a:ea typeface="+mn-lt"/>
              <a:cs typeface="+mn-lt"/>
            </a:endParaRPr>
          </a:p>
          <a:p>
            <a:pPr>
              <a:spcBef>
                <a:spcPts val="600"/>
              </a:spcBef>
              <a:spcAft>
                <a:spcPct val="0"/>
              </a:spcAft>
            </a:pPr>
            <a:r>
              <a:rPr lang="en-GB" sz="2400" dirty="0">
                <a:ea typeface="+mn-lt"/>
                <a:cs typeface="+mn-lt"/>
              </a:rPr>
              <a:t>Resilience enables people to bounce back and continue with their lives so that ultimately, they continue to thrive and be happy.</a:t>
            </a:r>
            <a:endParaRPr lang="en-US" sz="2400" dirty="0">
              <a:cs typeface="Calibri"/>
            </a:endParaRPr>
          </a:p>
        </p:txBody>
      </p:sp>
      <p:pic>
        <p:nvPicPr>
          <p:cNvPr id="13" name="Picture 6" descr="A picture containing drawing&#10;&#10;Description automatically generated">
            <a:extLst>
              <a:ext uri="{FF2B5EF4-FFF2-40B4-BE49-F238E27FC236}">
                <a16:creationId xmlns:a16="http://schemas.microsoft.com/office/drawing/2014/main" id="{2DD2F6B0-6D66-40F7-ADB1-47EA359755BF}"/>
              </a:ext>
            </a:extLst>
          </p:cNvPr>
          <p:cNvPicPr>
            <a:picLocks noChangeAspect="1"/>
          </p:cNvPicPr>
          <p:nvPr/>
        </p:nvPicPr>
        <p:blipFill>
          <a:blip r:embed="rId3"/>
          <a:stretch>
            <a:fillRect/>
          </a:stretch>
        </p:blipFill>
        <p:spPr>
          <a:xfrm>
            <a:off x="982643" y="3113166"/>
            <a:ext cx="4820265" cy="2617987"/>
          </a:xfrm>
          <a:prstGeom prst="rect">
            <a:avLst/>
          </a:prstGeom>
        </p:spPr>
      </p:pic>
    </p:spTree>
    <p:extLst>
      <p:ext uri="{BB962C8B-B14F-4D97-AF65-F5344CB8AC3E}">
        <p14:creationId xmlns:p14="http://schemas.microsoft.com/office/powerpoint/2010/main" val="34171270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329521"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Rectangle 6">
            <a:extLst>
              <a:ext uri="{FF2B5EF4-FFF2-40B4-BE49-F238E27FC236}">
                <a16:creationId xmlns:a16="http://schemas.microsoft.com/office/drawing/2014/main" id="{F14A31F9-EDE9-445D-9585-508575AE12CE}"/>
              </a:ext>
            </a:extLst>
          </p:cNvPr>
          <p:cNvSpPr/>
          <p:nvPr/>
        </p:nvSpPr>
        <p:spPr>
          <a:xfrm>
            <a:off x="329521" y="1438026"/>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sp>
        <p:nvSpPr>
          <p:cNvPr id="8" name="Content Placeholder 3">
            <a:extLst>
              <a:ext uri="{FF2B5EF4-FFF2-40B4-BE49-F238E27FC236}">
                <a16:creationId xmlns:a16="http://schemas.microsoft.com/office/drawing/2014/main" id="{4072C1BE-CA64-429C-9CCD-0F6785E90D55}"/>
              </a:ext>
            </a:extLst>
          </p:cNvPr>
          <p:cNvSpPr txBox="1">
            <a:spLocks/>
          </p:cNvSpPr>
          <p:nvPr/>
        </p:nvSpPr>
        <p:spPr>
          <a:xfrm>
            <a:off x="5127171" y="2158399"/>
            <a:ext cx="6966858" cy="4829087"/>
          </a:xfrm>
          <a:prstGeom prst="rect">
            <a:avLst/>
          </a:prstGeom>
        </p:spPr>
        <p:txBody>
          <a:bodyPr vert="horz" lIns="91440" tIns="45720" rIns="91440" bIns="45720" rtlCol="0" anchor="t">
            <a:normAutofit fontScale="92500" lnSpcReduction="20000"/>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600"/>
              </a:spcBef>
              <a:spcAft>
                <a:spcPts val="1200"/>
              </a:spcAft>
            </a:pPr>
            <a:r>
              <a:rPr lang="en-GB" sz="2400" dirty="0">
                <a:ea typeface="+mn-lt"/>
                <a:cs typeface="+mn-lt"/>
              </a:rPr>
              <a:t>By 10 years, a child can describe their appearance, his/her likes and dislikes and aspects of his/her life, i.e. home and school but they will not be emotionally mature enough to compare themselves with another individual. </a:t>
            </a:r>
          </a:p>
          <a:p>
            <a:pPr>
              <a:lnSpc>
                <a:spcPct val="110000"/>
              </a:lnSpc>
              <a:spcBef>
                <a:spcPts val="600"/>
              </a:spcBef>
              <a:spcAft>
                <a:spcPts val="1200"/>
              </a:spcAft>
            </a:pPr>
            <a:r>
              <a:rPr lang="en-GB" sz="2400" dirty="0">
                <a:ea typeface="+mn-lt"/>
                <a:cs typeface="+mn-lt"/>
              </a:rPr>
              <a:t>By late adolescence, individuals are emotionally mature enough to draw comparisons with their peer group. The peer group is particularly important at this age.  </a:t>
            </a:r>
          </a:p>
          <a:p>
            <a:pPr>
              <a:lnSpc>
                <a:spcPct val="110000"/>
              </a:lnSpc>
              <a:spcBef>
                <a:spcPts val="600"/>
              </a:spcBef>
              <a:spcAft>
                <a:spcPct val="0"/>
              </a:spcAft>
            </a:pPr>
            <a:r>
              <a:rPr lang="en-GB" sz="2400" dirty="0">
                <a:ea typeface="+mn-lt"/>
                <a:cs typeface="+mn-lt"/>
              </a:rPr>
              <a:t>By the time an individual is an adult, they will have enough emotional maturity to have personal insight. They will also have the necessary language to describe his/her self-concept in detail.</a:t>
            </a:r>
            <a:endParaRPr lang="en-US" sz="2400" dirty="0">
              <a:ea typeface="+mn-lt"/>
              <a:cs typeface="+mn-lt"/>
            </a:endParaRPr>
          </a:p>
          <a:p>
            <a:endParaRPr lang="en-GB" dirty="0">
              <a:cs typeface="Calibri"/>
            </a:endParaRPr>
          </a:p>
        </p:txBody>
      </p:sp>
      <p:pic>
        <p:nvPicPr>
          <p:cNvPr id="9" name="Picture 6" descr="Graphical user interface, application&#10;&#10;Description automatically generated">
            <a:extLst>
              <a:ext uri="{FF2B5EF4-FFF2-40B4-BE49-F238E27FC236}">
                <a16:creationId xmlns:a16="http://schemas.microsoft.com/office/drawing/2014/main" id="{CD733553-7F9B-47F1-893F-D5783F4ED126}"/>
              </a:ext>
            </a:extLst>
          </p:cNvPr>
          <p:cNvPicPr>
            <a:picLocks noChangeAspect="1"/>
          </p:cNvPicPr>
          <p:nvPr/>
        </p:nvPicPr>
        <p:blipFill>
          <a:blip r:embed="rId3"/>
          <a:stretch>
            <a:fillRect/>
          </a:stretch>
        </p:blipFill>
        <p:spPr>
          <a:xfrm>
            <a:off x="329521" y="2394038"/>
            <a:ext cx="4505632" cy="3619499"/>
          </a:xfrm>
          <a:prstGeom prst="rect">
            <a:avLst/>
          </a:prstGeom>
        </p:spPr>
      </p:pic>
    </p:spTree>
    <p:extLst>
      <p:ext uri="{BB962C8B-B14F-4D97-AF65-F5344CB8AC3E}">
        <p14:creationId xmlns:p14="http://schemas.microsoft.com/office/powerpoint/2010/main" val="40731008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5" name="Content Placeholder 2">
            <a:extLst>
              <a:ext uri="{FF2B5EF4-FFF2-40B4-BE49-F238E27FC236}">
                <a16:creationId xmlns:a16="http://schemas.microsoft.com/office/drawing/2014/main" id="{0A204228-E1D5-4929-8E4E-EB6A508FB72C}"/>
              </a:ext>
            </a:extLst>
          </p:cNvPr>
          <p:cNvSpPr txBox="1">
            <a:spLocks/>
          </p:cNvSpPr>
          <p:nvPr/>
        </p:nvSpPr>
        <p:spPr>
          <a:xfrm>
            <a:off x="522025" y="1531918"/>
            <a:ext cx="11163293" cy="4975760"/>
          </a:xfrm>
          <a:prstGeom prst="rect">
            <a:avLst/>
          </a:prstGeom>
          <a:ln>
            <a:noFill/>
          </a:ln>
        </p:spPr>
        <p:txBody>
          <a:bodyPr vert="horz" lIns="91440" tIns="45720" rIns="91440" bIns="45720" rtlCol="0" anchor="t">
            <a:normAutofit fontScale="55000" lnSpcReduction="20000"/>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10000"/>
              </a:lnSpc>
            </a:pPr>
            <a:r>
              <a:rPr lang="en-GB" sz="4000" b="1" dirty="0">
                <a:ea typeface="+mn-lt"/>
                <a:cs typeface="+mn-lt"/>
              </a:rPr>
              <a:t>Task 2</a:t>
            </a:r>
          </a:p>
          <a:p>
            <a:pPr algn="l">
              <a:lnSpc>
                <a:spcPct val="110000"/>
              </a:lnSpc>
            </a:pPr>
            <a:r>
              <a:rPr lang="en-GB" sz="4000" dirty="0">
                <a:ea typeface="+mn-lt"/>
                <a:cs typeface="+mn-lt"/>
              </a:rPr>
              <a:t>You are required to provide information which would be of relevance to individuals planning a future career in the health, social care and childcare sectors.</a:t>
            </a:r>
            <a:endParaRPr lang="en-US" sz="4000" dirty="0">
              <a:ea typeface="+mn-lt"/>
              <a:cs typeface="+mn-lt"/>
            </a:endParaRPr>
          </a:p>
          <a:p>
            <a:pPr algn="l">
              <a:lnSpc>
                <a:spcPct val="110000"/>
              </a:lnSpc>
            </a:pPr>
            <a:r>
              <a:rPr lang="en-GB" sz="4000" dirty="0">
                <a:ea typeface="+mn-lt"/>
                <a:cs typeface="+mn-lt"/>
              </a:rPr>
              <a:t>Your work can be presented in a variety of formats:</a:t>
            </a:r>
            <a:endParaRPr lang="en-US" sz="4000" dirty="0">
              <a:ea typeface="+mn-lt"/>
              <a:cs typeface="+mn-lt"/>
            </a:endParaRPr>
          </a:p>
          <a:p>
            <a:pPr algn="l">
              <a:lnSpc>
                <a:spcPct val="110000"/>
              </a:lnSpc>
              <a:tabLst>
                <a:tab pos="273050" algn="l"/>
              </a:tabLst>
            </a:pPr>
            <a:r>
              <a:rPr lang="en-GB" sz="4000" dirty="0">
                <a:ea typeface="+mn-lt"/>
                <a:cs typeface="+mn-lt"/>
              </a:rPr>
              <a:t>•	a presentation</a:t>
            </a:r>
            <a:endParaRPr lang="en-US" sz="4000" dirty="0">
              <a:ea typeface="+mn-lt"/>
              <a:cs typeface="+mn-lt"/>
            </a:endParaRPr>
          </a:p>
          <a:p>
            <a:pPr algn="l">
              <a:lnSpc>
                <a:spcPct val="110000"/>
              </a:lnSpc>
              <a:tabLst>
                <a:tab pos="273050" algn="l"/>
              </a:tabLst>
            </a:pPr>
            <a:r>
              <a:rPr lang="en-GB" sz="4000" dirty="0">
                <a:ea typeface="+mn-lt"/>
                <a:cs typeface="+mn-lt"/>
              </a:rPr>
              <a:t>•	a blog</a:t>
            </a:r>
            <a:endParaRPr lang="en-US" sz="4000" dirty="0">
              <a:ea typeface="+mn-lt"/>
              <a:cs typeface="+mn-lt"/>
            </a:endParaRPr>
          </a:p>
          <a:p>
            <a:pPr algn="l">
              <a:lnSpc>
                <a:spcPct val="110000"/>
              </a:lnSpc>
              <a:tabLst>
                <a:tab pos="273050" algn="l"/>
              </a:tabLst>
            </a:pPr>
            <a:r>
              <a:rPr lang="en-GB" sz="4000" dirty="0">
                <a:ea typeface="+mn-lt"/>
                <a:cs typeface="+mn-lt"/>
              </a:rPr>
              <a:t>•	an infographic</a:t>
            </a:r>
            <a:endParaRPr lang="en-US" sz="4000" dirty="0">
              <a:ea typeface="+mn-lt"/>
              <a:cs typeface="+mn-lt"/>
            </a:endParaRPr>
          </a:p>
          <a:p>
            <a:pPr algn="l">
              <a:lnSpc>
                <a:spcPct val="110000"/>
              </a:lnSpc>
            </a:pPr>
            <a:r>
              <a:rPr lang="en-GB" sz="4000" dirty="0">
                <a:ea typeface="+mn-lt"/>
                <a:cs typeface="+mn-lt"/>
              </a:rPr>
              <a:t>or a combination of these.</a:t>
            </a:r>
            <a:endParaRPr lang="en-US" sz="4000" dirty="0">
              <a:ea typeface="+mn-lt"/>
              <a:cs typeface="+mn-lt"/>
            </a:endParaRPr>
          </a:p>
          <a:p>
            <a:pPr algn="l">
              <a:lnSpc>
                <a:spcPct val="110000"/>
              </a:lnSpc>
            </a:pPr>
            <a:r>
              <a:rPr lang="en-GB" sz="4000" dirty="0">
                <a:ea typeface="+mn-lt"/>
                <a:cs typeface="+mn-lt"/>
              </a:rPr>
              <a:t>Your work must be related to an individual of your choice who has specific needs and must include the following:</a:t>
            </a:r>
            <a:endParaRPr lang="en-GB" dirty="0">
              <a:cs typeface="Calibri"/>
            </a:endParaRPr>
          </a:p>
          <a:p>
            <a:endParaRPr lang="en-GB" dirty="0">
              <a:cs typeface="Calibri"/>
            </a:endParaRPr>
          </a:p>
          <a:p>
            <a:endParaRPr lang="en-GB" dirty="0">
              <a:cs typeface="Calibri"/>
            </a:endParaRPr>
          </a:p>
        </p:txBody>
      </p:sp>
    </p:spTree>
    <p:extLst>
      <p:ext uri="{BB962C8B-B14F-4D97-AF65-F5344CB8AC3E}">
        <p14:creationId xmlns:p14="http://schemas.microsoft.com/office/powerpoint/2010/main" val="32334613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329521"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Rectangle 6">
            <a:extLst>
              <a:ext uri="{FF2B5EF4-FFF2-40B4-BE49-F238E27FC236}">
                <a16:creationId xmlns:a16="http://schemas.microsoft.com/office/drawing/2014/main" id="{F14A31F9-EDE9-445D-9585-508575AE12CE}"/>
              </a:ext>
            </a:extLst>
          </p:cNvPr>
          <p:cNvSpPr/>
          <p:nvPr/>
        </p:nvSpPr>
        <p:spPr>
          <a:xfrm>
            <a:off x="329521" y="1438026"/>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sp>
        <p:nvSpPr>
          <p:cNvPr id="6" name="Content Placeholder 2">
            <a:extLst>
              <a:ext uri="{FF2B5EF4-FFF2-40B4-BE49-F238E27FC236}">
                <a16:creationId xmlns:a16="http://schemas.microsoft.com/office/drawing/2014/main" id="{4F20EDD4-244E-41AA-9D85-0DC2BC69EDB9}"/>
              </a:ext>
            </a:extLst>
          </p:cNvPr>
          <p:cNvSpPr txBox="1">
            <a:spLocks/>
          </p:cNvSpPr>
          <p:nvPr/>
        </p:nvSpPr>
        <p:spPr>
          <a:xfrm>
            <a:off x="329521" y="2141311"/>
            <a:ext cx="5181600" cy="4351338"/>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a:ea typeface="+mn-lt"/>
                <a:cs typeface="+mn-lt"/>
              </a:rPr>
              <a:t>Relationships</a:t>
            </a:r>
          </a:p>
          <a:p>
            <a:endParaRPr lang="en-GB" b="1">
              <a:ea typeface="+mn-lt"/>
              <a:cs typeface="+mn-lt"/>
            </a:endParaRPr>
          </a:p>
          <a:p>
            <a:endParaRPr lang="en-GB" b="1">
              <a:ea typeface="+mn-lt"/>
              <a:cs typeface="+mn-lt"/>
            </a:endParaRPr>
          </a:p>
          <a:p>
            <a:endParaRPr lang="en-GB" b="1">
              <a:cs typeface="Calibri"/>
            </a:endParaRPr>
          </a:p>
          <a:p>
            <a:endParaRPr lang="en-GB" b="1">
              <a:ea typeface="+mn-lt"/>
              <a:cs typeface="+mn-lt"/>
            </a:endParaRPr>
          </a:p>
          <a:p>
            <a:endParaRPr lang="en-GB" b="1">
              <a:ea typeface="+mn-lt"/>
              <a:cs typeface="+mn-lt"/>
            </a:endParaRPr>
          </a:p>
          <a:p>
            <a:endParaRPr lang="en-GB" b="1">
              <a:cs typeface="Calibri"/>
            </a:endParaRPr>
          </a:p>
          <a:p>
            <a:endParaRPr lang="en-GB">
              <a:cs typeface="Calibri"/>
            </a:endParaRPr>
          </a:p>
        </p:txBody>
      </p:sp>
      <p:pic>
        <p:nvPicPr>
          <p:cNvPr id="11" name="Picture 6" descr="Diagram&#10;&#10;Description automatically generated">
            <a:extLst>
              <a:ext uri="{FF2B5EF4-FFF2-40B4-BE49-F238E27FC236}">
                <a16:creationId xmlns:a16="http://schemas.microsoft.com/office/drawing/2014/main" id="{59C766A6-A79B-467B-A94C-F940AB59EC4A}"/>
              </a:ext>
            </a:extLst>
          </p:cNvPr>
          <p:cNvPicPr>
            <a:picLocks noChangeAspect="1"/>
          </p:cNvPicPr>
          <p:nvPr/>
        </p:nvPicPr>
        <p:blipFill>
          <a:blip r:embed="rId3"/>
          <a:stretch>
            <a:fillRect/>
          </a:stretch>
        </p:blipFill>
        <p:spPr>
          <a:xfrm>
            <a:off x="614657" y="2866530"/>
            <a:ext cx="4451554" cy="3194279"/>
          </a:xfrm>
          <a:prstGeom prst="rect">
            <a:avLst/>
          </a:prstGeom>
        </p:spPr>
      </p:pic>
      <p:sp>
        <p:nvSpPr>
          <p:cNvPr id="2" name="TextBox 1">
            <a:extLst>
              <a:ext uri="{FF2B5EF4-FFF2-40B4-BE49-F238E27FC236}">
                <a16:creationId xmlns:a16="http://schemas.microsoft.com/office/drawing/2014/main" id="{35029EB3-6F2A-4DE9-AFFC-0C061D281F9D}"/>
              </a:ext>
            </a:extLst>
          </p:cNvPr>
          <p:cNvSpPr txBox="1"/>
          <p:nvPr/>
        </p:nvSpPr>
        <p:spPr>
          <a:xfrm>
            <a:off x="5643474" y="3203361"/>
            <a:ext cx="5933869" cy="3046988"/>
          </a:xfrm>
          <a:prstGeom prst="rect">
            <a:avLst/>
          </a:prstGeom>
          <a:noFill/>
        </p:spPr>
        <p:txBody>
          <a:bodyPr wrap="square" rtlCol="0">
            <a:spAutoFit/>
          </a:bodyPr>
          <a:lstStyle/>
          <a:p>
            <a:r>
              <a:rPr lang="en-GB" sz="2400" dirty="0">
                <a:solidFill>
                  <a:schemeClr val="accent4">
                    <a:lumMod val="75000"/>
                  </a:schemeClr>
                </a:solidFill>
              </a:rPr>
              <a:t>An individual’s social networks can have a significant impact on their health.  One large-scale international study showed that, over seven years, those with adequate social relationships had a 50% greater survival rate compared with individuals with poor social relationships (Holt-</a:t>
            </a:r>
            <a:r>
              <a:rPr lang="en-GB" sz="2400" dirty="0" err="1">
                <a:solidFill>
                  <a:schemeClr val="accent4">
                    <a:lumMod val="75000"/>
                  </a:schemeClr>
                </a:solidFill>
              </a:rPr>
              <a:t>Lunstad</a:t>
            </a:r>
            <a:r>
              <a:rPr lang="en-GB" sz="2400" dirty="0">
                <a:solidFill>
                  <a:schemeClr val="accent4">
                    <a:lumMod val="75000"/>
                  </a:schemeClr>
                </a:solidFill>
              </a:rPr>
              <a:t> et al 2010).</a:t>
            </a:r>
            <a:endParaRPr lang="en-GB" sz="2400" dirty="0">
              <a:solidFill>
                <a:schemeClr val="accent1">
                  <a:lumMod val="50000"/>
                </a:schemeClr>
              </a:solidFill>
            </a:endParaRPr>
          </a:p>
        </p:txBody>
      </p:sp>
    </p:spTree>
    <p:extLst>
      <p:ext uri="{BB962C8B-B14F-4D97-AF65-F5344CB8AC3E}">
        <p14:creationId xmlns:p14="http://schemas.microsoft.com/office/powerpoint/2010/main" val="20890757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329521"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Rectangle 6">
            <a:extLst>
              <a:ext uri="{FF2B5EF4-FFF2-40B4-BE49-F238E27FC236}">
                <a16:creationId xmlns:a16="http://schemas.microsoft.com/office/drawing/2014/main" id="{F14A31F9-EDE9-445D-9585-508575AE12CE}"/>
              </a:ext>
            </a:extLst>
          </p:cNvPr>
          <p:cNvSpPr/>
          <p:nvPr/>
        </p:nvSpPr>
        <p:spPr>
          <a:xfrm>
            <a:off x="329521" y="1438026"/>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sp>
        <p:nvSpPr>
          <p:cNvPr id="6" name="Content Placeholder 2">
            <a:extLst>
              <a:ext uri="{FF2B5EF4-FFF2-40B4-BE49-F238E27FC236}">
                <a16:creationId xmlns:a16="http://schemas.microsoft.com/office/drawing/2014/main" id="{4F20EDD4-244E-41AA-9D85-0DC2BC69EDB9}"/>
              </a:ext>
            </a:extLst>
          </p:cNvPr>
          <p:cNvSpPr txBox="1">
            <a:spLocks/>
          </p:cNvSpPr>
          <p:nvPr/>
        </p:nvSpPr>
        <p:spPr>
          <a:xfrm>
            <a:off x="329521" y="2141311"/>
            <a:ext cx="5181600" cy="4351338"/>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a:ea typeface="+mn-lt"/>
                <a:cs typeface="+mn-lt"/>
              </a:rPr>
              <a:t>Relationships</a:t>
            </a:r>
          </a:p>
          <a:p>
            <a:endParaRPr lang="en-GB" b="1">
              <a:ea typeface="+mn-lt"/>
              <a:cs typeface="+mn-lt"/>
            </a:endParaRPr>
          </a:p>
          <a:p>
            <a:endParaRPr lang="en-GB" b="1">
              <a:ea typeface="+mn-lt"/>
              <a:cs typeface="+mn-lt"/>
            </a:endParaRPr>
          </a:p>
          <a:p>
            <a:endParaRPr lang="en-GB" b="1">
              <a:cs typeface="Calibri"/>
            </a:endParaRPr>
          </a:p>
          <a:p>
            <a:endParaRPr lang="en-GB" b="1">
              <a:ea typeface="+mn-lt"/>
              <a:cs typeface="+mn-lt"/>
            </a:endParaRPr>
          </a:p>
          <a:p>
            <a:endParaRPr lang="en-GB" b="1">
              <a:ea typeface="+mn-lt"/>
              <a:cs typeface="+mn-lt"/>
            </a:endParaRPr>
          </a:p>
          <a:p>
            <a:endParaRPr lang="en-GB" b="1">
              <a:cs typeface="Calibri"/>
            </a:endParaRPr>
          </a:p>
          <a:p>
            <a:endParaRPr lang="en-GB">
              <a:cs typeface="Calibri"/>
            </a:endParaRPr>
          </a:p>
        </p:txBody>
      </p:sp>
      <p:sp>
        <p:nvSpPr>
          <p:cNvPr id="8" name="Content Placeholder 3">
            <a:extLst>
              <a:ext uri="{FF2B5EF4-FFF2-40B4-BE49-F238E27FC236}">
                <a16:creationId xmlns:a16="http://schemas.microsoft.com/office/drawing/2014/main" id="{0DF543BB-8223-4CE6-BD75-F7F03D54496A}"/>
              </a:ext>
            </a:extLst>
          </p:cNvPr>
          <p:cNvSpPr txBox="1">
            <a:spLocks/>
          </p:cNvSpPr>
          <p:nvPr/>
        </p:nvSpPr>
        <p:spPr>
          <a:xfrm>
            <a:off x="5508964" y="2801333"/>
            <a:ext cx="6135757" cy="3814142"/>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lnSpc>
                <a:spcPct val="100000"/>
              </a:lnSpc>
              <a:buFont typeface="Arial"/>
              <a:buChar char="•"/>
            </a:pPr>
            <a:r>
              <a:rPr lang="en-GB" sz="2400" b="1" dirty="0">
                <a:ea typeface="+mn-lt"/>
                <a:cs typeface="+mn-lt"/>
              </a:rPr>
              <a:t>Relationships</a:t>
            </a:r>
            <a:r>
              <a:rPr lang="en-GB" sz="2400" dirty="0">
                <a:ea typeface="+mn-lt"/>
                <a:cs typeface="+mn-lt"/>
              </a:rPr>
              <a:t>:  the child has good relationships with others outside the family who care about them.</a:t>
            </a:r>
            <a:endParaRPr lang="en-US" sz="2400" dirty="0"/>
          </a:p>
          <a:p>
            <a:pPr marL="358775" indent="-358775">
              <a:lnSpc>
                <a:spcPct val="100000"/>
              </a:lnSpc>
              <a:buFont typeface="Arial"/>
              <a:buChar char="•"/>
            </a:pPr>
            <a:r>
              <a:rPr lang="en-GB" sz="2400" b="1" dirty="0">
                <a:ea typeface="+mn-lt"/>
                <a:cs typeface="+mn-lt"/>
              </a:rPr>
              <a:t>Family</a:t>
            </a:r>
            <a:r>
              <a:rPr lang="en-GB" sz="2400" dirty="0">
                <a:ea typeface="+mn-lt"/>
                <a:cs typeface="+mn-lt"/>
              </a:rPr>
              <a:t>:  the child has a core group that provides a sense of belonging and attachment, warmth, and limits.</a:t>
            </a:r>
            <a:endParaRPr lang="en-GB" sz="2400" dirty="0"/>
          </a:p>
        </p:txBody>
      </p:sp>
      <p:pic>
        <p:nvPicPr>
          <p:cNvPr id="9" name="Picture 7" descr="A picture containing calendar&#10;&#10;Description automatically generated">
            <a:extLst>
              <a:ext uri="{FF2B5EF4-FFF2-40B4-BE49-F238E27FC236}">
                <a16:creationId xmlns:a16="http://schemas.microsoft.com/office/drawing/2014/main" id="{2CA6A28D-CF9E-4972-B9D5-0D739DD49FB9}"/>
              </a:ext>
            </a:extLst>
          </p:cNvPr>
          <p:cNvPicPr>
            <a:picLocks noChangeAspect="1"/>
          </p:cNvPicPr>
          <p:nvPr/>
        </p:nvPicPr>
        <p:blipFill>
          <a:blip r:embed="rId3"/>
          <a:stretch>
            <a:fillRect/>
          </a:stretch>
        </p:blipFill>
        <p:spPr>
          <a:xfrm>
            <a:off x="681946" y="2801333"/>
            <a:ext cx="4474593" cy="3037216"/>
          </a:xfrm>
          <a:prstGeom prst="rect">
            <a:avLst/>
          </a:prstGeom>
        </p:spPr>
      </p:pic>
    </p:spTree>
    <p:extLst>
      <p:ext uri="{BB962C8B-B14F-4D97-AF65-F5344CB8AC3E}">
        <p14:creationId xmlns:p14="http://schemas.microsoft.com/office/powerpoint/2010/main" val="2509668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329521"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Rectangle 6">
            <a:extLst>
              <a:ext uri="{FF2B5EF4-FFF2-40B4-BE49-F238E27FC236}">
                <a16:creationId xmlns:a16="http://schemas.microsoft.com/office/drawing/2014/main" id="{F14A31F9-EDE9-445D-9585-508575AE12CE}"/>
              </a:ext>
            </a:extLst>
          </p:cNvPr>
          <p:cNvSpPr/>
          <p:nvPr/>
        </p:nvSpPr>
        <p:spPr>
          <a:xfrm>
            <a:off x="329521" y="1302111"/>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sp>
        <p:nvSpPr>
          <p:cNvPr id="10" name="Content Placeholder 3">
            <a:extLst>
              <a:ext uri="{FF2B5EF4-FFF2-40B4-BE49-F238E27FC236}">
                <a16:creationId xmlns:a16="http://schemas.microsoft.com/office/drawing/2014/main" id="{1D8F2A72-FA8A-485D-921F-25DBFDAFB2C2}"/>
              </a:ext>
            </a:extLst>
          </p:cNvPr>
          <p:cNvSpPr txBox="1">
            <a:spLocks/>
          </p:cNvSpPr>
          <p:nvPr/>
        </p:nvSpPr>
        <p:spPr>
          <a:xfrm>
            <a:off x="4623574" y="2096701"/>
            <a:ext cx="7093125" cy="4745358"/>
          </a:xfrm>
          <a:prstGeom prst="rect">
            <a:avLst/>
          </a:prstGeom>
        </p:spPr>
        <p:txBody>
          <a:bodyPr vert="horz" lIns="91440" tIns="45720" rIns="91440" bIns="45720" rtlCol="0" anchor="t">
            <a:normAutofit fontScale="62500" lnSpcReduction="20000"/>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1463" indent="-271463">
              <a:lnSpc>
                <a:spcPct val="120000"/>
              </a:lnSpc>
              <a:spcBef>
                <a:spcPts val="600"/>
              </a:spcBef>
              <a:spcAft>
                <a:spcPts val="1200"/>
              </a:spcAft>
              <a:buFont typeface="Arial"/>
              <a:buChar char="•"/>
            </a:pPr>
            <a:r>
              <a:rPr lang="en-GB" sz="3400" dirty="0">
                <a:solidFill>
                  <a:srgbClr val="0070C0"/>
                </a:solidFill>
                <a:ea typeface="+mn-lt"/>
                <a:cs typeface="+mn-lt"/>
              </a:rPr>
              <a:t>An important part of an individual’s self-concept is </a:t>
            </a:r>
            <a:r>
              <a:rPr lang="en-GB" sz="3400" b="1" u="sng" dirty="0">
                <a:solidFill>
                  <a:srgbClr val="0070C0"/>
                </a:solidFill>
                <a:ea typeface="+mn-lt"/>
                <a:cs typeface="+mn-lt"/>
              </a:rPr>
              <a:t>what they believe others think about them</a:t>
            </a:r>
            <a:r>
              <a:rPr lang="en-GB" sz="3400" dirty="0">
                <a:solidFill>
                  <a:srgbClr val="0070C0"/>
                </a:solidFill>
                <a:ea typeface="+mn-lt"/>
                <a:cs typeface="+mn-lt"/>
              </a:rPr>
              <a:t>.</a:t>
            </a:r>
          </a:p>
          <a:p>
            <a:pPr marL="271463" indent="-271463">
              <a:lnSpc>
                <a:spcPct val="120000"/>
              </a:lnSpc>
              <a:spcBef>
                <a:spcPts val="600"/>
              </a:spcBef>
              <a:spcAft>
                <a:spcPts val="1200"/>
              </a:spcAft>
              <a:buFont typeface="Arial"/>
              <a:buChar char="•"/>
            </a:pPr>
            <a:r>
              <a:rPr lang="en-GB" sz="3400" b="1" u="sng" dirty="0">
                <a:solidFill>
                  <a:srgbClr val="0070C0"/>
                </a:solidFill>
                <a:ea typeface="+mn-lt"/>
                <a:cs typeface="+mn-lt"/>
              </a:rPr>
              <a:t>Good communication skills </a:t>
            </a:r>
            <a:r>
              <a:rPr lang="en-GB" sz="3400" dirty="0">
                <a:solidFill>
                  <a:srgbClr val="0070C0"/>
                </a:solidFill>
                <a:ea typeface="+mn-lt"/>
                <a:cs typeface="+mn-lt"/>
              </a:rPr>
              <a:t>can help us to form positive relationships.</a:t>
            </a:r>
          </a:p>
          <a:p>
            <a:pPr marL="271463" indent="-271463">
              <a:lnSpc>
                <a:spcPct val="120000"/>
              </a:lnSpc>
              <a:spcBef>
                <a:spcPts val="600"/>
              </a:spcBef>
              <a:spcAft>
                <a:spcPts val="1200"/>
              </a:spcAft>
              <a:buFont typeface="Arial"/>
              <a:buChar char="•"/>
            </a:pPr>
            <a:r>
              <a:rPr lang="en-GB" sz="3400" dirty="0">
                <a:solidFill>
                  <a:srgbClr val="0070C0"/>
                </a:solidFill>
                <a:ea typeface="+mn-lt"/>
                <a:cs typeface="+mn-lt"/>
              </a:rPr>
              <a:t>It is in relationships that people find out what others think about them.</a:t>
            </a:r>
          </a:p>
          <a:p>
            <a:pPr marL="271463" indent="-271463">
              <a:lnSpc>
                <a:spcPct val="120000"/>
              </a:lnSpc>
              <a:spcBef>
                <a:spcPts val="600"/>
              </a:spcBef>
              <a:spcAft>
                <a:spcPts val="1200"/>
              </a:spcAft>
              <a:buFont typeface="Arial"/>
              <a:buChar char="•"/>
            </a:pPr>
            <a:r>
              <a:rPr lang="en-GB" sz="3400" dirty="0">
                <a:solidFill>
                  <a:srgbClr val="0070C0"/>
                </a:solidFill>
                <a:ea typeface="+mn-lt"/>
                <a:cs typeface="+mn-lt"/>
              </a:rPr>
              <a:t>If an individual has a </a:t>
            </a:r>
            <a:r>
              <a:rPr lang="en-GB" sz="3400" b="1" u="sng" dirty="0">
                <a:solidFill>
                  <a:srgbClr val="0070C0"/>
                </a:solidFill>
                <a:ea typeface="+mn-lt"/>
                <a:cs typeface="+mn-lt"/>
              </a:rPr>
              <a:t>trusting and honest relationship</a:t>
            </a:r>
            <a:r>
              <a:rPr lang="en-GB" sz="3400" dirty="0">
                <a:solidFill>
                  <a:srgbClr val="0070C0"/>
                </a:solidFill>
                <a:ea typeface="+mn-lt"/>
                <a:cs typeface="+mn-lt"/>
              </a:rPr>
              <a:t> with another person, such as a friend, they may </a:t>
            </a:r>
            <a:r>
              <a:rPr lang="en-GB" sz="3400" b="1" u="sng" dirty="0">
                <a:solidFill>
                  <a:srgbClr val="0070C0"/>
                </a:solidFill>
                <a:ea typeface="+mn-lt"/>
                <a:cs typeface="+mn-lt"/>
              </a:rPr>
              <a:t>learn from them that others</a:t>
            </a:r>
            <a:r>
              <a:rPr lang="en-GB" sz="3400" dirty="0">
                <a:solidFill>
                  <a:srgbClr val="0070C0"/>
                </a:solidFill>
                <a:ea typeface="+mn-lt"/>
                <a:cs typeface="+mn-lt"/>
              </a:rPr>
              <a:t> have a </a:t>
            </a:r>
            <a:r>
              <a:rPr lang="en-GB" sz="3400" b="1" u="sng" dirty="0">
                <a:solidFill>
                  <a:srgbClr val="0070C0"/>
                </a:solidFill>
                <a:ea typeface="+mn-lt"/>
                <a:cs typeface="+mn-lt"/>
              </a:rPr>
              <a:t>higher opinion of them </a:t>
            </a:r>
            <a:r>
              <a:rPr lang="en-GB" sz="3400" dirty="0">
                <a:solidFill>
                  <a:srgbClr val="0070C0"/>
                </a:solidFill>
                <a:ea typeface="+mn-lt"/>
                <a:cs typeface="+mn-lt"/>
              </a:rPr>
              <a:t>than they thought.  This will </a:t>
            </a:r>
            <a:r>
              <a:rPr lang="en-GB" sz="3400" b="1" u="sng" dirty="0">
                <a:solidFill>
                  <a:srgbClr val="0070C0"/>
                </a:solidFill>
                <a:ea typeface="+mn-lt"/>
                <a:cs typeface="+mn-lt"/>
              </a:rPr>
              <a:t>improve their self-esteem</a:t>
            </a:r>
            <a:r>
              <a:rPr lang="en-GB" sz="3400" dirty="0">
                <a:solidFill>
                  <a:srgbClr val="0070C0"/>
                </a:solidFill>
                <a:ea typeface="+mn-lt"/>
                <a:cs typeface="+mn-lt"/>
              </a:rPr>
              <a:t>.</a:t>
            </a:r>
          </a:p>
        </p:txBody>
      </p:sp>
      <p:pic>
        <p:nvPicPr>
          <p:cNvPr id="11" name="Picture 7" descr="Text, whiteboard&#10;&#10;Description automatically generated">
            <a:extLst>
              <a:ext uri="{FF2B5EF4-FFF2-40B4-BE49-F238E27FC236}">
                <a16:creationId xmlns:a16="http://schemas.microsoft.com/office/drawing/2014/main" id="{8EDA8C60-0649-4AC3-AA55-D5126E5EF889}"/>
              </a:ext>
            </a:extLst>
          </p:cNvPr>
          <p:cNvPicPr>
            <a:picLocks noChangeAspect="1"/>
          </p:cNvPicPr>
          <p:nvPr/>
        </p:nvPicPr>
        <p:blipFill>
          <a:blip r:embed="rId3"/>
          <a:stretch>
            <a:fillRect/>
          </a:stretch>
        </p:blipFill>
        <p:spPr>
          <a:xfrm>
            <a:off x="865514" y="2865054"/>
            <a:ext cx="3469558" cy="3644080"/>
          </a:xfrm>
          <a:prstGeom prst="rect">
            <a:avLst/>
          </a:prstGeom>
        </p:spPr>
      </p:pic>
      <p:sp>
        <p:nvSpPr>
          <p:cNvPr id="12" name="Content Placeholder 2">
            <a:extLst>
              <a:ext uri="{FF2B5EF4-FFF2-40B4-BE49-F238E27FC236}">
                <a16:creationId xmlns:a16="http://schemas.microsoft.com/office/drawing/2014/main" id="{561279BA-34A1-4321-871B-C918267EA39C}"/>
              </a:ext>
            </a:extLst>
          </p:cNvPr>
          <p:cNvSpPr txBox="1">
            <a:spLocks/>
          </p:cNvSpPr>
          <p:nvPr/>
        </p:nvSpPr>
        <p:spPr>
          <a:xfrm>
            <a:off x="13834" y="2293711"/>
            <a:ext cx="5181600" cy="4351338"/>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ea typeface="+mn-lt"/>
                <a:cs typeface="+mn-lt"/>
              </a:rPr>
              <a:t>Relationships</a:t>
            </a:r>
          </a:p>
          <a:p>
            <a:endParaRPr lang="en-GB" b="1" dirty="0">
              <a:ea typeface="+mn-lt"/>
              <a:cs typeface="+mn-lt"/>
            </a:endParaRPr>
          </a:p>
          <a:p>
            <a:endParaRPr lang="en-GB" b="1" dirty="0">
              <a:ea typeface="+mn-lt"/>
              <a:cs typeface="+mn-lt"/>
            </a:endParaRPr>
          </a:p>
          <a:p>
            <a:endParaRPr lang="en-GB" b="1" dirty="0">
              <a:cs typeface="Calibri"/>
            </a:endParaRPr>
          </a:p>
          <a:p>
            <a:endParaRPr lang="en-GB" b="1" dirty="0">
              <a:ea typeface="+mn-lt"/>
              <a:cs typeface="+mn-lt"/>
            </a:endParaRPr>
          </a:p>
          <a:p>
            <a:endParaRPr lang="en-GB" b="1" dirty="0">
              <a:ea typeface="+mn-lt"/>
              <a:cs typeface="+mn-lt"/>
            </a:endParaRPr>
          </a:p>
          <a:p>
            <a:endParaRPr lang="en-GB" b="1" dirty="0">
              <a:cs typeface="Calibri"/>
            </a:endParaRPr>
          </a:p>
          <a:p>
            <a:endParaRPr lang="en-GB" dirty="0">
              <a:cs typeface="Calibri"/>
            </a:endParaRPr>
          </a:p>
        </p:txBody>
      </p:sp>
    </p:spTree>
    <p:extLst>
      <p:ext uri="{BB962C8B-B14F-4D97-AF65-F5344CB8AC3E}">
        <p14:creationId xmlns:p14="http://schemas.microsoft.com/office/powerpoint/2010/main" val="4018750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329521"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Rectangle 6">
            <a:extLst>
              <a:ext uri="{FF2B5EF4-FFF2-40B4-BE49-F238E27FC236}">
                <a16:creationId xmlns:a16="http://schemas.microsoft.com/office/drawing/2014/main" id="{F14A31F9-EDE9-445D-9585-508575AE12CE}"/>
              </a:ext>
            </a:extLst>
          </p:cNvPr>
          <p:cNvSpPr/>
          <p:nvPr/>
        </p:nvSpPr>
        <p:spPr>
          <a:xfrm>
            <a:off x="329521" y="1302111"/>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sp>
        <p:nvSpPr>
          <p:cNvPr id="12" name="Content Placeholder 2">
            <a:extLst>
              <a:ext uri="{FF2B5EF4-FFF2-40B4-BE49-F238E27FC236}">
                <a16:creationId xmlns:a16="http://schemas.microsoft.com/office/drawing/2014/main" id="{561279BA-34A1-4321-871B-C918267EA39C}"/>
              </a:ext>
            </a:extLst>
          </p:cNvPr>
          <p:cNvSpPr txBox="1">
            <a:spLocks/>
          </p:cNvSpPr>
          <p:nvPr/>
        </p:nvSpPr>
        <p:spPr>
          <a:xfrm>
            <a:off x="13834" y="2293711"/>
            <a:ext cx="5181600" cy="4351338"/>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ea typeface="+mn-lt"/>
                <a:cs typeface="+mn-lt"/>
              </a:rPr>
              <a:t>Relationships</a:t>
            </a:r>
          </a:p>
          <a:p>
            <a:endParaRPr lang="en-GB" b="1" dirty="0">
              <a:ea typeface="+mn-lt"/>
              <a:cs typeface="+mn-lt"/>
            </a:endParaRPr>
          </a:p>
          <a:p>
            <a:endParaRPr lang="en-GB" b="1" dirty="0">
              <a:ea typeface="+mn-lt"/>
              <a:cs typeface="+mn-lt"/>
            </a:endParaRPr>
          </a:p>
          <a:p>
            <a:endParaRPr lang="en-GB" b="1" dirty="0">
              <a:cs typeface="Calibri"/>
            </a:endParaRPr>
          </a:p>
          <a:p>
            <a:endParaRPr lang="en-GB" b="1" dirty="0">
              <a:ea typeface="+mn-lt"/>
              <a:cs typeface="+mn-lt"/>
            </a:endParaRPr>
          </a:p>
          <a:p>
            <a:endParaRPr lang="en-GB" b="1" dirty="0">
              <a:ea typeface="+mn-lt"/>
              <a:cs typeface="+mn-lt"/>
            </a:endParaRPr>
          </a:p>
          <a:p>
            <a:endParaRPr lang="en-GB" b="1" dirty="0">
              <a:cs typeface="Calibri"/>
            </a:endParaRPr>
          </a:p>
          <a:p>
            <a:endParaRPr lang="en-GB" dirty="0">
              <a:cs typeface="Calibri"/>
            </a:endParaRPr>
          </a:p>
        </p:txBody>
      </p:sp>
      <p:sp>
        <p:nvSpPr>
          <p:cNvPr id="8" name="Content Placeholder 3">
            <a:extLst>
              <a:ext uri="{FF2B5EF4-FFF2-40B4-BE49-F238E27FC236}">
                <a16:creationId xmlns:a16="http://schemas.microsoft.com/office/drawing/2014/main" id="{EA10FC34-DAF2-4F6F-8594-62CC9FE64025}"/>
              </a:ext>
            </a:extLst>
          </p:cNvPr>
          <p:cNvSpPr txBox="1">
            <a:spLocks/>
          </p:cNvSpPr>
          <p:nvPr/>
        </p:nvSpPr>
        <p:spPr>
          <a:xfrm>
            <a:off x="5195433" y="2293711"/>
            <a:ext cx="6481133" cy="3517413"/>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1463" indent="-271463">
              <a:spcBef>
                <a:spcPts val="600"/>
              </a:spcBef>
              <a:spcAft>
                <a:spcPct val="0"/>
              </a:spcAft>
              <a:buFont typeface="Arial"/>
              <a:buChar char="•"/>
            </a:pPr>
            <a:r>
              <a:rPr lang="en-GB" sz="2400" dirty="0">
                <a:solidFill>
                  <a:srgbClr val="0070C0"/>
                </a:solidFill>
                <a:ea typeface="+mn-lt"/>
                <a:cs typeface="+mn-lt"/>
              </a:rPr>
              <a:t>If, on the other hand, an individual has </a:t>
            </a:r>
            <a:r>
              <a:rPr lang="en-GB" sz="2400" b="1" u="sng" dirty="0">
                <a:solidFill>
                  <a:srgbClr val="0070C0"/>
                </a:solidFill>
                <a:ea typeface="+mn-lt"/>
                <a:cs typeface="+mn-lt"/>
              </a:rPr>
              <a:t>poor relationships,</a:t>
            </a:r>
            <a:r>
              <a:rPr lang="en-GB" sz="2400" dirty="0">
                <a:solidFill>
                  <a:srgbClr val="0070C0"/>
                </a:solidFill>
                <a:ea typeface="+mn-lt"/>
                <a:cs typeface="+mn-lt"/>
              </a:rPr>
              <a:t> particularly within their family, they </a:t>
            </a:r>
            <a:r>
              <a:rPr lang="en-GB" sz="2400" b="1" u="sng" dirty="0">
                <a:solidFill>
                  <a:srgbClr val="0070C0"/>
                </a:solidFill>
                <a:ea typeface="+mn-lt"/>
                <a:cs typeface="+mn-lt"/>
              </a:rPr>
              <a:t>may lack confidence</a:t>
            </a:r>
            <a:r>
              <a:rPr lang="en-GB" sz="2400" dirty="0">
                <a:solidFill>
                  <a:srgbClr val="0070C0"/>
                </a:solidFill>
                <a:ea typeface="+mn-lt"/>
                <a:cs typeface="+mn-lt"/>
              </a:rPr>
              <a:t> and </a:t>
            </a:r>
            <a:r>
              <a:rPr lang="en-GB" sz="2400" b="1" u="sng" dirty="0">
                <a:solidFill>
                  <a:srgbClr val="0070C0"/>
                </a:solidFill>
                <a:ea typeface="+mn-lt"/>
                <a:cs typeface="+mn-lt"/>
              </a:rPr>
              <a:t>probably feel that they are not loved or valued</a:t>
            </a:r>
            <a:r>
              <a:rPr lang="en-GB" sz="2400" dirty="0">
                <a:solidFill>
                  <a:srgbClr val="0070C0"/>
                </a:solidFill>
                <a:ea typeface="+mn-lt"/>
                <a:cs typeface="+mn-lt"/>
              </a:rPr>
              <a:t>.  </a:t>
            </a:r>
            <a:endParaRPr lang="en-US" sz="2400" dirty="0">
              <a:solidFill>
                <a:srgbClr val="0070C0"/>
              </a:solidFill>
              <a:ea typeface="+mn-lt"/>
              <a:cs typeface="+mn-lt"/>
            </a:endParaRPr>
          </a:p>
          <a:p>
            <a:pPr marL="271463" indent="-271463">
              <a:spcBef>
                <a:spcPts val="600"/>
              </a:spcBef>
              <a:spcAft>
                <a:spcPct val="0"/>
              </a:spcAft>
              <a:buFont typeface="Arial"/>
              <a:buChar char="•"/>
            </a:pPr>
            <a:endParaRPr lang="en-GB" sz="2400" dirty="0">
              <a:solidFill>
                <a:srgbClr val="0070C0"/>
              </a:solidFill>
              <a:ea typeface="+mn-lt"/>
              <a:cs typeface="+mn-lt"/>
            </a:endParaRPr>
          </a:p>
          <a:p>
            <a:pPr marL="271463" indent="-271463">
              <a:spcBef>
                <a:spcPts val="600"/>
              </a:spcBef>
              <a:spcAft>
                <a:spcPct val="0"/>
              </a:spcAft>
              <a:buFont typeface="Arial"/>
              <a:buChar char="•"/>
            </a:pPr>
            <a:r>
              <a:rPr lang="en-GB" sz="2400" dirty="0">
                <a:solidFill>
                  <a:srgbClr val="0070C0"/>
                </a:solidFill>
                <a:ea typeface="+mn-lt"/>
                <a:cs typeface="+mn-lt"/>
              </a:rPr>
              <a:t>This could </a:t>
            </a:r>
            <a:r>
              <a:rPr lang="en-GB" sz="2400" b="1" u="sng" dirty="0">
                <a:solidFill>
                  <a:srgbClr val="0070C0"/>
                </a:solidFill>
                <a:ea typeface="+mn-lt"/>
                <a:cs typeface="+mn-lt"/>
              </a:rPr>
              <a:t>result in</a:t>
            </a:r>
            <a:r>
              <a:rPr lang="en-GB" sz="2400" dirty="0">
                <a:solidFill>
                  <a:srgbClr val="0070C0"/>
                </a:solidFill>
                <a:ea typeface="+mn-lt"/>
                <a:cs typeface="+mn-lt"/>
              </a:rPr>
              <a:t> them being </a:t>
            </a:r>
            <a:r>
              <a:rPr lang="en-GB" sz="2400" b="1" u="sng" dirty="0">
                <a:solidFill>
                  <a:srgbClr val="0070C0"/>
                </a:solidFill>
                <a:ea typeface="+mn-lt"/>
                <a:cs typeface="+mn-lt"/>
              </a:rPr>
              <a:t>unable to form lasting relationships</a:t>
            </a:r>
            <a:r>
              <a:rPr lang="en-GB" sz="2400" dirty="0">
                <a:solidFill>
                  <a:srgbClr val="0070C0"/>
                </a:solidFill>
                <a:ea typeface="+mn-lt"/>
                <a:cs typeface="+mn-lt"/>
              </a:rPr>
              <a:t> in adolescence and adulthood.</a:t>
            </a:r>
            <a:endParaRPr lang="en-US" sz="2400" dirty="0">
              <a:solidFill>
                <a:srgbClr val="0070C0"/>
              </a:solidFill>
              <a:ea typeface="+mn-lt"/>
              <a:cs typeface="+mn-lt"/>
            </a:endParaRPr>
          </a:p>
        </p:txBody>
      </p:sp>
      <p:pic>
        <p:nvPicPr>
          <p:cNvPr id="9" name="Picture 7" descr="A picture containing diagram&#10;&#10;Description automatically generated">
            <a:extLst>
              <a:ext uri="{FF2B5EF4-FFF2-40B4-BE49-F238E27FC236}">
                <a16:creationId xmlns:a16="http://schemas.microsoft.com/office/drawing/2014/main" id="{BF587D06-3F71-4537-B5DF-381AA04D750D}"/>
              </a:ext>
            </a:extLst>
          </p:cNvPr>
          <p:cNvPicPr>
            <a:picLocks noChangeAspect="1"/>
          </p:cNvPicPr>
          <p:nvPr/>
        </p:nvPicPr>
        <p:blipFill>
          <a:blip r:embed="rId3"/>
          <a:stretch>
            <a:fillRect/>
          </a:stretch>
        </p:blipFill>
        <p:spPr>
          <a:xfrm>
            <a:off x="515433" y="2705359"/>
            <a:ext cx="4178402" cy="3029564"/>
          </a:xfrm>
          <a:prstGeom prst="rect">
            <a:avLst/>
          </a:prstGeom>
        </p:spPr>
      </p:pic>
    </p:spTree>
    <p:extLst>
      <p:ext uri="{BB962C8B-B14F-4D97-AF65-F5344CB8AC3E}">
        <p14:creationId xmlns:p14="http://schemas.microsoft.com/office/powerpoint/2010/main" val="29101832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329521"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Rectangle 6">
            <a:extLst>
              <a:ext uri="{FF2B5EF4-FFF2-40B4-BE49-F238E27FC236}">
                <a16:creationId xmlns:a16="http://schemas.microsoft.com/office/drawing/2014/main" id="{F14A31F9-EDE9-445D-9585-508575AE12CE}"/>
              </a:ext>
            </a:extLst>
          </p:cNvPr>
          <p:cNvSpPr/>
          <p:nvPr/>
        </p:nvSpPr>
        <p:spPr>
          <a:xfrm>
            <a:off x="329521" y="1302111"/>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sp>
        <p:nvSpPr>
          <p:cNvPr id="12" name="Content Placeholder 2">
            <a:extLst>
              <a:ext uri="{FF2B5EF4-FFF2-40B4-BE49-F238E27FC236}">
                <a16:creationId xmlns:a16="http://schemas.microsoft.com/office/drawing/2014/main" id="{561279BA-34A1-4321-871B-C918267EA39C}"/>
              </a:ext>
            </a:extLst>
          </p:cNvPr>
          <p:cNvSpPr txBox="1">
            <a:spLocks/>
          </p:cNvSpPr>
          <p:nvPr/>
        </p:nvSpPr>
        <p:spPr>
          <a:xfrm>
            <a:off x="166235" y="1993396"/>
            <a:ext cx="5181600" cy="4351338"/>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0"/>
              </a:spcBef>
              <a:spcAft>
                <a:spcPts val="0"/>
              </a:spcAft>
            </a:pPr>
            <a:r>
              <a:rPr lang="en-GB" b="1" dirty="0">
                <a:ea typeface="+mn-lt"/>
                <a:cs typeface="+mn-lt"/>
              </a:rPr>
              <a:t>Life experiences</a:t>
            </a:r>
          </a:p>
          <a:p>
            <a:pPr>
              <a:lnSpc>
                <a:spcPct val="100000"/>
              </a:lnSpc>
              <a:spcBef>
                <a:spcPts val="0"/>
              </a:spcBef>
              <a:spcAft>
                <a:spcPts val="0"/>
              </a:spcAft>
            </a:pPr>
            <a:r>
              <a:rPr lang="en-GB" b="1" dirty="0">
                <a:ea typeface="+mn-lt"/>
                <a:cs typeface="+mn-lt"/>
              </a:rPr>
              <a:t>(including transitions)</a:t>
            </a:r>
          </a:p>
          <a:p>
            <a:endParaRPr lang="en-GB" b="1" dirty="0">
              <a:ea typeface="+mn-lt"/>
              <a:cs typeface="+mn-lt"/>
            </a:endParaRPr>
          </a:p>
          <a:p>
            <a:endParaRPr lang="en-GB" b="1" dirty="0">
              <a:ea typeface="+mn-lt"/>
              <a:cs typeface="+mn-lt"/>
            </a:endParaRPr>
          </a:p>
          <a:p>
            <a:endParaRPr lang="en-GB" b="1" dirty="0">
              <a:cs typeface="Calibri"/>
            </a:endParaRPr>
          </a:p>
          <a:p>
            <a:endParaRPr lang="en-GB" b="1" dirty="0">
              <a:ea typeface="+mn-lt"/>
              <a:cs typeface="+mn-lt"/>
            </a:endParaRPr>
          </a:p>
          <a:p>
            <a:endParaRPr lang="en-GB" b="1" dirty="0">
              <a:ea typeface="+mn-lt"/>
              <a:cs typeface="+mn-lt"/>
            </a:endParaRPr>
          </a:p>
          <a:p>
            <a:endParaRPr lang="en-GB" b="1" dirty="0">
              <a:cs typeface="Calibri"/>
            </a:endParaRPr>
          </a:p>
          <a:p>
            <a:endParaRPr lang="en-GB" dirty="0">
              <a:cs typeface="Calibri"/>
            </a:endParaRPr>
          </a:p>
        </p:txBody>
      </p:sp>
      <p:sp>
        <p:nvSpPr>
          <p:cNvPr id="10" name="Content Placeholder 3">
            <a:extLst>
              <a:ext uri="{FF2B5EF4-FFF2-40B4-BE49-F238E27FC236}">
                <a16:creationId xmlns:a16="http://schemas.microsoft.com/office/drawing/2014/main" id="{D1269FA7-6B8C-44E1-A049-017D2A3FE11C}"/>
              </a:ext>
            </a:extLst>
          </p:cNvPr>
          <p:cNvSpPr txBox="1">
            <a:spLocks/>
          </p:cNvSpPr>
          <p:nvPr/>
        </p:nvSpPr>
        <p:spPr>
          <a:xfrm>
            <a:off x="5347834" y="2317401"/>
            <a:ext cx="6332111" cy="4256953"/>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a:ea typeface="+mn-lt"/>
                <a:cs typeface="+mn-lt"/>
              </a:rPr>
              <a:t>Any of these experiences provide older individuals with the opportunity to develop resilience. </a:t>
            </a:r>
          </a:p>
          <a:p>
            <a:r>
              <a:rPr lang="en-GB" sz="2400" dirty="0">
                <a:ea typeface="+mn-lt"/>
                <a:cs typeface="+mn-lt"/>
              </a:rPr>
              <a:t>They may have lifelong resilient traits such as positivity, but they may also have developed resilience as they have aged, either through their own actions, interactions with other individuals and support from voluntary and statutory agencies, or the influence of social policy and wider culture, such as religion or ethnicity (Bennett, 2010).</a:t>
            </a:r>
            <a:endParaRPr lang="en-GB" sz="2400" dirty="0">
              <a:cs typeface="Calibri"/>
            </a:endParaRPr>
          </a:p>
        </p:txBody>
      </p:sp>
      <p:pic>
        <p:nvPicPr>
          <p:cNvPr id="11" name="Picture 6" descr="A close up of a sign&#10;&#10;Description automatically generated">
            <a:extLst>
              <a:ext uri="{FF2B5EF4-FFF2-40B4-BE49-F238E27FC236}">
                <a16:creationId xmlns:a16="http://schemas.microsoft.com/office/drawing/2014/main" id="{5872EDEA-AFD1-4447-9D98-5A448D4D189D}"/>
              </a:ext>
            </a:extLst>
          </p:cNvPr>
          <p:cNvPicPr>
            <a:picLocks noChangeAspect="1"/>
          </p:cNvPicPr>
          <p:nvPr/>
        </p:nvPicPr>
        <p:blipFill>
          <a:blip r:embed="rId3"/>
          <a:stretch>
            <a:fillRect/>
          </a:stretch>
        </p:blipFill>
        <p:spPr>
          <a:xfrm>
            <a:off x="512054" y="2913527"/>
            <a:ext cx="4489962" cy="3336822"/>
          </a:xfrm>
          <a:prstGeom prst="rect">
            <a:avLst/>
          </a:prstGeom>
        </p:spPr>
      </p:pic>
    </p:spTree>
    <p:extLst>
      <p:ext uri="{BB962C8B-B14F-4D97-AF65-F5344CB8AC3E}">
        <p14:creationId xmlns:p14="http://schemas.microsoft.com/office/powerpoint/2010/main" val="10591382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329521"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Rectangle 6">
            <a:extLst>
              <a:ext uri="{FF2B5EF4-FFF2-40B4-BE49-F238E27FC236}">
                <a16:creationId xmlns:a16="http://schemas.microsoft.com/office/drawing/2014/main" id="{F14A31F9-EDE9-445D-9585-508575AE12CE}"/>
              </a:ext>
            </a:extLst>
          </p:cNvPr>
          <p:cNvSpPr/>
          <p:nvPr/>
        </p:nvSpPr>
        <p:spPr>
          <a:xfrm>
            <a:off x="329521" y="1432743"/>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sp>
        <p:nvSpPr>
          <p:cNvPr id="12" name="Content Placeholder 2">
            <a:extLst>
              <a:ext uri="{FF2B5EF4-FFF2-40B4-BE49-F238E27FC236}">
                <a16:creationId xmlns:a16="http://schemas.microsoft.com/office/drawing/2014/main" id="{561279BA-34A1-4321-871B-C918267EA39C}"/>
              </a:ext>
            </a:extLst>
          </p:cNvPr>
          <p:cNvSpPr txBox="1">
            <a:spLocks/>
          </p:cNvSpPr>
          <p:nvPr/>
        </p:nvSpPr>
        <p:spPr>
          <a:xfrm>
            <a:off x="296867" y="2254660"/>
            <a:ext cx="5181600" cy="4351338"/>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0"/>
              </a:spcBef>
              <a:spcAft>
                <a:spcPts val="0"/>
              </a:spcAft>
            </a:pPr>
            <a:r>
              <a:rPr lang="en-GB" b="1" dirty="0">
                <a:ea typeface="+mn-lt"/>
                <a:cs typeface="+mn-lt"/>
              </a:rPr>
              <a:t>Life experiences</a:t>
            </a:r>
          </a:p>
          <a:p>
            <a:pPr>
              <a:lnSpc>
                <a:spcPct val="100000"/>
              </a:lnSpc>
              <a:spcBef>
                <a:spcPts val="0"/>
              </a:spcBef>
              <a:spcAft>
                <a:spcPts val="0"/>
              </a:spcAft>
            </a:pPr>
            <a:r>
              <a:rPr lang="en-GB" b="1" dirty="0">
                <a:ea typeface="+mn-lt"/>
                <a:cs typeface="+mn-lt"/>
              </a:rPr>
              <a:t>(including transitions)</a:t>
            </a:r>
          </a:p>
          <a:p>
            <a:endParaRPr lang="en-GB" b="1" dirty="0">
              <a:ea typeface="+mn-lt"/>
              <a:cs typeface="+mn-lt"/>
            </a:endParaRPr>
          </a:p>
          <a:p>
            <a:endParaRPr lang="en-GB" b="1" dirty="0">
              <a:ea typeface="+mn-lt"/>
              <a:cs typeface="+mn-lt"/>
            </a:endParaRPr>
          </a:p>
          <a:p>
            <a:endParaRPr lang="en-GB" b="1" dirty="0">
              <a:cs typeface="Calibri"/>
            </a:endParaRPr>
          </a:p>
          <a:p>
            <a:endParaRPr lang="en-GB" b="1" dirty="0">
              <a:ea typeface="+mn-lt"/>
              <a:cs typeface="+mn-lt"/>
            </a:endParaRPr>
          </a:p>
          <a:p>
            <a:endParaRPr lang="en-GB" b="1" dirty="0">
              <a:ea typeface="+mn-lt"/>
              <a:cs typeface="+mn-lt"/>
            </a:endParaRPr>
          </a:p>
          <a:p>
            <a:endParaRPr lang="en-GB" b="1" dirty="0">
              <a:cs typeface="Calibri"/>
            </a:endParaRPr>
          </a:p>
          <a:p>
            <a:endParaRPr lang="en-GB" dirty="0">
              <a:cs typeface="Calibri"/>
            </a:endParaRPr>
          </a:p>
        </p:txBody>
      </p:sp>
      <p:sp>
        <p:nvSpPr>
          <p:cNvPr id="8" name="Content Placeholder 3">
            <a:extLst>
              <a:ext uri="{FF2B5EF4-FFF2-40B4-BE49-F238E27FC236}">
                <a16:creationId xmlns:a16="http://schemas.microsoft.com/office/drawing/2014/main" id="{5D1EDD1E-0606-4AC9-950D-33B96BCF3596}"/>
              </a:ext>
            </a:extLst>
          </p:cNvPr>
          <p:cNvSpPr txBox="1">
            <a:spLocks/>
          </p:cNvSpPr>
          <p:nvPr/>
        </p:nvSpPr>
        <p:spPr>
          <a:xfrm>
            <a:off x="5807239" y="3077497"/>
            <a:ext cx="5753390" cy="3250526"/>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a:ea typeface="+mn-lt"/>
                <a:cs typeface="+mn-lt"/>
              </a:rPr>
              <a:t>Resilience is always important, but it can particularly equip people to cope during times of change and stress such as </a:t>
            </a:r>
            <a:r>
              <a:rPr lang="en-GB" sz="2400" b="1" dirty="0">
                <a:ea typeface="+mn-lt"/>
                <a:cs typeface="+mn-lt"/>
              </a:rPr>
              <a:t>life transitions and changes:</a:t>
            </a:r>
            <a:r>
              <a:rPr lang="en-GB" sz="2400" dirty="0">
                <a:ea typeface="+mn-lt"/>
                <a:cs typeface="+mn-lt"/>
              </a:rPr>
              <a:t> perhaps starting at a new school after the breakdown of a relationship; or if a family member is diagnosed with, or worried about, a mental health problem (such as anxiety, or an eating disorder).</a:t>
            </a:r>
            <a:endParaRPr lang="en-GB" sz="2400" dirty="0"/>
          </a:p>
        </p:txBody>
      </p:sp>
      <p:pic>
        <p:nvPicPr>
          <p:cNvPr id="9" name="Picture 6" descr="A close up of a rock near the ocean&#10;&#10;Description automatically generated">
            <a:extLst>
              <a:ext uri="{FF2B5EF4-FFF2-40B4-BE49-F238E27FC236}">
                <a16:creationId xmlns:a16="http://schemas.microsoft.com/office/drawing/2014/main" id="{78E7416E-582B-49F1-BB7A-B11D11E05757}"/>
              </a:ext>
            </a:extLst>
          </p:cNvPr>
          <p:cNvPicPr>
            <a:picLocks noChangeAspect="1"/>
          </p:cNvPicPr>
          <p:nvPr/>
        </p:nvPicPr>
        <p:blipFill>
          <a:blip r:embed="rId3"/>
          <a:stretch>
            <a:fillRect/>
          </a:stretch>
        </p:blipFill>
        <p:spPr>
          <a:xfrm>
            <a:off x="477535" y="3215603"/>
            <a:ext cx="4820264" cy="2807620"/>
          </a:xfrm>
          <a:prstGeom prst="rect">
            <a:avLst/>
          </a:prstGeom>
        </p:spPr>
      </p:pic>
    </p:spTree>
    <p:extLst>
      <p:ext uri="{BB962C8B-B14F-4D97-AF65-F5344CB8AC3E}">
        <p14:creationId xmlns:p14="http://schemas.microsoft.com/office/powerpoint/2010/main" val="6758841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329521"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Rectangle 6">
            <a:extLst>
              <a:ext uri="{FF2B5EF4-FFF2-40B4-BE49-F238E27FC236}">
                <a16:creationId xmlns:a16="http://schemas.microsoft.com/office/drawing/2014/main" id="{F14A31F9-EDE9-445D-9585-508575AE12CE}"/>
              </a:ext>
            </a:extLst>
          </p:cNvPr>
          <p:cNvSpPr/>
          <p:nvPr/>
        </p:nvSpPr>
        <p:spPr>
          <a:xfrm>
            <a:off x="329521" y="1432743"/>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sp>
        <p:nvSpPr>
          <p:cNvPr id="12" name="Content Placeholder 2">
            <a:extLst>
              <a:ext uri="{FF2B5EF4-FFF2-40B4-BE49-F238E27FC236}">
                <a16:creationId xmlns:a16="http://schemas.microsoft.com/office/drawing/2014/main" id="{561279BA-34A1-4321-871B-C918267EA39C}"/>
              </a:ext>
            </a:extLst>
          </p:cNvPr>
          <p:cNvSpPr txBox="1">
            <a:spLocks/>
          </p:cNvSpPr>
          <p:nvPr/>
        </p:nvSpPr>
        <p:spPr>
          <a:xfrm>
            <a:off x="296867" y="2254660"/>
            <a:ext cx="5181600" cy="4351338"/>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0"/>
              </a:spcBef>
              <a:spcAft>
                <a:spcPts val="0"/>
              </a:spcAft>
            </a:pPr>
            <a:r>
              <a:rPr lang="en-GB" b="1" dirty="0">
                <a:ea typeface="+mn-lt"/>
                <a:cs typeface="+mn-lt"/>
              </a:rPr>
              <a:t>Adverse childhood experiences (ACEs)</a:t>
            </a:r>
          </a:p>
          <a:p>
            <a:endParaRPr lang="en-GB" b="1" dirty="0">
              <a:ea typeface="+mn-lt"/>
              <a:cs typeface="+mn-lt"/>
            </a:endParaRPr>
          </a:p>
          <a:p>
            <a:endParaRPr lang="en-GB" b="1" dirty="0">
              <a:ea typeface="+mn-lt"/>
              <a:cs typeface="+mn-lt"/>
            </a:endParaRPr>
          </a:p>
          <a:p>
            <a:endParaRPr lang="en-GB" b="1" dirty="0">
              <a:cs typeface="Calibri"/>
            </a:endParaRPr>
          </a:p>
          <a:p>
            <a:endParaRPr lang="en-GB" b="1" dirty="0">
              <a:ea typeface="+mn-lt"/>
              <a:cs typeface="+mn-lt"/>
            </a:endParaRPr>
          </a:p>
          <a:p>
            <a:endParaRPr lang="en-GB" b="1" dirty="0">
              <a:ea typeface="+mn-lt"/>
              <a:cs typeface="+mn-lt"/>
            </a:endParaRPr>
          </a:p>
          <a:p>
            <a:endParaRPr lang="en-GB" b="1" dirty="0">
              <a:cs typeface="Calibri"/>
            </a:endParaRPr>
          </a:p>
          <a:p>
            <a:endParaRPr lang="en-GB" dirty="0">
              <a:cs typeface="Calibri"/>
            </a:endParaRPr>
          </a:p>
        </p:txBody>
      </p:sp>
      <p:pic>
        <p:nvPicPr>
          <p:cNvPr id="11" name="Picture 6" descr="A picture containing qr code&#10;&#10;Description automatically generated">
            <a:extLst>
              <a:ext uri="{FF2B5EF4-FFF2-40B4-BE49-F238E27FC236}">
                <a16:creationId xmlns:a16="http://schemas.microsoft.com/office/drawing/2014/main" id="{E76FAC82-4613-4CB4-A285-C1CA61B8BF40}"/>
              </a:ext>
            </a:extLst>
          </p:cNvPr>
          <p:cNvPicPr>
            <a:picLocks noChangeAspect="1"/>
          </p:cNvPicPr>
          <p:nvPr/>
        </p:nvPicPr>
        <p:blipFill>
          <a:blip r:embed="rId3"/>
          <a:stretch>
            <a:fillRect/>
          </a:stretch>
        </p:blipFill>
        <p:spPr>
          <a:xfrm>
            <a:off x="1906953" y="3079752"/>
            <a:ext cx="1983612" cy="3279059"/>
          </a:xfrm>
          <a:prstGeom prst="rect">
            <a:avLst/>
          </a:prstGeom>
        </p:spPr>
      </p:pic>
      <p:sp>
        <p:nvSpPr>
          <p:cNvPr id="13" name="Content Placeholder 3">
            <a:extLst>
              <a:ext uri="{FF2B5EF4-FFF2-40B4-BE49-F238E27FC236}">
                <a16:creationId xmlns:a16="http://schemas.microsoft.com/office/drawing/2014/main" id="{4E3B321A-6B45-492A-BA67-00E34D9ED1A2}"/>
              </a:ext>
            </a:extLst>
          </p:cNvPr>
          <p:cNvSpPr txBox="1">
            <a:spLocks/>
          </p:cNvSpPr>
          <p:nvPr/>
        </p:nvSpPr>
        <p:spPr>
          <a:xfrm>
            <a:off x="5611296" y="3059298"/>
            <a:ext cx="6038206" cy="3683099"/>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2400" dirty="0">
                <a:ea typeface="+mn-lt"/>
                <a:cs typeface="+mn-lt"/>
              </a:rPr>
              <a:t>Adverse childhood experiences are traumatic events that children can be exposed to whilst growing up but that are remembered throughout adulthood.  They may increase the chances of individuals developing diseases and adopting health-harming </a:t>
            </a:r>
            <a:r>
              <a:rPr lang="en-US" sz="2400" dirty="0" err="1">
                <a:ea typeface="+mn-lt"/>
                <a:cs typeface="+mn-lt"/>
              </a:rPr>
              <a:t>behaviours</a:t>
            </a:r>
            <a:r>
              <a:rPr lang="en-US" sz="2400" dirty="0">
                <a:ea typeface="+mn-lt"/>
                <a:cs typeface="+mn-lt"/>
              </a:rPr>
              <a:t>.</a:t>
            </a:r>
          </a:p>
        </p:txBody>
      </p:sp>
    </p:spTree>
    <p:extLst>
      <p:ext uri="{BB962C8B-B14F-4D97-AF65-F5344CB8AC3E}">
        <p14:creationId xmlns:p14="http://schemas.microsoft.com/office/powerpoint/2010/main" val="6544422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16609"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pic>
        <p:nvPicPr>
          <p:cNvPr id="8" name="Picture 4" descr="Text&#10;&#10;Description automatically generated">
            <a:extLst>
              <a:ext uri="{FF2B5EF4-FFF2-40B4-BE49-F238E27FC236}">
                <a16:creationId xmlns:a16="http://schemas.microsoft.com/office/drawing/2014/main" id="{4F38C657-A284-4DF1-86AF-38C4D42889DF}"/>
              </a:ext>
            </a:extLst>
          </p:cNvPr>
          <p:cNvPicPr>
            <a:picLocks noChangeAspect="1"/>
          </p:cNvPicPr>
          <p:nvPr/>
        </p:nvPicPr>
        <p:blipFill>
          <a:blip r:embed="rId3"/>
          <a:stretch>
            <a:fillRect/>
          </a:stretch>
        </p:blipFill>
        <p:spPr>
          <a:xfrm>
            <a:off x="29803" y="1372998"/>
            <a:ext cx="9814904" cy="5485002"/>
          </a:xfrm>
          <a:prstGeom prst="rect">
            <a:avLst/>
          </a:prstGeom>
        </p:spPr>
      </p:pic>
      <p:sp>
        <p:nvSpPr>
          <p:cNvPr id="7" name="Rectangle 6">
            <a:extLst>
              <a:ext uri="{FF2B5EF4-FFF2-40B4-BE49-F238E27FC236}">
                <a16:creationId xmlns:a16="http://schemas.microsoft.com/office/drawing/2014/main" id="{F14A31F9-EDE9-445D-9585-508575AE12CE}"/>
              </a:ext>
            </a:extLst>
          </p:cNvPr>
          <p:cNvSpPr/>
          <p:nvPr/>
        </p:nvSpPr>
        <p:spPr>
          <a:xfrm>
            <a:off x="394837" y="1153055"/>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spTree>
    <p:extLst>
      <p:ext uri="{BB962C8B-B14F-4D97-AF65-F5344CB8AC3E}">
        <p14:creationId xmlns:p14="http://schemas.microsoft.com/office/powerpoint/2010/main" val="2878680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329521"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Rectangle 6">
            <a:extLst>
              <a:ext uri="{FF2B5EF4-FFF2-40B4-BE49-F238E27FC236}">
                <a16:creationId xmlns:a16="http://schemas.microsoft.com/office/drawing/2014/main" id="{F14A31F9-EDE9-445D-9585-508575AE12CE}"/>
              </a:ext>
            </a:extLst>
          </p:cNvPr>
          <p:cNvSpPr/>
          <p:nvPr/>
        </p:nvSpPr>
        <p:spPr>
          <a:xfrm>
            <a:off x="329521" y="1432743"/>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sp>
        <p:nvSpPr>
          <p:cNvPr id="8" name="Content Placeholder 3">
            <a:extLst>
              <a:ext uri="{FF2B5EF4-FFF2-40B4-BE49-F238E27FC236}">
                <a16:creationId xmlns:a16="http://schemas.microsoft.com/office/drawing/2014/main" id="{1101BA8A-C588-4E2C-AE27-63046429BDF9}"/>
              </a:ext>
            </a:extLst>
          </p:cNvPr>
          <p:cNvSpPr txBox="1">
            <a:spLocks/>
          </p:cNvSpPr>
          <p:nvPr/>
        </p:nvSpPr>
        <p:spPr>
          <a:xfrm>
            <a:off x="5988783" y="2264495"/>
            <a:ext cx="5539187" cy="4351338"/>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b="1" dirty="0">
                <a:cs typeface="Calibri"/>
              </a:rPr>
              <a:t>Discrimination</a:t>
            </a:r>
            <a:r>
              <a:rPr lang="en-GB" sz="2400" dirty="0">
                <a:cs typeface="Calibri"/>
              </a:rPr>
              <a:t> is the unfair or prejudicial treatment of individuals and groups based on characteristics such as race, gender, age or sexual orientation.</a:t>
            </a:r>
            <a:endParaRPr lang="en-GB" sz="2400" dirty="0">
              <a:ea typeface="+mn-lt"/>
              <a:cs typeface="+mn-lt"/>
            </a:endParaRPr>
          </a:p>
          <a:p>
            <a:r>
              <a:rPr lang="en-GB" sz="2400" dirty="0">
                <a:ea typeface="+mn-lt"/>
                <a:cs typeface="+mn-lt"/>
              </a:rPr>
              <a:t>Discrimination (individuals are treated less favourably because of their race, gender, etc), can be direct and indirect discrimination, promoting inequality. </a:t>
            </a:r>
            <a:endParaRPr lang="en-GB" sz="2400" b="1" dirty="0">
              <a:ea typeface="+mn-lt"/>
              <a:cs typeface="+mn-lt"/>
            </a:endParaRPr>
          </a:p>
          <a:p>
            <a:endParaRPr lang="en-GB" dirty="0">
              <a:cs typeface="Calibri"/>
            </a:endParaRPr>
          </a:p>
        </p:txBody>
      </p:sp>
      <p:pic>
        <p:nvPicPr>
          <p:cNvPr id="9" name="Picture 6" descr="Text, whiteboard&#10;&#10;Description automatically generated">
            <a:extLst>
              <a:ext uri="{FF2B5EF4-FFF2-40B4-BE49-F238E27FC236}">
                <a16:creationId xmlns:a16="http://schemas.microsoft.com/office/drawing/2014/main" id="{AECF84AA-0505-4F21-8D89-D03C4ADF679C}"/>
              </a:ext>
            </a:extLst>
          </p:cNvPr>
          <p:cNvPicPr>
            <a:picLocks noChangeAspect="1"/>
          </p:cNvPicPr>
          <p:nvPr/>
        </p:nvPicPr>
        <p:blipFill>
          <a:blip r:embed="rId3"/>
          <a:stretch>
            <a:fillRect/>
          </a:stretch>
        </p:blipFill>
        <p:spPr>
          <a:xfrm>
            <a:off x="538986" y="2383171"/>
            <a:ext cx="4697361" cy="2802600"/>
          </a:xfrm>
          <a:prstGeom prst="rect">
            <a:avLst/>
          </a:prstGeom>
        </p:spPr>
      </p:pic>
    </p:spTree>
    <p:extLst>
      <p:ext uri="{BB962C8B-B14F-4D97-AF65-F5344CB8AC3E}">
        <p14:creationId xmlns:p14="http://schemas.microsoft.com/office/powerpoint/2010/main" val="11151517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329521"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Rectangle 6">
            <a:extLst>
              <a:ext uri="{FF2B5EF4-FFF2-40B4-BE49-F238E27FC236}">
                <a16:creationId xmlns:a16="http://schemas.microsoft.com/office/drawing/2014/main" id="{F14A31F9-EDE9-445D-9585-508575AE12CE}"/>
              </a:ext>
            </a:extLst>
          </p:cNvPr>
          <p:cNvSpPr/>
          <p:nvPr/>
        </p:nvSpPr>
        <p:spPr>
          <a:xfrm>
            <a:off x="329521" y="1432743"/>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pic>
        <p:nvPicPr>
          <p:cNvPr id="11" name="Picture 6" descr="Text&#10;&#10;Description automatically generated">
            <a:extLst>
              <a:ext uri="{FF2B5EF4-FFF2-40B4-BE49-F238E27FC236}">
                <a16:creationId xmlns:a16="http://schemas.microsoft.com/office/drawing/2014/main" id="{D43A6B01-0B98-4DB2-AC61-A6A705B271A4}"/>
              </a:ext>
            </a:extLst>
          </p:cNvPr>
          <p:cNvPicPr>
            <a:picLocks noChangeAspect="1"/>
          </p:cNvPicPr>
          <p:nvPr/>
        </p:nvPicPr>
        <p:blipFill>
          <a:blip r:embed="rId3"/>
          <a:stretch>
            <a:fillRect/>
          </a:stretch>
        </p:blipFill>
        <p:spPr>
          <a:xfrm>
            <a:off x="1001635" y="2257835"/>
            <a:ext cx="4133490" cy="3727330"/>
          </a:xfrm>
          <a:prstGeom prst="rect">
            <a:avLst/>
          </a:prstGeom>
        </p:spPr>
      </p:pic>
      <p:sp>
        <p:nvSpPr>
          <p:cNvPr id="12" name="TextBox 11">
            <a:extLst>
              <a:ext uri="{FF2B5EF4-FFF2-40B4-BE49-F238E27FC236}">
                <a16:creationId xmlns:a16="http://schemas.microsoft.com/office/drawing/2014/main" id="{A52E4B6A-E9AF-4C10-BD97-A9BEE2940102}"/>
              </a:ext>
            </a:extLst>
          </p:cNvPr>
          <p:cNvSpPr txBox="1"/>
          <p:nvPr/>
        </p:nvSpPr>
        <p:spPr>
          <a:xfrm>
            <a:off x="6248423" y="1466781"/>
            <a:ext cx="5614056" cy="517064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200" dirty="0">
                <a:solidFill>
                  <a:srgbClr val="0070C0"/>
                </a:solidFill>
                <a:latin typeface="Roboto"/>
              </a:rPr>
              <a:t>Inequality:</a:t>
            </a:r>
          </a:p>
          <a:p>
            <a:r>
              <a:rPr lang="en-US" sz="2200" dirty="0">
                <a:solidFill>
                  <a:srgbClr val="0070C0"/>
                </a:solidFill>
                <a:latin typeface="Roboto"/>
              </a:rPr>
              <a:t>The </a:t>
            </a:r>
            <a:r>
              <a:rPr lang="en-US" sz="2200" b="1" dirty="0">
                <a:solidFill>
                  <a:srgbClr val="0070C0"/>
                </a:solidFill>
                <a:latin typeface="Roboto"/>
              </a:rPr>
              <a:t>disparity in opportunities or outcomes between individuals or groups</a:t>
            </a:r>
            <a:r>
              <a:rPr lang="en-US" sz="2200" dirty="0">
                <a:solidFill>
                  <a:srgbClr val="0070C0"/>
                </a:solidFill>
                <a:latin typeface="Roboto"/>
              </a:rPr>
              <a:t>.</a:t>
            </a:r>
          </a:p>
          <a:p>
            <a:endParaRPr lang="en-US" sz="2200" dirty="0">
              <a:solidFill>
                <a:srgbClr val="0070C0"/>
              </a:solidFill>
              <a:latin typeface="Roboto"/>
            </a:endParaRPr>
          </a:p>
          <a:p>
            <a:r>
              <a:rPr lang="en-US" sz="2200" dirty="0">
                <a:solidFill>
                  <a:srgbClr val="0070C0"/>
                </a:solidFill>
                <a:latin typeface="Roboto"/>
              </a:rPr>
              <a:t>Infrastructure:</a:t>
            </a:r>
          </a:p>
          <a:p>
            <a:r>
              <a:rPr lang="en-US" sz="2200" dirty="0">
                <a:solidFill>
                  <a:srgbClr val="0070C0"/>
                </a:solidFill>
                <a:latin typeface="Roboto"/>
              </a:rPr>
              <a:t>Basic assets and objects that are considered essential for the functioning of the society and economy.</a:t>
            </a:r>
          </a:p>
          <a:p>
            <a:endParaRPr lang="en-US" sz="2200" dirty="0">
              <a:solidFill>
                <a:srgbClr val="0070C0"/>
              </a:solidFill>
              <a:latin typeface="Roboto"/>
            </a:endParaRPr>
          </a:p>
          <a:p>
            <a:r>
              <a:rPr lang="en-US" sz="2200" dirty="0">
                <a:solidFill>
                  <a:srgbClr val="0070C0"/>
                </a:solidFill>
                <a:latin typeface="Roboto"/>
              </a:rPr>
              <a:t>Resilience:</a:t>
            </a:r>
          </a:p>
          <a:p>
            <a:r>
              <a:rPr lang="en-US" sz="2200" dirty="0">
                <a:solidFill>
                  <a:srgbClr val="0070C0"/>
                </a:solidFill>
                <a:latin typeface="Roboto"/>
              </a:rPr>
              <a:t>Ability of people to withstand and adapt to economic, social or environmental shocks so they can continue to lead the life they have reason to value.</a:t>
            </a:r>
            <a:endParaRPr lang="en-US" sz="2200" dirty="0">
              <a:solidFill>
                <a:srgbClr val="0070C0"/>
              </a:solidFill>
            </a:endParaRPr>
          </a:p>
        </p:txBody>
      </p:sp>
    </p:spTree>
    <p:extLst>
      <p:ext uri="{BB962C8B-B14F-4D97-AF65-F5344CB8AC3E}">
        <p14:creationId xmlns:p14="http://schemas.microsoft.com/office/powerpoint/2010/main" val="2538199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graphicFrame>
        <p:nvGraphicFramePr>
          <p:cNvPr id="6" name="Table 5">
            <a:extLst>
              <a:ext uri="{FF2B5EF4-FFF2-40B4-BE49-F238E27FC236}">
                <a16:creationId xmlns:a16="http://schemas.microsoft.com/office/drawing/2014/main" id="{A25E93E0-6F2E-4F5B-84EA-AA8236DB84C7}"/>
              </a:ext>
            </a:extLst>
          </p:cNvPr>
          <p:cNvGraphicFramePr>
            <a:graphicFrameLocks noGrp="1"/>
          </p:cNvGraphicFramePr>
          <p:nvPr/>
        </p:nvGraphicFramePr>
        <p:xfrm>
          <a:off x="522027" y="1352715"/>
          <a:ext cx="11210796" cy="5303520"/>
        </p:xfrm>
        <a:graphic>
          <a:graphicData uri="http://schemas.openxmlformats.org/drawingml/2006/table">
            <a:tbl>
              <a:tblPr firstRow="1" bandRow="1">
                <a:tableStyleId>{5C22544A-7EE6-4342-B048-85BDC9FD1C3A}</a:tableStyleId>
              </a:tblPr>
              <a:tblGrid>
                <a:gridCol w="1868466">
                  <a:extLst>
                    <a:ext uri="{9D8B030D-6E8A-4147-A177-3AD203B41FA5}">
                      <a16:colId xmlns:a16="http://schemas.microsoft.com/office/drawing/2014/main" val="20000"/>
                    </a:ext>
                  </a:extLst>
                </a:gridCol>
                <a:gridCol w="1868466">
                  <a:extLst>
                    <a:ext uri="{9D8B030D-6E8A-4147-A177-3AD203B41FA5}">
                      <a16:colId xmlns:a16="http://schemas.microsoft.com/office/drawing/2014/main" val="20001"/>
                    </a:ext>
                  </a:extLst>
                </a:gridCol>
                <a:gridCol w="1868466">
                  <a:extLst>
                    <a:ext uri="{9D8B030D-6E8A-4147-A177-3AD203B41FA5}">
                      <a16:colId xmlns:a16="http://schemas.microsoft.com/office/drawing/2014/main" val="20002"/>
                    </a:ext>
                  </a:extLst>
                </a:gridCol>
                <a:gridCol w="1868466">
                  <a:extLst>
                    <a:ext uri="{9D8B030D-6E8A-4147-A177-3AD203B41FA5}">
                      <a16:colId xmlns:a16="http://schemas.microsoft.com/office/drawing/2014/main" val="20003"/>
                    </a:ext>
                  </a:extLst>
                </a:gridCol>
                <a:gridCol w="1868466">
                  <a:extLst>
                    <a:ext uri="{9D8B030D-6E8A-4147-A177-3AD203B41FA5}">
                      <a16:colId xmlns:a16="http://schemas.microsoft.com/office/drawing/2014/main" val="900077285"/>
                    </a:ext>
                  </a:extLst>
                </a:gridCol>
                <a:gridCol w="1868466">
                  <a:extLst>
                    <a:ext uri="{9D8B030D-6E8A-4147-A177-3AD203B41FA5}">
                      <a16:colId xmlns:a16="http://schemas.microsoft.com/office/drawing/2014/main" val="264304882"/>
                    </a:ext>
                  </a:extLst>
                </a:gridCol>
              </a:tblGrid>
              <a:tr h="4921251">
                <a:tc>
                  <a:txBody>
                    <a:bodyPr/>
                    <a:lstStyle/>
                    <a:p>
                      <a:r>
                        <a:rPr lang="en-GB" sz="1800" b="1" i="0" kern="1200" dirty="0">
                          <a:solidFill>
                            <a:schemeClr val="accent2">
                              <a:lumMod val="75000"/>
                            </a:schemeClr>
                          </a:solidFill>
                          <a:effectLst/>
                          <a:latin typeface="+mn-lt"/>
                          <a:ea typeface="+mn-ea"/>
                          <a:cs typeface="+mn-cs"/>
                        </a:rPr>
                        <a:t>(a)  </a:t>
                      </a:r>
                      <a:r>
                        <a:rPr lang="en-GB" sz="1800" b="0" i="0" u="none" strike="noStrike" kern="1200" noProof="0" dirty="0">
                          <a:solidFill>
                            <a:schemeClr val="accent2">
                              <a:lumMod val="75000"/>
                            </a:schemeClr>
                          </a:solidFill>
                          <a:effectLst/>
                        </a:rPr>
                        <a:t>An explanation of how two of the individual’s specific needs could be identified and assessed to identify and achieve personal outcomes</a:t>
                      </a:r>
                      <a:endParaRPr lang="en-GB" sz="1800" b="1" i="0" kern="1200" dirty="0">
                        <a:solidFill>
                          <a:schemeClr val="accent2">
                            <a:lumMod val="75000"/>
                          </a:schemeClr>
                        </a:solidFill>
                        <a:effectLst/>
                        <a:latin typeface="+mn-lt"/>
                        <a:ea typeface="+mn-ea"/>
                        <a:cs typeface="+mn-cs"/>
                      </a:endParaRPr>
                    </a:p>
                  </a:txBody>
                  <a:tcPr>
                    <a:solidFill>
                      <a:schemeClr val="accent4">
                        <a:lumMod val="60000"/>
                        <a:lumOff val="40000"/>
                      </a:schemeClr>
                    </a:solidFill>
                  </a:tcPr>
                </a:tc>
                <a:tc>
                  <a:txBody>
                    <a:bodyPr/>
                    <a:lstStyle/>
                    <a:p>
                      <a:r>
                        <a:rPr lang="en-GB" sz="1800" b="1" i="0" kern="1200" dirty="0">
                          <a:solidFill>
                            <a:schemeClr val="accent2">
                              <a:lumMod val="75000"/>
                            </a:schemeClr>
                          </a:solidFill>
                          <a:effectLst/>
                          <a:latin typeface="+mn-lt"/>
                          <a:ea typeface="+mn-ea"/>
                          <a:cs typeface="+mn-cs"/>
                        </a:rPr>
                        <a:t>(b)  </a:t>
                      </a:r>
                      <a:r>
                        <a:rPr lang="en-GB" sz="1800" b="0" i="0" u="none" strike="noStrike" kern="1200" noProof="0" dirty="0">
                          <a:solidFill>
                            <a:schemeClr val="accent2">
                              <a:lumMod val="75000"/>
                            </a:schemeClr>
                          </a:solidFill>
                          <a:effectLst/>
                        </a:rPr>
                        <a:t>An outline of how the individual can be supported to identify strengths, and an explanation of how this could help to achieve personal outcomes and build resilience</a:t>
                      </a:r>
                      <a:r>
                        <a:rPr lang="en-GB" sz="1800" b="0" i="0" kern="1200" dirty="0">
                          <a:solidFill>
                            <a:schemeClr val="accent2">
                              <a:lumMod val="75000"/>
                            </a:schemeClr>
                          </a:solidFill>
                          <a:effectLst/>
                          <a:latin typeface="+mn-lt"/>
                          <a:ea typeface="+mn-ea"/>
                          <a:cs typeface="+mn-cs"/>
                        </a:rPr>
                        <a:t> </a:t>
                      </a:r>
                      <a:endParaRPr lang="en-GB" sz="1800" dirty="0">
                        <a:solidFill>
                          <a:schemeClr val="accent2">
                            <a:lumMod val="75000"/>
                          </a:schemeClr>
                        </a:solidFill>
                      </a:endParaRPr>
                    </a:p>
                  </a:txBody>
                  <a:tcPr>
                    <a:solidFill>
                      <a:schemeClr val="accent6">
                        <a:lumMod val="60000"/>
                        <a:lumOff val="40000"/>
                      </a:schemeClr>
                    </a:solidFill>
                  </a:tcPr>
                </a:tc>
                <a:tc>
                  <a:txBody>
                    <a:bodyPr/>
                    <a:lstStyle/>
                    <a:p>
                      <a:pPr rtl="0" fontAlgn="base"/>
                      <a:r>
                        <a:rPr lang="en-GB" sz="1800" b="1" i="0" kern="1200" dirty="0">
                          <a:solidFill>
                            <a:schemeClr val="accent2">
                              <a:lumMod val="75000"/>
                            </a:schemeClr>
                          </a:solidFill>
                          <a:effectLst/>
                          <a:latin typeface="+mn-lt"/>
                          <a:ea typeface="+mn-ea"/>
                          <a:cs typeface="+mn-cs"/>
                        </a:rPr>
                        <a:t>(c)  </a:t>
                      </a:r>
                      <a:r>
                        <a:rPr lang="en-GB" sz="1800" b="0" i="0" u="none" strike="noStrike" kern="1200" noProof="0" dirty="0">
                          <a:solidFill>
                            <a:schemeClr val="accent2">
                              <a:lumMod val="75000"/>
                            </a:schemeClr>
                          </a:solidFill>
                          <a:effectLst/>
                        </a:rPr>
                        <a:t>An examination of the ways in which the individual can be supported to measure their progress against personal outcomes.</a:t>
                      </a:r>
                      <a:endParaRPr lang="en-GB" sz="1800" b="0" i="0" kern="1200" dirty="0">
                        <a:solidFill>
                          <a:schemeClr val="accent2">
                            <a:lumMod val="75000"/>
                          </a:schemeClr>
                        </a:solidFill>
                        <a:effectLst/>
                        <a:latin typeface="+mn-lt"/>
                        <a:ea typeface="+mn-ea"/>
                        <a:cs typeface="+mn-cs"/>
                      </a:endParaRPr>
                    </a:p>
                  </a:txBody>
                  <a:tcPr>
                    <a:solidFill>
                      <a:schemeClr val="accent2">
                        <a:lumMod val="60000"/>
                        <a:lumOff val="40000"/>
                      </a:schemeClr>
                    </a:solidFill>
                  </a:tcPr>
                </a:tc>
                <a:tc>
                  <a:txBody>
                    <a:bodyPr/>
                    <a:lstStyle/>
                    <a:p>
                      <a:pPr rtl="0" fontAlgn="base"/>
                      <a:r>
                        <a:rPr lang="en-GB" sz="1800" b="1" i="0" kern="1200" dirty="0">
                          <a:solidFill>
                            <a:schemeClr val="accent2">
                              <a:lumMod val="75000"/>
                            </a:schemeClr>
                          </a:solidFill>
                          <a:effectLst/>
                          <a:latin typeface="+mn-lt"/>
                          <a:ea typeface="+mn-ea"/>
                          <a:cs typeface="+mn-cs"/>
                        </a:rPr>
                        <a:t>(d)  </a:t>
                      </a:r>
                      <a:r>
                        <a:rPr lang="en-GB" sz="1800" b="0" i="0" u="none" strike="noStrike" kern="1200" noProof="0" dirty="0">
                          <a:solidFill>
                            <a:schemeClr val="accent2">
                              <a:lumMod val="75000"/>
                            </a:schemeClr>
                          </a:solidFill>
                          <a:effectLst/>
                        </a:rPr>
                        <a:t>In relation to the individual, an outline of the structure of relevant health and social care, and childcare provision in Wales, and consideration as to how these contrast to elsewhere in the UK. </a:t>
                      </a:r>
                      <a:endParaRPr lang="en-GB" sz="1800" b="1" i="0" kern="1200" dirty="0">
                        <a:solidFill>
                          <a:schemeClr val="accent2">
                            <a:lumMod val="75000"/>
                          </a:schemeClr>
                        </a:solidFill>
                        <a:effectLst/>
                        <a:latin typeface="+mn-lt"/>
                        <a:ea typeface="+mn-ea"/>
                        <a:cs typeface="+mn-cs"/>
                      </a:endParaRPr>
                    </a:p>
                    <a:p>
                      <a:endParaRPr lang="en-GB" sz="1800" dirty="0">
                        <a:solidFill>
                          <a:schemeClr val="accent2">
                            <a:lumMod val="75000"/>
                          </a:schemeClr>
                        </a:solidFill>
                      </a:endParaRPr>
                    </a:p>
                  </a:txBody>
                  <a:tcPr>
                    <a:solidFill>
                      <a:schemeClr val="accent5">
                        <a:lumMod val="60000"/>
                        <a:lumOff val="40000"/>
                      </a:schemeClr>
                    </a:solidFill>
                  </a:tcPr>
                </a:tc>
                <a:tc>
                  <a:txBody>
                    <a:bodyPr/>
                    <a:lstStyle/>
                    <a:p>
                      <a:pPr lvl="0">
                        <a:buNone/>
                      </a:pPr>
                      <a:r>
                        <a:rPr lang="en-GB" sz="1800" dirty="0">
                          <a:solidFill>
                            <a:schemeClr val="accent2">
                              <a:lumMod val="75000"/>
                            </a:schemeClr>
                          </a:solidFill>
                        </a:rPr>
                        <a:t>(e)  </a:t>
                      </a:r>
                      <a:r>
                        <a:rPr lang="en-GB" sz="1800" b="0" i="0" u="none" strike="noStrike" noProof="0" dirty="0">
                          <a:solidFill>
                            <a:schemeClr val="accent2">
                              <a:lumMod val="75000"/>
                            </a:schemeClr>
                          </a:solidFill>
                          <a:latin typeface="Calibri"/>
                        </a:rPr>
                        <a:t>An explanation of the sustainability of health and social care, and childcare provision in Wales. </a:t>
                      </a:r>
                      <a:endParaRPr lang="en-GB" sz="1800" dirty="0">
                        <a:solidFill>
                          <a:schemeClr val="accent2">
                            <a:lumMod val="75000"/>
                          </a:schemeClr>
                        </a:solidFill>
                      </a:endParaRPr>
                    </a:p>
                  </a:txBody>
                  <a:tcPr>
                    <a:solidFill>
                      <a:schemeClr val="accent5">
                        <a:lumMod val="60000"/>
                        <a:lumOff val="40000"/>
                      </a:schemeClr>
                    </a:solidFill>
                  </a:tcPr>
                </a:tc>
                <a:tc>
                  <a:txBody>
                    <a:bodyPr/>
                    <a:lstStyle/>
                    <a:p>
                      <a:pPr lvl="0">
                        <a:buNone/>
                      </a:pPr>
                      <a:r>
                        <a:rPr lang="en-GB" sz="1800" b="1" i="0" u="none" strike="noStrike" noProof="0" dirty="0">
                          <a:solidFill>
                            <a:schemeClr val="accent2">
                              <a:lumMod val="75000"/>
                            </a:schemeClr>
                          </a:solidFill>
                          <a:latin typeface="Calibri"/>
                        </a:rPr>
                        <a:t>(f)  </a:t>
                      </a:r>
                      <a:r>
                        <a:rPr lang="en-GB" sz="1800" b="0" i="0" u="none" strike="noStrike" noProof="0" dirty="0">
                          <a:solidFill>
                            <a:schemeClr val="accent2">
                              <a:lumMod val="75000"/>
                            </a:schemeClr>
                          </a:solidFill>
                        </a:rPr>
                        <a:t>An explanation of how rights-based approaches are embedded in the specified legislation/policy, an assessment of how legislation and policies interrelate with each other, and the impact on the rights of both the provider and the individual.</a:t>
                      </a:r>
                      <a:endParaRPr lang="en-GB" sz="1800" b="0" i="0" u="none" strike="noStrike" noProof="0" dirty="0">
                        <a:solidFill>
                          <a:schemeClr val="accent2">
                            <a:lumMod val="75000"/>
                          </a:schemeClr>
                        </a:solidFill>
                        <a:latin typeface="Calibri"/>
                      </a:endParaRPr>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pic>
        <p:nvPicPr>
          <p:cNvPr id="8" name="Picture 3" descr="Icon&#10;&#10;Description automatically generated">
            <a:extLst>
              <a:ext uri="{FF2B5EF4-FFF2-40B4-BE49-F238E27FC236}">
                <a16:creationId xmlns:a16="http://schemas.microsoft.com/office/drawing/2014/main" id="{D4FB8352-107F-47F4-8ED8-928A85BDCA15}"/>
              </a:ext>
            </a:extLst>
          </p:cNvPr>
          <p:cNvPicPr>
            <a:picLocks noChangeAspect="1"/>
          </p:cNvPicPr>
          <p:nvPr/>
        </p:nvPicPr>
        <p:blipFill>
          <a:blip r:embed="rId3"/>
          <a:stretch>
            <a:fillRect/>
          </a:stretch>
        </p:blipFill>
        <p:spPr>
          <a:xfrm>
            <a:off x="10156800" y="2576944"/>
            <a:ext cx="1301983" cy="1290371"/>
          </a:xfrm>
          <a:prstGeom prst="rect">
            <a:avLst/>
          </a:prstGeom>
        </p:spPr>
      </p:pic>
      <p:sp>
        <p:nvSpPr>
          <p:cNvPr id="9" name="Arrow: Left 8">
            <a:extLst>
              <a:ext uri="{FF2B5EF4-FFF2-40B4-BE49-F238E27FC236}">
                <a16:creationId xmlns:a16="http://schemas.microsoft.com/office/drawing/2014/main" id="{585BC56D-72A9-4597-8CB6-1130BFCE808B}"/>
              </a:ext>
            </a:extLst>
          </p:cNvPr>
          <p:cNvSpPr/>
          <p:nvPr/>
        </p:nvSpPr>
        <p:spPr>
          <a:xfrm>
            <a:off x="4264400" y="2128826"/>
            <a:ext cx="2611413" cy="1875649"/>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6" descr="Shape, arrow&#10;&#10;Description automatically generated">
            <a:extLst>
              <a:ext uri="{FF2B5EF4-FFF2-40B4-BE49-F238E27FC236}">
                <a16:creationId xmlns:a16="http://schemas.microsoft.com/office/drawing/2014/main" id="{E541145F-D408-4C40-A334-FFA432831B39}"/>
              </a:ext>
            </a:extLst>
          </p:cNvPr>
          <p:cNvPicPr>
            <a:picLocks noChangeAspect="1"/>
          </p:cNvPicPr>
          <p:nvPr/>
        </p:nvPicPr>
        <p:blipFill>
          <a:blip r:embed="rId4"/>
          <a:stretch>
            <a:fillRect/>
          </a:stretch>
        </p:blipFill>
        <p:spPr>
          <a:xfrm>
            <a:off x="860549" y="5106265"/>
            <a:ext cx="1093225" cy="1093225"/>
          </a:xfrm>
          <a:prstGeom prst="rect">
            <a:avLst/>
          </a:prstGeom>
        </p:spPr>
      </p:pic>
    </p:spTree>
    <p:extLst>
      <p:ext uri="{BB962C8B-B14F-4D97-AF65-F5344CB8AC3E}">
        <p14:creationId xmlns:p14="http://schemas.microsoft.com/office/powerpoint/2010/main" val="10060771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329521"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Rectangle 6">
            <a:extLst>
              <a:ext uri="{FF2B5EF4-FFF2-40B4-BE49-F238E27FC236}">
                <a16:creationId xmlns:a16="http://schemas.microsoft.com/office/drawing/2014/main" id="{F14A31F9-EDE9-445D-9585-508575AE12CE}"/>
              </a:ext>
            </a:extLst>
          </p:cNvPr>
          <p:cNvSpPr/>
          <p:nvPr/>
        </p:nvSpPr>
        <p:spPr>
          <a:xfrm>
            <a:off x="329521" y="1432743"/>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US" sz="2400" dirty="0"/>
          </a:p>
        </p:txBody>
      </p:sp>
      <p:sp>
        <p:nvSpPr>
          <p:cNvPr id="12" name="Content Placeholder 2">
            <a:extLst>
              <a:ext uri="{FF2B5EF4-FFF2-40B4-BE49-F238E27FC236}">
                <a16:creationId xmlns:a16="http://schemas.microsoft.com/office/drawing/2014/main" id="{561279BA-34A1-4321-871B-C918267EA39C}"/>
              </a:ext>
            </a:extLst>
          </p:cNvPr>
          <p:cNvSpPr txBox="1">
            <a:spLocks/>
          </p:cNvSpPr>
          <p:nvPr/>
        </p:nvSpPr>
        <p:spPr>
          <a:xfrm>
            <a:off x="296867" y="2254660"/>
            <a:ext cx="5181600" cy="4351338"/>
          </a:xfrm>
          <a:prstGeom prst="rect">
            <a:avLst/>
          </a:prstGeom>
          <a:ln>
            <a:noFill/>
          </a:ln>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0"/>
              </a:spcBef>
              <a:spcAft>
                <a:spcPts val="0"/>
              </a:spcAft>
            </a:pPr>
            <a:r>
              <a:rPr lang="en-GB" b="1" dirty="0">
                <a:ea typeface="+mn-lt"/>
                <a:cs typeface="+mn-lt"/>
              </a:rPr>
              <a:t>Inequality</a:t>
            </a:r>
          </a:p>
          <a:p>
            <a:endParaRPr lang="en-GB" b="1" dirty="0">
              <a:ea typeface="+mn-lt"/>
              <a:cs typeface="+mn-lt"/>
            </a:endParaRPr>
          </a:p>
          <a:p>
            <a:endParaRPr lang="en-GB" b="1" dirty="0">
              <a:cs typeface="Calibri"/>
            </a:endParaRPr>
          </a:p>
          <a:p>
            <a:endParaRPr lang="en-GB" b="1" dirty="0">
              <a:ea typeface="+mn-lt"/>
              <a:cs typeface="+mn-lt"/>
            </a:endParaRPr>
          </a:p>
          <a:p>
            <a:endParaRPr lang="en-GB" b="1" dirty="0">
              <a:ea typeface="+mn-lt"/>
              <a:cs typeface="+mn-lt"/>
            </a:endParaRPr>
          </a:p>
          <a:p>
            <a:endParaRPr lang="en-GB" b="1" dirty="0">
              <a:cs typeface="Calibri"/>
            </a:endParaRPr>
          </a:p>
          <a:p>
            <a:endParaRPr lang="en-GB" dirty="0">
              <a:cs typeface="Calibri"/>
            </a:endParaRPr>
          </a:p>
        </p:txBody>
      </p:sp>
      <p:sp>
        <p:nvSpPr>
          <p:cNvPr id="8" name="Content Placeholder 3">
            <a:extLst>
              <a:ext uri="{FF2B5EF4-FFF2-40B4-BE49-F238E27FC236}">
                <a16:creationId xmlns:a16="http://schemas.microsoft.com/office/drawing/2014/main" id="{B76BC0E5-5E10-4A1A-AA99-72B2A966B662}"/>
              </a:ext>
            </a:extLst>
          </p:cNvPr>
          <p:cNvSpPr txBox="1">
            <a:spLocks/>
          </p:cNvSpPr>
          <p:nvPr/>
        </p:nvSpPr>
        <p:spPr>
          <a:xfrm>
            <a:off x="5478467" y="2660830"/>
            <a:ext cx="6082162" cy="3538998"/>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a:ea typeface="+mn-lt"/>
                <a:cs typeface="+mn-lt"/>
              </a:rPr>
              <a:t>Inequality occurs when there is a disproportionate distribution of resources, wealth, or legal status in a society.  </a:t>
            </a:r>
          </a:p>
          <a:p>
            <a:r>
              <a:rPr lang="en-GB" sz="2400" dirty="0">
                <a:ea typeface="+mn-lt"/>
                <a:cs typeface="+mn-lt"/>
              </a:rPr>
              <a:t>When our access to resources or wealth are insufficient to meet our needs, we enter a state called poverty, a lack of material wealth.  Without wealth, we also lack access to justice because we can’t afford to hire legal representation when we need it. </a:t>
            </a:r>
          </a:p>
          <a:p>
            <a:endParaRPr lang="en-GB" dirty="0">
              <a:cs typeface="Calibri"/>
            </a:endParaRPr>
          </a:p>
        </p:txBody>
      </p:sp>
      <p:pic>
        <p:nvPicPr>
          <p:cNvPr id="9" name="Picture 7" descr="Shape, arrow&#10;&#10;Description automatically generated">
            <a:extLst>
              <a:ext uri="{FF2B5EF4-FFF2-40B4-BE49-F238E27FC236}">
                <a16:creationId xmlns:a16="http://schemas.microsoft.com/office/drawing/2014/main" id="{9195422B-BD14-42AE-A7A0-F3EDFE146C56}"/>
              </a:ext>
            </a:extLst>
          </p:cNvPr>
          <p:cNvPicPr>
            <a:picLocks noChangeAspect="1"/>
          </p:cNvPicPr>
          <p:nvPr/>
        </p:nvPicPr>
        <p:blipFill>
          <a:blip r:embed="rId3"/>
          <a:stretch>
            <a:fillRect/>
          </a:stretch>
        </p:blipFill>
        <p:spPr>
          <a:xfrm>
            <a:off x="1383890" y="2708670"/>
            <a:ext cx="2871019" cy="3538998"/>
          </a:xfrm>
          <a:prstGeom prst="rect">
            <a:avLst/>
          </a:prstGeom>
        </p:spPr>
      </p:pic>
    </p:spTree>
    <p:extLst>
      <p:ext uri="{BB962C8B-B14F-4D97-AF65-F5344CB8AC3E}">
        <p14:creationId xmlns:p14="http://schemas.microsoft.com/office/powerpoint/2010/main" val="908972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2" name="Rectangle 1">
            <a:extLst>
              <a:ext uri="{FF2B5EF4-FFF2-40B4-BE49-F238E27FC236}">
                <a16:creationId xmlns:a16="http://schemas.microsoft.com/office/drawing/2014/main" id="{BF35782E-47EF-47B8-820B-0AC4E5D491E4}"/>
              </a:ext>
            </a:extLst>
          </p:cNvPr>
          <p:cNvSpPr/>
          <p:nvPr/>
        </p:nvSpPr>
        <p:spPr>
          <a:xfrm>
            <a:off x="457117" y="1373235"/>
            <a:ext cx="5477718" cy="461665"/>
          </a:xfrm>
          <a:prstGeom prst="rect">
            <a:avLst/>
          </a:prstGeom>
        </p:spPr>
        <p:txBody>
          <a:bodyPr wrap="none">
            <a:spAutoFit/>
          </a:bodyPr>
          <a:lstStyle/>
          <a:p>
            <a:pPr algn="ctr"/>
            <a:r>
              <a:rPr lang="en-GB" sz="2400" b="1" dirty="0">
                <a:latin typeface="Calibri"/>
                <a:ea typeface="+mj-lt"/>
                <a:cs typeface="Calibri"/>
              </a:rPr>
              <a:t>Factors affecting an individual's resilience</a:t>
            </a:r>
            <a:endParaRPr lang="en-GB" sz="2400" dirty="0">
              <a:ea typeface="+mj-lt"/>
              <a:cs typeface="+mj-lt"/>
            </a:endParaRPr>
          </a:p>
        </p:txBody>
      </p:sp>
      <p:graphicFrame>
        <p:nvGraphicFramePr>
          <p:cNvPr id="5" name="Table 6">
            <a:extLst>
              <a:ext uri="{FF2B5EF4-FFF2-40B4-BE49-F238E27FC236}">
                <a16:creationId xmlns:a16="http://schemas.microsoft.com/office/drawing/2014/main" id="{87A27D1A-EE22-4D40-82EF-B8705457CE01}"/>
              </a:ext>
            </a:extLst>
          </p:cNvPr>
          <p:cNvGraphicFramePr>
            <a:graphicFrameLocks noGrp="1"/>
          </p:cNvGraphicFramePr>
          <p:nvPr/>
        </p:nvGraphicFramePr>
        <p:xfrm>
          <a:off x="524498" y="2138820"/>
          <a:ext cx="11143004" cy="4391416"/>
        </p:xfrm>
        <a:graphic>
          <a:graphicData uri="http://schemas.openxmlformats.org/drawingml/2006/table">
            <a:tbl>
              <a:tblPr firstRow="1" bandRow="1">
                <a:tableStyleId>{3C2FFA5D-87B4-456A-9821-1D502468CF0F}</a:tableStyleId>
              </a:tblPr>
              <a:tblGrid>
                <a:gridCol w="3856116">
                  <a:extLst>
                    <a:ext uri="{9D8B030D-6E8A-4147-A177-3AD203B41FA5}">
                      <a16:colId xmlns:a16="http://schemas.microsoft.com/office/drawing/2014/main" val="3983093155"/>
                    </a:ext>
                  </a:extLst>
                </a:gridCol>
                <a:gridCol w="7286888">
                  <a:extLst>
                    <a:ext uri="{9D8B030D-6E8A-4147-A177-3AD203B41FA5}">
                      <a16:colId xmlns:a16="http://schemas.microsoft.com/office/drawing/2014/main" val="2737769869"/>
                    </a:ext>
                  </a:extLst>
                </a:gridCol>
              </a:tblGrid>
              <a:tr h="215161">
                <a:tc>
                  <a:txBody>
                    <a:bodyPr/>
                    <a:lstStyle/>
                    <a:p>
                      <a:r>
                        <a:rPr lang="en-GB" sz="1800" dirty="0"/>
                        <a:t>Factors</a:t>
                      </a:r>
                      <a:endParaRPr lang="en-GB" sz="1800" dirty="0">
                        <a:latin typeface="Calibri" panose="020F0502020204030204" pitchFamily="34" charset="0"/>
                        <a:cs typeface="Calibri" panose="020F0502020204030204" pitchFamily="34" charset="0"/>
                      </a:endParaRPr>
                    </a:p>
                  </a:txBody>
                  <a:tcPr anchor="ctr"/>
                </a:tc>
                <a:tc>
                  <a:txBody>
                    <a:bodyPr/>
                    <a:lstStyle/>
                    <a:p>
                      <a:pPr lvl="0" algn="ctr">
                        <a:lnSpc>
                          <a:spcPct val="100000"/>
                        </a:lnSpc>
                        <a:spcBef>
                          <a:spcPts val="0"/>
                        </a:spcBef>
                        <a:spcAft>
                          <a:spcPts val="0"/>
                        </a:spcAft>
                        <a:buNone/>
                      </a:pPr>
                      <a:r>
                        <a:rPr lang="en-GB" sz="1800" u="none" strike="noStrike" noProof="0" dirty="0"/>
                        <a:t>Factors that have affected your individual's resilience</a:t>
                      </a:r>
                      <a:endParaRPr lang="en-GB" sz="1800" b="1" i="0" u="none" strike="noStrike" noProof="0" dirty="0">
                        <a:latin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2312227294"/>
                  </a:ext>
                </a:extLst>
              </a:tr>
              <a:tr h="503207">
                <a:tc>
                  <a:txBody>
                    <a:bodyPr/>
                    <a:lstStyle/>
                    <a:p>
                      <a:pPr marL="0" marR="0" lvl="0" indent="0" algn="l">
                        <a:lnSpc>
                          <a:spcPct val="90000"/>
                        </a:lnSpc>
                        <a:spcBef>
                          <a:spcPts val="1000"/>
                        </a:spcBef>
                        <a:spcAft>
                          <a:spcPts val="0"/>
                        </a:spcAft>
                        <a:buClr>
                          <a:srgbClr val="000000"/>
                        </a:buClr>
                        <a:buNone/>
                      </a:pPr>
                      <a:r>
                        <a:rPr lang="en-GB" sz="1600" u="none" strike="noStrike" noProof="0" dirty="0"/>
                        <a:t>Age</a:t>
                      </a:r>
                      <a:endParaRPr lang="en-US" sz="1600" b="0" i="0" u="none" strike="noStrike" noProof="0" dirty="0">
                        <a:latin typeface="Calibri"/>
                      </a:endParaRPr>
                    </a:p>
                  </a:txBody>
                  <a:tcPr anchor="ctr"/>
                </a:tc>
                <a:tc>
                  <a:txBody>
                    <a:bodyPr/>
                    <a:lstStyle/>
                    <a:p>
                      <a:endParaRPr lang="en-GB" dirty="0"/>
                    </a:p>
                  </a:txBody>
                  <a:tcPr/>
                </a:tc>
                <a:extLst>
                  <a:ext uri="{0D108BD9-81ED-4DB2-BD59-A6C34878D82A}">
                    <a16:rowId xmlns:a16="http://schemas.microsoft.com/office/drawing/2014/main" val="600829435"/>
                  </a:ext>
                </a:extLst>
              </a:tr>
              <a:tr h="503207">
                <a:tc>
                  <a:txBody>
                    <a:bodyPr/>
                    <a:lstStyle/>
                    <a:p>
                      <a:pPr lvl="0" algn="l">
                        <a:lnSpc>
                          <a:spcPct val="100000"/>
                        </a:lnSpc>
                        <a:spcBef>
                          <a:spcPts val="0"/>
                        </a:spcBef>
                        <a:spcAft>
                          <a:spcPts val="0"/>
                        </a:spcAft>
                        <a:buNone/>
                      </a:pPr>
                      <a:r>
                        <a:rPr lang="en-GB" sz="1600" u="none" strike="noStrike" noProof="0" dirty="0"/>
                        <a:t>Gender</a:t>
                      </a:r>
                      <a:endParaRPr lang="en-GB" sz="1600" b="0" i="0" u="none" strike="noStrike" noProof="0" dirty="0">
                        <a:latin typeface="Calibri"/>
                      </a:endParaRPr>
                    </a:p>
                  </a:txBody>
                  <a:tcPr anchor="ctr"/>
                </a:tc>
                <a:tc>
                  <a:txBody>
                    <a:bodyPr/>
                    <a:lstStyle/>
                    <a:p>
                      <a:endParaRPr lang="en-GB" dirty="0"/>
                    </a:p>
                  </a:txBody>
                  <a:tcPr/>
                </a:tc>
                <a:extLst>
                  <a:ext uri="{0D108BD9-81ED-4DB2-BD59-A6C34878D82A}">
                    <a16:rowId xmlns:a16="http://schemas.microsoft.com/office/drawing/2014/main" val="1595519817"/>
                  </a:ext>
                </a:extLst>
              </a:tr>
              <a:tr h="503207">
                <a:tc>
                  <a:txBody>
                    <a:bodyPr/>
                    <a:lstStyle/>
                    <a:p>
                      <a:pPr lvl="0" algn="l">
                        <a:lnSpc>
                          <a:spcPct val="100000"/>
                        </a:lnSpc>
                        <a:spcBef>
                          <a:spcPts val="0"/>
                        </a:spcBef>
                        <a:spcAft>
                          <a:spcPts val="0"/>
                        </a:spcAft>
                        <a:buNone/>
                      </a:pPr>
                      <a:r>
                        <a:rPr lang="en-GB" sz="1600" u="none" strike="noStrike" noProof="0" dirty="0"/>
                        <a:t>Emotional development</a:t>
                      </a:r>
                      <a:endParaRPr lang="en-GB" sz="1600" b="0" i="0" u="none" strike="noStrike" noProof="0" dirty="0">
                        <a:latin typeface="Calibri"/>
                      </a:endParaRPr>
                    </a:p>
                  </a:txBody>
                  <a:tcPr anchor="ctr"/>
                </a:tc>
                <a:tc>
                  <a:txBody>
                    <a:bodyPr/>
                    <a:lstStyle/>
                    <a:p>
                      <a:endParaRPr lang="en-GB"/>
                    </a:p>
                  </a:txBody>
                  <a:tcPr/>
                </a:tc>
                <a:extLst>
                  <a:ext uri="{0D108BD9-81ED-4DB2-BD59-A6C34878D82A}">
                    <a16:rowId xmlns:a16="http://schemas.microsoft.com/office/drawing/2014/main" val="2778626471"/>
                  </a:ext>
                </a:extLst>
              </a:tr>
              <a:tr h="503207">
                <a:tc>
                  <a:txBody>
                    <a:bodyPr/>
                    <a:lstStyle/>
                    <a:p>
                      <a:pPr lvl="0" algn="l">
                        <a:lnSpc>
                          <a:spcPct val="100000"/>
                        </a:lnSpc>
                        <a:spcBef>
                          <a:spcPts val="0"/>
                        </a:spcBef>
                        <a:spcAft>
                          <a:spcPts val="0"/>
                        </a:spcAft>
                        <a:buNone/>
                      </a:pPr>
                      <a:r>
                        <a:rPr lang="en-GB" sz="1600" u="none" strike="noStrike" noProof="0" dirty="0"/>
                        <a:t>Relationships</a:t>
                      </a:r>
                      <a:endParaRPr lang="en-GB" sz="1600" b="0" i="0" u="none" strike="noStrike" noProof="0" dirty="0">
                        <a:latin typeface="Calibri"/>
                      </a:endParaRPr>
                    </a:p>
                  </a:txBody>
                  <a:tcPr anchor="ctr"/>
                </a:tc>
                <a:tc>
                  <a:txBody>
                    <a:bodyPr/>
                    <a:lstStyle/>
                    <a:p>
                      <a:endParaRPr lang="en-GB"/>
                    </a:p>
                  </a:txBody>
                  <a:tcPr/>
                </a:tc>
                <a:extLst>
                  <a:ext uri="{0D108BD9-81ED-4DB2-BD59-A6C34878D82A}">
                    <a16:rowId xmlns:a16="http://schemas.microsoft.com/office/drawing/2014/main" val="1675569363"/>
                  </a:ext>
                </a:extLst>
              </a:tr>
              <a:tr h="503207">
                <a:tc>
                  <a:txBody>
                    <a:bodyPr/>
                    <a:lstStyle/>
                    <a:p>
                      <a:pPr lvl="0" algn="l">
                        <a:lnSpc>
                          <a:spcPct val="100000"/>
                        </a:lnSpc>
                        <a:spcBef>
                          <a:spcPts val="0"/>
                        </a:spcBef>
                        <a:spcAft>
                          <a:spcPts val="0"/>
                        </a:spcAft>
                        <a:buNone/>
                      </a:pPr>
                      <a:r>
                        <a:rPr lang="en-GB" sz="1600" u="none" strike="noStrike" noProof="0" dirty="0"/>
                        <a:t>Life experiences (including transitions)  </a:t>
                      </a:r>
                      <a:endParaRPr lang="en-GB" sz="1600" b="0" i="0" u="none" strike="noStrike" noProof="0" dirty="0">
                        <a:latin typeface="Calibri"/>
                      </a:endParaRPr>
                    </a:p>
                  </a:txBody>
                  <a:tcPr anchor="ctr"/>
                </a:tc>
                <a:tc>
                  <a:txBody>
                    <a:bodyPr/>
                    <a:lstStyle/>
                    <a:p>
                      <a:endParaRPr lang="en-GB"/>
                    </a:p>
                  </a:txBody>
                  <a:tcPr/>
                </a:tc>
                <a:extLst>
                  <a:ext uri="{0D108BD9-81ED-4DB2-BD59-A6C34878D82A}">
                    <a16:rowId xmlns:a16="http://schemas.microsoft.com/office/drawing/2014/main" val="3087760800"/>
                  </a:ext>
                </a:extLst>
              </a:tr>
              <a:tr h="503207">
                <a:tc>
                  <a:txBody>
                    <a:bodyPr/>
                    <a:lstStyle/>
                    <a:p>
                      <a:pPr lvl="0" algn="l">
                        <a:lnSpc>
                          <a:spcPct val="100000"/>
                        </a:lnSpc>
                        <a:spcBef>
                          <a:spcPts val="0"/>
                        </a:spcBef>
                        <a:spcAft>
                          <a:spcPts val="0"/>
                        </a:spcAft>
                        <a:buNone/>
                      </a:pPr>
                      <a:r>
                        <a:rPr lang="en-GB" sz="1600" u="none" strike="noStrike" noProof="0" dirty="0"/>
                        <a:t>Adverse childhood experiences (ACEs) </a:t>
                      </a:r>
                      <a:endParaRPr lang="en-GB" sz="1600" b="0" i="0" u="none" strike="noStrike" noProof="0" dirty="0">
                        <a:latin typeface="Calibri"/>
                      </a:endParaRPr>
                    </a:p>
                  </a:txBody>
                  <a:tcPr anchor="ctr"/>
                </a:tc>
                <a:tc>
                  <a:txBody>
                    <a:bodyPr/>
                    <a:lstStyle/>
                    <a:p>
                      <a:endParaRPr lang="en-GB"/>
                    </a:p>
                  </a:txBody>
                  <a:tcPr/>
                </a:tc>
                <a:extLst>
                  <a:ext uri="{0D108BD9-81ED-4DB2-BD59-A6C34878D82A}">
                    <a16:rowId xmlns:a16="http://schemas.microsoft.com/office/drawing/2014/main" val="1397884974"/>
                  </a:ext>
                </a:extLst>
              </a:tr>
              <a:tr h="503207">
                <a:tc>
                  <a:txBody>
                    <a:bodyPr/>
                    <a:lstStyle/>
                    <a:p>
                      <a:pPr lvl="0" algn="l">
                        <a:lnSpc>
                          <a:spcPct val="100000"/>
                        </a:lnSpc>
                        <a:spcBef>
                          <a:spcPts val="0"/>
                        </a:spcBef>
                        <a:spcAft>
                          <a:spcPts val="0"/>
                        </a:spcAft>
                        <a:buNone/>
                      </a:pPr>
                      <a:r>
                        <a:rPr lang="en-GB" sz="1600" u="none" strike="noStrike" noProof="0" dirty="0"/>
                        <a:t>Discrimination</a:t>
                      </a:r>
                      <a:endParaRPr lang="en-GB" sz="1600" b="0" i="0" u="none" strike="noStrike" noProof="0" dirty="0">
                        <a:latin typeface="Calibri"/>
                      </a:endParaRPr>
                    </a:p>
                  </a:txBody>
                  <a:tcPr anchor="ctr"/>
                </a:tc>
                <a:tc>
                  <a:txBody>
                    <a:bodyPr/>
                    <a:lstStyle/>
                    <a:p>
                      <a:endParaRPr lang="en-GB"/>
                    </a:p>
                  </a:txBody>
                  <a:tcPr/>
                </a:tc>
                <a:extLst>
                  <a:ext uri="{0D108BD9-81ED-4DB2-BD59-A6C34878D82A}">
                    <a16:rowId xmlns:a16="http://schemas.microsoft.com/office/drawing/2014/main" val="3741019606"/>
                  </a:ext>
                </a:extLst>
              </a:tr>
              <a:tr h="503207">
                <a:tc>
                  <a:txBody>
                    <a:bodyPr/>
                    <a:lstStyle/>
                    <a:p>
                      <a:pPr lvl="0" algn="l">
                        <a:lnSpc>
                          <a:spcPct val="100000"/>
                        </a:lnSpc>
                        <a:spcBef>
                          <a:spcPts val="0"/>
                        </a:spcBef>
                        <a:spcAft>
                          <a:spcPts val="0"/>
                        </a:spcAft>
                        <a:buNone/>
                      </a:pPr>
                      <a:r>
                        <a:rPr lang="en-GB" sz="1600" u="none" strike="noStrike" noProof="0" dirty="0"/>
                        <a:t>Inequality</a:t>
                      </a:r>
                      <a:endParaRPr lang="en-GB" sz="1600" b="0" i="0" u="none" strike="noStrike" noProof="0" dirty="0">
                        <a:latin typeface="Calibri"/>
                      </a:endParaRPr>
                    </a:p>
                  </a:txBody>
                  <a:tcPr anchor="ctr"/>
                </a:tc>
                <a:tc>
                  <a:txBody>
                    <a:bodyPr/>
                    <a:lstStyle/>
                    <a:p>
                      <a:pPr lvl="0">
                        <a:buNone/>
                      </a:pPr>
                      <a:endParaRPr lang="en-GB" dirty="0"/>
                    </a:p>
                  </a:txBody>
                  <a:tcPr/>
                </a:tc>
                <a:extLst>
                  <a:ext uri="{0D108BD9-81ED-4DB2-BD59-A6C34878D82A}">
                    <a16:rowId xmlns:a16="http://schemas.microsoft.com/office/drawing/2014/main" val="4286522656"/>
                  </a:ext>
                </a:extLst>
              </a:tr>
            </a:tbl>
          </a:graphicData>
        </a:graphic>
      </p:graphicFrame>
    </p:spTree>
    <p:extLst>
      <p:ext uri="{BB962C8B-B14F-4D97-AF65-F5344CB8AC3E}">
        <p14:creationId xmlns:p14="http://schemas.microsoft.com/office/powerpoint/2010/main" val="40543917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398BCD-8076-4B3E-BA0A-A312BB65FCCF}"/>
              </a:ext>
            </a:extLst>
          </p:cNvPr>
          <p:cNvSpPr/>
          <p:nvPr/>
        </p:nvSpPr>
        <p:spPr>
          <a:xfrm>
            <a:off x="457117" y="607651"/>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2" name="Rectangle 1">
            <a:extLst>
              <a:ext uri="{FF2B5EF4-FFF2-40B4-BE49-F238E27FC236}">
                <a16:creationId xmlns:a16="http://schemas.microsoft.com/office/drawing/2014/main" id="{BF35782E-47EF-47B8-820B-0AC4E5D491E4}"/>
              </a:ext>
            </a:extLst>
          </p:cNvPr>
          <p:cNvSpPr/>
          <p:nvPr/>
        </p:nvSpPr>
        <p:spPr>
          <a:xfrm>
            <a:off x="457117" y="1318805"/>
            <a:ext cx="9232014" cy="461665"/>
          </a:xfrm>
          <a:prstGeom prst="rect">
            <a:avLst/>
          </a:prstGeom>
        </p:spPr>
        <p:txBody>
          <a:bodyPr wrap="none">
            <a:spAutoFit/>
          </a:bodyPr>
          <a:lstStyle/>
          <a:p>
            <a:pPr algn="ctr"/>
            <a:r>
              <a:rPr lang="en-GB" sz="2400" b="1" dirty="0">
                <a:latin typeface="Calibri"/>
                <a:ea typeface="+mj-lt"/>
                <a:cs typeface="Calibri"/>
              </a:rPr>
              <a:t>Ways individuals can be supported to identify and build their resilience</a:t>
            </a:r>
            <a:endParaRPr lang="en-US" sz="2400" dirty="0"/>
          </a:p>
        </p:txBody>
      </p:sp>
      <p:sp>
        <p:nvSpPr>
          <p:cNvPr id="6" name="Content Placeholder 2">
            <a:extLst>
              <a:ext uri="{FF2B5EF4-FFF2-40B4-BE49-F238E27FC236}">
                <a16:creationId xmlns:a16="http://schemas.microsoft.com/office/drawing/2014/main" id="{86DCA4AB-5114-4E73-8286-74FC3688C6BD}"/>
              </a:ext>
            </a:extLst>
          </p:cNvPr>
          <p:cNvSpPr txBox="1">
            <a:spLocks/>
          </p:cNvSpPr>
          <p:nvPr/>
        </p:nvSpPr>
        <p:spPr>
          <a:xfrm>
            <a:off x="457117" y="1938551"/>
            <a:ext cx="11201483" cy="4897677"/>
          </a:xfrm>
          <a:prstGeom prst="rect">
            <a:avLst/>
          </a:prstGeom>
          <a:ln>
            <a:solidFill>
              <a:schemeClr val="accent5">
                <a:lumMod val="40000"/>
                <a:lumOff val="60000"/>
              </a:schemeClr>
            </a:solidFill>
          </a:ln>
        </p:spPr>
        <p:txBody>
          <a:bodyPr vert="horz" lIns="91440" tIns="45720" rIns="91440" bIns="45720" rtlCol="0" anchor="t">
            <a:normAutofit lnSpcReduction="10000"/>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58775" indent="-358775" algn="l">
              <a:buFont typeface="Wingdings" panose="020B0604020202020204" pitchFamily="34" charset="0"/>
              <a:buChar char="Ø"/>
            </a:pPr>
            <a:r>
              <a:rPr lang="en-GB" dirty="0">
                <a:ea typeface="+mn-lt"/>
                <a:cs typeface="+mn-lt"/>
              </a:rPr>
              <a:t>Promoting and supporting independence</a:t>
            </a:r>
            <a:endParaRPr lang="en-US" dirty="0"/>
          </a:p>
          <a:p>
            <a:pPr marL="358775" indent="-358775" algn="l">
              <a:buFont typeface="Wingdings" panose="020B0604020202020204" pitchFamily="34" charset="0"/>
              <a:buChar char="Ø"/>
            </a:pPr>
            <a:r>
              <a:rPr lang="en-GB" dirty="0">
                <a:ea typeface="+mn-lt"/>
                <a:cs typeface="+mn-lt"/>
              </a:rPr>
              <a:t>Recognising choices </a:t>
            </a:r>
          </a:p>
          <a:p>
            <a:pPr marL="358775" indent="-358775" algn="l">
              <a:buFont typeface="Wingdings" panose="020B0604020202020204" pitchFamily="34" charset="0"/>
              <a:buChar char="Ø"/>
            </a:pPr>
            <a:r>
              <a:rPr lang="en-GB" dirty="0">
                <a:ea typeface="+mn-lt"/>
                <a:cs typeface="+mn-lt"/>
              </a:rPr>
              <a:t>Promoting self-help skills</a:t>
            </a:r>
          </a:p>
          <a:p>
            <a:pPr marL="358775" indent="-358775" algn="l">
              <a:buFont typeface="Wingdings" panose="020B0604020202020204" pitchFamily="34" charset="0"/>
              <a:buChar char="Ø"/>
            </a:pPr>
            <a:r>
              <a:rPr lang="en-GB" dirty="0">
                <a:ea typeface="+mn-lt"/>
                <a:cs typeface="+mn-lt"/>
              </a:rPr>
              <a:t>Recognising and promoting individuals' strengths, skills and abilities </a:t>
            </a:r>
          </a:p>
          <a:p>
            <a:pPr marL="358775" indent="-358775" algn="l">
              <a:buFont typeface="Wingdings" panose="020B0604020202020204" pitchFamily="34" charset="0"/>
              <a:buChar char="Ø"/>
            </a:pPr>
            <a:r>
              <a:rPr lang="en-GB" dirty="0">
                <a:ea typeface="+mn-lt"/>
                <a:cs typeface="+mn-lt"/>
              </a:rPr>
              <a:t>Providing opportunities to take part in demanding and challenging activities including positive risk-taking </a:t>
            </a:r>
            <a:endParaRPr lang="en-GB" dirty="0">
              <a:cs typeface="Calibri" panose="020F0502020204030204"/>
            </a:endParaRPr>
          </a:p>
          <a:p>
            <a:pPr marL="358775" indent="-358775" algn="l">
              <a:buFont typeface="Wingdings" panose="020B0604020202020204" pitchFamily="34" charset="0"/>
              <a:buChar char="Ø"/>
            </a:pPr>
            <a:r>
              <a:rPr lang="en-GB" dirty="0">
                <a:ea typeface="+mn-lt"/>
                <a:cs typeface="+mn-lt"/>
              </a:rPr>
              <a:t>Providing contact with a reliable and supportive individual</a:t>
            </a:r>
          </a:p>
          <a:p>
            <a:pPr marL="358775" indent="-358775" algn="l">
              <a:buFont typeface="Wingdings" panose="020B0604020202020204" pitchFamily="34" charset="0"/>
              <a:buChar char="Ø"/>
            </a:pPr>
            <a:r>
              <a:rPr lang="en-GB" dirty="0">
                <a:ea typeface="+mn-lt"/>
                <a:cs typeface="+mn-lt"/>
              </a:rPr>
              <a:t>Facilitating contacts with helpful others </a:t>
            </a:r>
          </a:p>
          <a:p>
            <a:pPr marL="358775" indent="-358775" algn="l">
              <a:buFont typeface="Wingdings" panose="020B0604020202020204" pitchFamily="34" charset="0"/>
              <a:buChar char="Ø"/>
            </a:pPr>
            <a:r>
              <a:rPr lang="en-GB" dirty="0">
                <a:ea typeface="+mn-lt"/>
                <a:cs typeface="+mn-lt"/>
              </a:rPr>
              <a:t>Teaching coping strategies and skills</a:t>
            </a:r>
          </a:p>
          <a:p>
            <a:pPr marL="358775" indent="-358775" algn="l">
              <a:buFont typeface="Wingdings" panose="020B0604020202020204" pitchFamily="34" charset="0"/>
              <a:buChar char="Ø"/>
            </a:pPr>
            <a:r>
              <a:rPr lang="en-GB" dirty="0">
                <a:ea typeface="+mn-lt"/>
                <a:cs typeface="+mn-lt"/>
              </a:rPr>
              <a:t>Helping individuals to review negative experiences for positive outcomes</a:t>
            </a:r>
          </a:p>
          <a:p>
            <a:pPr algn="l"/>
            <a:endParaRPr lang="en-GB" b="1" dirty="0">
              <a:cs typeface="Calibri"/>
            </a:endParaRPr>
          </a:p>
          <a:p>
            <a:pPr algn="l"/>
            <a:endParaRPr lang="en-GB" b="1" dirty="0">
              <a:ea typeface="+mn-lt"/>
              <a:cs typeface="+mn-lt"/>
            </a:endParaRPr>
          </a:p>
          <a:p>
            <a:pPr algn="l"/>
            <a:endParaRPr lang="en-GB" b="1" dirty="0">
              <a:ea typeface="+mn-lt"/>
              <a:cs typeface="+mn-lt"/>
            </a:endParaRPr>
          </a:p>
          <a:p>
            <a:pPr algn="l"/>
            <a:endParaRPr lang="en-GB" dirty="0">
              <a:cs typeface="Calibri"/>
            </a:endParaRPr>
          </a:p>
        </p:txBody>
      </p:sp>
    </p:spTree>
    <p:extLst>
      <p:ext uri="{BB962C8B-B14F-4D97-AF65-F5344CB8AC3E}">
        <p14:creationId xmlns:p14="http://schemas.microsoft.com/office/powerpoint/2010/main" val="1934949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748640B-3534-41B3-96E4-6457F5008370}"/>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graphicFrame>
        <p:nvGraphicFramePr>
          <p:cNvPr id="5" name="Table 4">
            <a:extLst>
              <a:ext uri="{FF2B5EF4-FFF2-40B4-BE49-F238E27FC236}">
                <a16:creationId xmlns:a16="http://schemas.microsoft.com/office/drawing/2014/main" id="{C6F23238-EAA3-4C98-A59F-8FFE12B1213A}"/>
              </a:ext>
            </a:extLst>
          </p:cNvPr>
          <p:cNvGraphicFramePr>
            <a:graphicFrameLocks noGrp="1"/>
          </p:cNvGraphicFramePr>
          <p:nvPr>
            <p:extLst>
              <p:ext uri="{D42A27DB-BD31-4B8C-83A1-F6EECF244321}">
                <p14:modId xmlns:p14="http://schemas.microsoft.com/office/powerpoint/2010/main" val="4259265784"/>
              </p:ext>
            </p:extLst>
          </p:nvPr>
        </p:nvGraphicFramePr>
        <p:xfrm>
          <a:off x="389908" y="1247243"/>
          <a:ext cx="11412184" cy="5212080"/>
        </p:xfrm>
        <a:graphic>
          <a:graphicData uri="http://schemas.openxmlformats.org/drawingml/2006/table">
            <a:tbl>
              <a:tblPr firstRow="1" bandRow="1">
                <a:tableStyleId>{5C22544A-7EE6-4342-B048-85BDC9FD1C3A}</a:tableStyleId>
              </a:tblPr>
              <a:tblGrid>
                <a:gridCol w="4991386">
                  <a:extLst>
                    <a:ext uri="{9D8B030D-6E8A-4147-A177-3AD203B41FA5}">
                      <a16:colId xmlns:a16="http://schemas.microsoft.com/office/drawing/2014/main" val="1247197230"/>
                    </a:ext>
                  </a:extLst>
                </a:gridCol>
                <a:gridCol w="648903">
                  <a:extLst>
                    <a:ext uri="{9D8B030D-6E8A-4147-A177-3AD203B41FA5}">
                      <a16:colId xmlns:a16="http://schemas.microsoft.com/office/drawing/2014/main" val="1946167698"/>
                    </a:ext>
                  </a:extLst>
                </a:gridCol>
                <a:gridCol w="5082970">
                  <a:extLst>
                    <a:ext uri="{9D8B030D-6E8A-4147-A177-3AD203B41FA5}">
                      <a16:colId xmlns:a16="http://schemas.microsoft.com/office/drawing/2014/main" val="1194161079"/>
                    </a:ext>
                  </a:extLst>
                </a:gridCol>
                <a:gridCol w="688925">
                  <a:extLst>
                    <a:ext uri="{9D8B030D-6E8A-4147-A177-3AD203B41FA5}">
                      <a16:colId xmlns:a16="http://schemas.microsoft.com/office/drawing/2014/main" val="2017888005"/>
                    </a:ext>
                  </a:extLst>
                </a:gridCol>
              </a:tblGrid>
              <a:tr h="422400">
                <a:tc gridSpan="4">
                  <a:txBody>
                    <a:bodyPr/>
                    <a:lstStyle/>
                    <a:p>
                      <a:pPr marL="268288" indent="-268288" rtl="0" fontAlgn="base">
                        <a:tabLst>
                          <a:tab pos="11117263" algn="r"/>
                        </a:tabLst>
                      </a:pPr>
                      <a:r>
                        <a:rPr lang="en-GB" sz="1200" dirty="0">
                          <a:effectLst/>
                        </a:rPr>
                        <a:t>(b)  An outline of how the individual can be supported to identify strengths, and an explanation of how this could help to achieve personal outcomes and build resilience	12 marks </a:t>
                      </a:r>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754222436"/>
                  </a:ext>
                </a:extLst>
              </a:tr>
              <a:tr h="422400">
                <a:tc gridSpan="4">
                  <a:txBody>
                    <a:bodyPr/>
                    <a:lstStyle/>
                    <a:p>
                      <a:pPr rtl="0" fontAlgn="base">
                        <a:tabLst>
                          <a:tab pos="7259638" algn="r"/>
                        </a:tabLst>
                      </a:pPr>
                      <a:r>
                        <a:rPr lang="en-GB" sz="1200" dirty="0">
                          <a:effectLst/>
                        </a:rPr>
                        <a:t>AO1 - Demonstrate knowledge and understanding of health and social care and childcare	8 marks </a:t>
                      </a:r>
                    </a:p>
                    <a:p>
                      <a:pPr rtl="0" fontAlgn="base">
                        <a:tabLst>
                          <a:tab pos="7259638" algn="r"/>
                        </a:tabLst>
                      </a:pPr>
                      <a:r>
                        <a:rPr lang="en-GB" sz="1200" dirty="0">
                          <a:effectLst/>
                        </a:rPr>
                        <a:t>AO2 - Apply knowledge and understanding of health and social care and childcare	4 marks </a:t>
                      </a:r>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44240287"/>
                  </a:ext>
                </a:extLst>
              </a:tr>
              <a:tr h="0">
                <a:tc>
                  <a:txBody>
                    <a:bodyPr/>
                    <a:lstStyle/>
                    <a:p>
                      <a:pPr algn="ctr" rtl="0" fontAlgn="base"/>
                      <a:r>
                        <a:rPr lang="en-GB" sz="1200" dirty="0">
                          <a:effectLst/>
                        </a:rPr>
                        <a:t>Assessment Criteria </a:t>
                      </a:r>
                    </a:p>
                  </a:txBody>
                  <a:tcPr/>
                </a:tc>
                <a:tc>
                  <a:txBody>
                    <a:bodyPr/>
                    <a:lstStyle/>
                    <a:p>
                      <a:pPr algn="ctr" rtl="0" fontAlgn="base"/>
                      <a:r>
                        <a:rPr lang="en-GB" sz="1200" dirty="0">
                          <a:effectLst/>
                        </a:rPr>
                        <a:t>Marks </a:t>
                      </a:r>
                    </a:p>
                  </a:txBody>
                  <a:tcPr/>
                </a:tc>
                <a:tc>
                  <a:txBody>
                    <a:bodyPr/>
                    <a:lstStyle/>
                    <a:p>
                      <a:pPr algn="ctr" rtl="0" fontAlgn="base"/>
                      <a:r>
                        <a:rPr lang="en-GB" sz="1200" dirty="0">
                          <a:effectLst/>
                        </a:rPr>
                        <a:t>Assessment Criteria </a:t>
                      </a:r>
                    </a:p>
                  </a:txBody>
                  <a:tcPr/>
                </a:tc>
                <a:tc>
                  <a:txBody>
                    <a:bodyPr/>
                    <a:lstStyle/>
                    <a:p>
                      <a:pPr algn="ctr" rtl="0" fontAlgn="base"/>
                      <a:r>
                        <a:rPr lang="en-GB" sz="1200" dirty="0">
                          <a:effectLst/>
                        </a:rPr>
                        <a:t>Marks </a:t>
                      </a:r>
                    </a:p>
                  </a:txBody>
                  <a:tcPr/>
                </a:tc>
                <a:extLst>
                  <a:ext uri="{0D108BD9-81ED-4DB2-BD59-A6C34878D82A}">
                    <a16:rowId xmlns:a16="http://schemas.microsoft.com/office/drawing/2014/main" val="87721364"/>
                  </a:ext>
                </a:extLst>
              </a:tr>
              <a:tr h="686378">
                <a:tc>
                  <a:txBody>
                    <a:bodyPr/>
                    <a:lstStyle/>
                    <a:p>
                      <a:pPr rtl="0" fontAlgn="base"/>
                      <a:r>
                        <a:rPr lang="en-GB" sz="1200" dirty="0">
                          <a:effectLst/>
                        </a:rPr>
                        <a:t>An excellent outline which shows: </a:t>
                      </a:r>
                    </a:p>
                    <a:p>
                      <a:pPr marL="182563" indent="-182563" rtl="0" fontAlgn="base"/>
                      <a:r>
                        <a:rPr lang="en-GB" sz="1200" dirty="0">
                          <a:effectLst/>
                        </a:rPr>
                        <a:t>•	thorough knowledge and understanding of strategies that the individual can use to identify strengths and personal outcomes </a:t>
                      </a:r>
                    </a:p>
                    <a:p>
                      <a:pPr marL="182563" indent="-182563" rtl="0" fontAlgn="base"/>
                      <a:r>
                        <a:rPr lang="en-GB" sz="1200" dirty="0">
                          <a:effectLst/>
                        </a:rPr>
                        <a:t>•	a confident grasp of a range of ways in which practitioners can support individuals to identify their strengths. </a:t>
                      </a:r>
                    </a:p>
                  </a:txBody>
                  <a:tcPr/>
                </a:tc>
                <a:tc>
                  <a:txBody>
                    <a:bodyPr/>
                    <a:lstStyle/>
                    <a:p>
                      <a:pPr algn="ctr" rtl="0" fontAlgn="base"/>
                      <a:r>
                        <a:rPr lang="en-GB" sz="1200" dirty="0">
                          <a:effectLst/>
                        </a:rPr>
                        <a:t>7-8 marks </a:t>
                      </a:r>
                    </a:p>
                  </a:txBody>
                  <a:tcPr/>
                </a:tc>
                <a:tc>
                  <a:txBody>
                    <a:bodyPr/>
                    <a:lstStyle/>
                    <a:p>
                      <a:pPr rtl="0" fontAlgn="base"/>
                      <a:r>
                        <a:rPr lang="en-GB" sz="1200" dirty="0">
                          <a:effectLst/>
                        </a:rPr>
                        <a:t>There are no Band 4 marks for this assessment objective. </a:t>
                      </a:r>
                    </a:p>
                  </a:txBody>
                  <a:tcPr/>
                </a:tc>
                <a:tc>
                  <a:txBody>
                    <a:bodyPr/>
                    <a:lstStyle/>
                    <a:p>
                      <a:pPr algn="ctr" rtl="0" fontAlgn="base"/>
                      <a:endParaRPr lang="en-GB" sz="1200" dirty="0">
                        <a:effectLst/>
                      </a:endParaRPr>
                    </a:p>
                  </a:txBody>
                  <a:tcPr/>
                </a:tc>
                <a:extLst>
                  <a:ext uri="{0D108BD9-81ED-4DB2-BD59-A6C34878D82A}">
                    <a16:rowId xmlns:a16="http://schemas.microsoft.com/office/drawing/2014/main" val="996137177"/>
                  </a:ext>
                </a:extLst>
              </a:tr>
              <a:tr h="226948">
                <a:tc>
                  <a:txBody>
                    <a:bodyPr/>
                    <a:lstStyle/>
                    <a:p>
                      <a:pPr rtl="0" fontAlgn="base"/>
                      <a:r>
                        <a:rPr lang="en-GB" sz="1200" dirty="0">
                          <a:effectLst/>
                        </a:rPr>
                        <a:t>A good outline which shows: </a:t>
                      </a:r>
                    </a:p>
                    <a:p>
                      <a:pPr marL="182563" indent="-182563" rtl="0" fontAlgn="base"/>
                      <a:r>
                        <a:rPr lang="en-GB" sz="1200" dirty="0">
                          <a:effectLst/>
                        </a:rPr>
                        <a:t>•	generally secure knowledge and understanding of strategies that an individual can use to identify strengths and personal outcomes  </a:t>
                      </a:r>
                    </a:p>
                    <a:p>
                      <a:pPr marL="182563" indent="-182563" rtl="0" fontAlgn="base"/>
                      <a:r>
                        <a:rPr lang="en-GB" sz="1200" dirty="0">
                          <a:effectLst/>
                        </a:rPr>
                        <a:t>•	a generally secure grasp of ways in which practitioners can support individuals to identify their strengths. </a:t>
                      </a:r>
                    </a:p>
                  </a:txBody>
                  <a:tcPr/>
                </a:tc>
                <a:tc>
                  <a:txBody>
                    <a:bodyPr/>
                    <a:lstStyle/>
                    <a:p>
                      <a:pPr algn="ctr" rtl="0" fontAlgn="base"/>
                      <a:r>
                        <a:rPr lang="en-GB" sz="1200" dirty="0">
                          <a:effectLst/>
                        </a:rPr>
                        <a:t>5-6 marks </a:t>
                      </a:r>
                    </a:p>
                    <a:p>
                      <a:pPr algn="ctr" rtl="0" fontAlgn="base"/>
                      <a:endParaRPr lang="en-GB" sz="1200" dirty="0">
                        <a:effectLst/>
                      </a:endParaRPr>
                    </a:p>
                  </a:txBody>
                  <a:tcPr/>
                </a:tc>
                <a:tc>
                  <a:txBody>
                    <a:bodyPr/>
                    <a:lstStyle/>
                    <a:p>
                      <a:pPr rtl="0" fontAlgn="base"/>
                      <a:r>
                        <a:rPr lang="en-GB" sz="1200" dirty="0">
                          <a:effectLst/>
                        </a:rPr>
                        <a:t>A very good explanation which shows how practitioners can support an individual to: </a:t>
                      </a:r>
                    </a:p>
                    <a:p>
                      <a:pPr marL="182563" indent="-182563" rtl="0" fontAlgn="base"/>
                      <a:r>
                        <a:rPr lang="en-GB" sz="1200" dirty="0">
                          <a:effectLst/>
                        </a:rPr>
                        <a:t>•	identify personal outcomes that are meaningful to themselves </a:t>
                      </a:r>
                    </a:p>
                    <a:p>
                      <a:pPr marL="182563" indent="-182563" rtl="0" fontAlgn="base"/>
                      <a:r>
                        <a:rPr lang="en-GB" sz="1200" dirty="0">
                          <a:effectLst/>
                        </a:rPr>
                        <a:t>•	identify strengths, to help achieve personal outcomes </a:t>
                      </a:r>
                    </a:p>
                    <a:p>
                      <a:pPr marL="182563" indent="-182563" rtl="0" fontAlgn="base"/>
                      <a:r>
                        <a:rPr lang="en-GB" sz="1200" dirty="0">
                          <a:effectLst/>
                        </a:rPr>
                        <a:t>•	identify and build their resilience. </a:t>
                      </a:r>
                    </a:p>
                  </a:txBody>
                  <a:tcPr/>
                </a:tc>
                <a:tc>
                  <a:txBody>
                    <a:bodyPr/>
                    <a:lstStyle/>
                    <a:p>
                      <a:pPr algn="ctr" rtl="0" fontAlgn="base"/>
                      <a:r>
                        <a:rPr lang="en-GB" sz="1200" dirty="0">
                          <a:effectLst/>
                        </a:rPr>
                        <a:t>4 marks </a:t>
                      </a:r>
                    </a:p>
                    <a:p>
                      <a:pPr algn="ctr" rtl="0" fontAlgn="base"/>
                      <a:endParaRPr lang="en-GB" sz="1200" dirty="0">
                        <a:effectLst/>
                      </a:endParaRPr>
                    </a:p>
                  </a:txBody>
                  <a:tcPr/>
                </a:tc>
                <a:extLst>
                  <a:ext uri="{0D108BD9-81ED-4DB2-BD59-A6C34878D82A}">
                    <a16:rowId xmlns:a16="http://schemas.microsoft.com/office/drawing/2014/main" val="2340768489"/>
                  </a:ext>
                </a:extLst>
              </a:tr>
              <a:tr h="0">
                <a:tc>
                  <a:txBody>
                    <a:bodyPr/>
                    <a:lstStyle/>
                    <a:p>
                      <a:pPr rtl="0" fontAlgn="base"/>
                      <a:r>
                        <a:rPr lang="en-GB" sz="1200" dirty="0">
                          <a:effectLst/>
                        </a:rPr>
                        <a:t>A basic outline which shows: </a:t>
                      </a:r>
                    </a:p>
                    <a:p>
                      <a:pPr marL="182563" indent="-182563" rtl="0" fontAlgn="base"/>
                      <a:r>
                        <a:rPr lang="en-GB" sz="1200" dirty="0">
                          <a:effectLst/>
                        </a:rPr>
                        <a:t>•	some knowledge and understanding of strategies that an individual can use to identify strengths/and or personal outcomes</a:t>
                      </a:r>
                    </a:p>
                    <a:p>
                      <a:pPr marL="182563" indent="-182563" rtl="0" fontAlgn="base"/>
                      <a:r>
                        <a:rPr lang="en-GB" sz="1200" dirty="0">
                          <a:effectLst/>
                        </a:rPr>
                        <a:t>•	some grasp of how practitioners may support individuals to identify their strengths. </a:t>
                      </a:r>
                    </a:p>
                  </a:txBody>
                  <a:tcPr/>
                </a:tc>
                <a:tc>
                  <a:txBody>
                    <a:bodyPr/>
                    <a:lstStyle/>
                    <a:p>
                      <a:pPr algn="ctr" rtl="0" fontAlgn="base"/>
                      <a:r>
                        <a:rPr lang="en-GB" sz="1200" dirty="0">
                          <a:effectLst/>
                        </a:rPr>
                        <a:t>3-4 marks </a:t>
                      </a:r>
                    </a:p>
                    <a:p>
                      <a:pPr algn="ctr" rtl="0" fontAlgn="base"/>
                      <a:endParaRPr lang="en-GB" sz="1200" dirty="0">
                        <a:effectLst/>
                      </a:endParaRPr>
                    </a:p>
                  </a:txBody>
                  <a:tcPr/>
                </a:tc>
                <a:tc>
                  <a:txBody>
                    <a:bodyPr/>
                    <a:lstStyle/>
                    <a:p>
                      <a:pPr rtl="0" fontAlgn="base"/>
                      <a:r>
                        <a:rPr lang="en-GB" sz="1200" dirty="0">
                          <a:effectLst/>
                        </a:rPr>
                        <a:t>A good explanation which shows how practitioners can support an individual to: </a:t>
                      </a:r>
                    </a:p>
                    <a:p>
                      <a:pPr marL="182563" indent="-182563" rtl="0" fontAlgn="base"/>
                      <a:r>
                        <a:rPr lang="en-GB" sz="1200" dirty="0">
                          <a:effectLst/>
                        </a:rPr>
                        <a:t>•	identify personal outcomes •identify strengths, to help achieve personal outcomes </a:t>
                      </a:r>
                    </a:p>
                    <a:p>
                      <a:pPr marL="182563" indent="-182563" rtl="0" fontAlgn="base"/>
                      <a:r>
                        <a:rPr lang="en-GB" sz="1200" dirty="0">
                          <a:effectLst/>
                        </a:rPr>
                        <a:t>•	build their resilience. </a:t>
                      </a:r>
                    </a:p>
                  </a:txBody>
                  <a:tcPr/>
                </a:tc>
                <a:tc>
                  <a:txBody>
                    <a:bodyPr/>
                    <a:lstStyle/>
                    <a:p>
                      <a:pPr algn="ctr" rtl="0" fontAlgn="base"/>
                      <a:r>
                        <a:rPr lang="en-GB" sz="1200" dirty="0">
                          <a:effectLst/>
                        </a:rPr>
                        <a:t>2-3 marks </a:t>
                      </a:r>
                    </a:p>
                    <a:p>
                      <a:pPr algn="ctr" rtl="0" fontAlgn="base"/>
                      <a:endParaRPr lang="en-GB" sz="1200" dirty="0">
                        <a:effectLst/>
                      </a:endParaRPr>
                    </a:p>
                  </a:txBody>
                  <a:tcPr/>
                </a:tc>
                <a:extLst>
                  <a:ext uri="{0D108BD9-81ED-4DB2-BD59-A6C34878D82A}">
                    <a16:rowId xmlns:a16="http://schemas.microsoft.com/office/drawing/2014/main" val="1721615799"/>
                  </a:ext>
                </a:extLst>
              </a:tr>
              <a:tr h="0">
                <a:tc>
                  <a:txBody>
                    <a:bodyPr/>
                    <a:lstStyle/>
                    <a:p>
                      <a:pPr rtl="0" fontAlgn="base"/>
                      <a:r>
                        <a:rPr lang="en-GB" sz="1200" dirty="0">
                          <a:effectLst/>
                        </a:rPr>
                        <a:t> A limited outline which shows: </a:t>
                      </a:r>
                    </a:p>
                    <a:p>
                      <a:pPr marL="182563" indent="-182563" rtl="0" fontAlgn="base"/>
                      <a:r>
                        <a:rPr lang="en-GB" sz="1200" dirty="0">
                          <a:effectLst/>
                        </a:rPr>
                        <a:t>•	little knowledge and understanding of strategies that an individual can use to identify strengths or personal outcomes  </a:t>
                      </a:r>
                    </a:p>
                    <a:p>
                      <a:pPr marL="182563" indent="-182563" rtl="0" fontAlgn="base"/>
                      <a:r>
                        <a:rPr lang="en-GB" sz="1200" dirty="0">
                          <a:effectLst/>
                        </a:rPr>
                        <a:t>•	little grasp of how practitioners may support individuals to identify their strengths.</a:t>
                      </a:r>
                    </a:p>
                  </a:txBody>
                  <a:tcPr/>
                </a:tc>
                <a:tc>
                  <a:txBody>
                    <a:bodyPr/>
                    <a:lstStyle/>
                    <a:p>
                      <a:pPr algn="ctr" rtl="0" fontAlgn="base"/>
                      <a:r>
                        <a:rPr lang="en-GB" sz="1200" dirty="0">
                          <a:effectLst/>
                        </a:rPr>
                        <a:t>1-2 marks </a:t>
                      </a:r>
                    </a:p>
                    <a:p>
                      <a:pPr algn="ctr" rtl="0" fontAlgn="base"/>
                      <a:endParaRPr lang="en-GB" sz="1200" dirty="0">
                        <a:effectLst/>
                      </a:endParaRPr>
                    </a:p>
                  </a:txBody>
                  <a:tcPr/>
                </a:tc>
                <a:tc>
                  <a:txBody>
                    <a:bodyPr/>
                    <a:lstStyle/>
                    <a:p>
                      <a:pPr rtl="0" fontAlgn="base"/>
                      <a:r>
                        <a:rPr lang="en-GB" sz="1200" dirty="0">
                          <a:effectLst/>
                        </a:rPr>
                        <a:t>A basic explanation which shows how practitioners can support an individual to: </a:t>
                      </a:r>
                    </a:p>
                    <a:p>
                      <a:pPr marL="182563" indent="-182563" rtl="0" fontAlgn="base"/>
                      <a:r>
                        <a:rPr lang="en-GB" sz="1200" dirty="0">
                          <a:effectLst/>
                        </a:rPr>
                        <a:t>•	identify personal outcomes •identify strengths </a:t>
                      </a:r>
                    </a:p>
                    <a:p>
                      <a:pPr marL="182563" indent="-182563" rtl="0" fontAlgn="base"/>
                      <a:r>
                        <a:rPr lang="en-GB" sz="1200" dirty="0">
                          <a:effectLst/>
                        </a:rPr>
                        <a:t>•	build their resilience. </a:t>
                      </a:r>
                    </a:p>
                  </a:txBody>
                  <a:tcPr/>
                </a:tc>
                <a:tc>
                  <a:txBody>
                    <a:bodyPr/>
                    <a:lstStyle/>
                    <a:p>
                      <a:pPr algn="ctr" rtl="0" fontAlgn="base"/>
                      <a:r>
                        <a:rPr lang="en-GB" sz="1200" dirty="0">
                          <a:effectLst/>
                        </a:rPr>
                        <a:t>1 mark </a:t>
                      </a:r>
                    </a:p>
                    <a:p>
                      <a:pPr algn="ctr" rtl="0" fontAlgn="base"/>
                      <a:endParaRPr lang="en-GB" sz="1200" dirty="0">
                        <a:effectLst/>
                      </a:endParaRPr>
                    </a:p>
                  </a:txBody>
                  <a:tcPr/>
                </a:tc>
                <a:extLst>
                  <a:ext uri="{0D108BD9-81ED-4DB2-BD59-A6C34878D82A}">
                    <a16:rowId xmlns:a16="http://schemas.microsoft.com/office/drawing/2014/main" val="2037937855"/>
                  </a:ext>
                </a:extLst>
              </a:tr>
            </a:tbl>
          </a:graphicData>
        </a:graphic>
      </p:graphicFrame>
    </p:spTree>
    <p:extLst>
      <p:ext uri="{BB962C8B-B14F-4D97-AF65-F5344CB8AC3E}">
        <p14:creationId xmlns:p14="http://schemas.microsoft.com/office/powerpoint/2010/main" val="2693347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393405" y="1420070"/>
            <a:ext cx="11355572" cy="1057323"/>
          </a:xfrm>
          <a:solidFill>
            <a:srgbClr val="B18DCC"/>
          </a:solidFill>
        </p:spPr>
        <p:txBody>
          <a:bodyPr>
            <a:noAutofit/>
          </a:bodyPr>
          <a:lstStyle/>
          <a:p>
            <a:pPr algn="ctr"/>
            <a:r>
              <a:rPr lang="en-GB" b="1" dirty="0">
                <a:latin typeface="Calibri"/>
                <a:cs typeface="Calibri Light" panose="020F0302020204030204"/>
              </a:rPr>
              <a:t>Task 2</a:t>
            </a:r>
            <a:br>
              <a:rPr lang="en-GB" b="1" dirty="0">
                <a:latin typeface="Calibri"/>
                <a:cs typeface="Calibri Light" panose="020F0302020204030204"/>
              </a:rPr>
            </a:br>
            <a:r>
              <a:rPr lang="en-GB" b="1" dirty="0">
                <a:latin typeface="Calibri"/>
                <a:cs typeface="Calibri"/>
              </a:rPr>
              <a:t>You are required to provide information which would be of relevance to individuals planning a future career in the health, social care, and childcare sectors.</a:t>
            </a:r>
            <a:endParaRPr lang="en-GB" dirty="0">
              <a:ea typeface="+mj-lt"/>
              <a:cs typeface="+mj-lt"/>
            </a:endParaRPr>
          </a:p>
        </p:txBody>
      </p:sp>
      <p:pic>
        <p:nvPicPr>
          <p:cNvPr id="3" name="Picture 3" descr="A close up of a toy&#10;&#10;Description automatically generated">
            <a:extLst>
              <a:ext uri="{FF2B5EF4-FFF2-40B4-BE49-F238E27FC236}">
                <a16:creationId xmlns:a16="http://schemas.microsoft.com/office/drawing/2014/main" id="{B9578BB4-7BB0-49C3-BF2A-E8D0ACD65064}"/>
              </a:ext>
            </a:extLst>
          </p:cNvPr>
          <p:cNvPicPr>
            <a:picLocks noChangeAspect="1"/>
          </p:cNvPicPr>
          <p:nvPr/>
        </p:nvPicPr>
        <p:blipFill>
          <a:blip r:embed="rId2"/>
          <a:stretch>
            <a:fillRect/>
          </a:stretch>
        </p:blipFill>
        <p:spPr>
          <a:xfrm>
            <a:off x="6474658" y="4683084"/>
            <a:ext cx="3701269" cy="2083981"/>
          </a:xfrm>
          <a:prstGeom prst="rect">
            <a:avLst/>
          </a:prstGeom>
        </p:spPr>
      </p:pic>
      <p:sp>
        <p:nvSpPr>
          <p:cNvPr id="7" name="Rectangle 6">
            <a:extLst>
              <a:ext uri="{FF2B5EF4-FFF2-40B4-BE49-F238E27FC236}">
                <a16:creationId xmlns:a16="http://schemas.microsoft.com/office/drawing/2014/main" id="{C8F5D0B5-9D0F-4ECF-BD7A-A04775E62BA1}"/>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graphicFrame>
        <p:nvGraphicFramePr>
          <p:cNvPr id="8" name="Table 7">
            <a:extLst>
              <a:ext uri="{FF2B5EF4-FFF2-40B4-BE49-F238E27FC236}">
                <a16:creationId xmlns:a16="http://schemas.microsoft.com/office/drawing/2014/main" id="{7B797AD9-4D69-4DD5-9B64-BEB5FCEC58DB}"/>
              </a:ext>
            </a:extLst>
          </p:cNvPr>
          <p:cNvGraphicFramePr>
            <a:graphicFrameLocks noGrp="1"/>
          </p:cNvGraphicFramePr>
          <p:nvPr>
            <p:extLst>
              <p:ext uri="{D42A27DB-BD31-4B8C-83A1-F6EECF244321}">
                <p14:modId xmlns:p14="http://schemas.microsoft.com/office/powerpoint/2010/main" val="2209044103"/>
              </p:ext>
            </p:extLst>
          </p:nvPr>
        </p:nvGraphicFramePr>
        <p:xfrm>
          <a:off x="393405" y="2707555"/>
          <a:ext cx="4433613" cy="3017520"/>
        </p:xfrm>
        <a:graphic>
          <a:graphicData uri="http://schemas.openxmlformats.org/drawingml/2006/table">
            <a:tbl>
              <a:tblPr firstRow="1" bandRow="1">
                <a:tableStyleId>{5C22544A-7EE6-4342-B048-85BDC9FD1C3A}</a:tableStyleId>
              </a:tblPr>
              <a:tblGrid>
                <a:gridCol w="4433613">
                  <a:extLst>
                    <a:ext uri="{9D8B030D-6E8A-4147-A177-3AD203B41FA5}">
                      <a16:colId xmlns:a16="http://schemas.microsoft.com/office/drawing/2014/main" val="20000"/>
                    </a:ext>
                  </a:extLst>
                </a:gridCol>
              </a:tblGrid>
              <a:tr h="2561899">
                <a:tc>
                  <a:txBody>
                    <a:bodyPr/>
                    <a:lstStyle/>
                    <a:p>
                      <a:pPr marL="712788" lvl="0" indent="-712788">
                        <a:buNone/>
                      </a:pPr>
                      <a:r>
                        <a:rPr lang="en-GB" sz="2400" b="1" i="0" u="none" strike="noStrike" kern="1200" noProof="0" dirty="0">
                          <a:solidFill>
                            <a:schemeClr val="lt1"/>
                          </a:solidFill>
                          <a:effectLst/>
                          <a:latin typeface="Calibri"/>
                        </a:rPr>
                        <a:t>(b)	</a:t>
                      </a:r>
                      <a:r>
                        <a:rPr lang="en-GB" sz="2400" b="0" i="0" u="none" strike="noStrike" kern="1200" noProof="0" dirty="0">
                          <a:effectLst/>
                          <a:latin typeface="Calibri"/>
                        </a:rPr>
                        <a:t>An outline of how the individual can be supported to identify strengths, and an explanation of how this could help to achieve personal outcomes and build resilience</a:t>
                      </a:r>
                      <a:r>
                        <a:rPr lang="en-GB" sz="2400" b="0" i="0" u="none" strike="noStrike" kern="1200" noProof="0" dirty="0">
                          <a:solidFill>
                            <a:schemeClr val="lt1"/>
                          </a:solidFill>
                          <a:effectLst/>
                          <a:latin typeface="Calibri"/>
                        </a:rPr>
                        <a:t> </a:t>
                      </a:r>
                      <a:endParaRPr lang="en-US" sz="2400" dirty="0"/>
                    </a:p>
                  </a:txBody>
                  <a:tcPr>
                    <a:solidFill>
                      <a:schemeClr val="accent4">
                        <a:lumMod val="60000"/>
                        <a:lumOff val="40000"/>
                      </a:schemeClr>
                    </a:solidFill>
                  </a:tcPr>
                </a:tc>
                <a:extLst>
                  <a:ext uri="{0D108BD9-81ED-4DB2-BD59-A6C34878D82A}">
                    <a16:rowId xmlns:a16="http://schemas.microsoft.com/office/drawing/2014/main" val="10000"/>
                  </a:ext>
                </a:extLst>
              </a:tr>
            </a:tbl>
          </a:graphicData>
        </a:graphic>
      </p:graphicFrame>
      <p:sp>
        <p:nvSpPr>
          <p:cNvPr id="9" name="TextBox 8">
            <a:extLst>
              <a:ext uri="{FF2B5EF4-FFF2-40B4-BE49-F238E27FC236}">
                <a16:creationId xmlns:a16="http://schemas.microsoft.com/office/drawing/2014/main" id="{9C2286DF-200F-45F0-935E-53632FA71B20}"/>
              </a:ext>
            </a:extLst>
          </p:cNvPr>
          <p:cNvSpPr txBox="1"/>
          <p:nvPr/>
        </p:nvSpPr>
        <p:spPr>
          <a:xfrm>
            <a:off x="4901609" y="2707555"/>
            <a:ext cx="6847368" cy="1200329"/>
          </a:xfrm>
          <a:prstGeom prst="rect">
            <a:avLst/>
          </a:prstGeom>
          <a:noFill/>
          <a:ln>
            <a:solidFill>
              <a:schemeClr val="bg2">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solidFill>
                  <a:srgbClr val="9900FF"/>
                </a:solidFill>
                <a:latin typeface="Calibri" panose="020F0502020204030204" pitchFamily="34" charset="0"/>
                <a:ea typeface="+mn-lt"/>
                <a:cs typeface="Calibri" panose="020F0502020204030204" pitchFamily="34" charset="0"/>
              </a:rPr>
              <a:t>Supporting individuals to identify strengths and achieve personal outcomes for their health and well-being</a:t>
            </a:r>
            <a:endParaRPr lang="en-US" sz="2400" dirty="0">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1A1913BD-6FB5-48BA-8A35-27EE3E154860}"/>
              </a:ext>
            </a:extLst>
          </p:cNvPr>
          <p:cNvSpPr txBox="1"/>
          <p:nvPr/>
        </p:nvSpPr>
        <p:spPr>
          <a:xfrm>
            <a:off x="4901609" y="4138046"/>
            <a:ext cx="6847368" cy="830997"/>
          </a:xfrm>
          <a:prstGeom prst="rect">
            <a:avLst/>
          </a:prstGeom>
          <a:noFill/>
          <a:ln>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solidFill>
                  <a:srgbClr val="00B0F0"/>
                </a:solidFill>
                <a:latin typeface="Calibri"/>
                <a:cs typeface="Calibri"/>
              </a:rPr>
              <a:t> Supporting individuals to identify and build resilience</a:t>
            </a:r>
            <a:r>
              <a:rPr lang="en-GB" sz="2400" b="1" dirty="0">
                <a:solidFill>
                  <a:srgbClr val="00B0F0"/>
                </a:solidFill>
                <a:latin typeface="Calibri Light"/>
                <a:cs typeface="Calibri Light"/>
              </a:rPr>
              <a:t> </a:t>
            </a:r>
            <a:endParaRPr lang="en-GB" dirty="0">
              <a:cs typeface="Calibri" panose="020F0502020204030204"/>
            </a:endParaRPr>
          </a:p>
        </p:txBody>
      </p:sp>
    </p:spTree>
    <p:extLst>
      <p:ext uri="{BB962C8B-B14F-4D97-AF65-F5344CB8AC3E}">
        <p14:creationId xmlns:p14="http://schemas.microsoft.com/office/powerpoint/2010/main" val="947202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0EA5DC80-E0F3-4648-83A5-5BBDC5810938}"/>
              </a:ext>
            </a:extLst>
          </p:cNvPr>
          <p:cNvGraphicFramePr>
            <a:graphicFrameLocks noGrp="1"/>
          </p:cNvGraphicFramePr>
          <p:nvPr>
            <p:extLst>
              <p:ext uri="{D42A27DB-BD31-4B8C-83A1-F6EECF244321}">
                <p14:modId xmlns:p14="http://schemas.microsoft.com/office/powerpoint/2010/main" val="2840875324"/>
              </p:ext>
            </p:extLst>
          </p:nvPr>
        </p:nvGraphicFramePr>
        <p:xfrm>
          <a:off x="5873026" y="2279204"/>
          <a:ext cx="4914269" cy="2924231"/>
        </p:xfrm>
        <a:graphic>
          <a:graphicData uri="http://schemas.openxmlformats.org/drawingml/2006/table">
            <a:tbl>
              <a:tblPr firstRow="1" bandRow="1">
                <a:tableStyleId>{5C22544A-7EE6-4342-B048-85BDC9FD1C3A}</a:tableStyleId>
              </a:tblPr>
              <a:tblGrid>
                <a:gridCol w="4914269">
                  <a:extLst>
                    <a:ext uri="{9D8B030D-6E8A-4147-A177-3AD203B41FA5}">
                      <a16:colId xmlns:a16="http://schemas.microsoft.com/office/drawing/2014/main" val="20000"/>
                    </a:ext>
                  </a:extLst>
                </a:gridCol>
              </a:tblGrid>
              <a:tr h="2924231">
                <a:tc>
                  <a:txBody>
                    <a:bodyPr/>
                    <a:lstStyle/>
                    <a:p>
                      <a:pPr lvl="0" algn="ctr">
                        <a:buNone/>
                      </a:pPr>
                      <a:r>
                        <a:rPr lang="en-GB" sz="3600" b="1" i="0" u="none" strike="noStrike" kern="1200" noProof="0" dirty="0">
                          <a:solidFill>
                            <a:schemeClr val="bg1"/>
                          </a:solidFill>
                          <a:effectLst/>
                          <a:latin typeface="Calibri"/>
                        </a:rPr>
                        <a:t>Supporting individuals to identify strengths and achieve personal outcomes for their health and well-being</a:t>
                      </a:r>
                      <a:endParaRPr lang="en-US" sz="3600" dirty="0">
                        <a:solidFill>
                          <a:schemeClr val="bg1"/>
                        </a:solidFill>
                      </a:endParaRPr>
                    </a:p>
                  </a:txBody>
                  <a:tcPr>
                    <a:solidFill>
                      <a:srgbClr val="B18DCC"/>
                    </a:solidFill>
                  </a:tcPr>
                </a:tc>
                <a:extLst>
                  <a:ext uri="{0D108BD9-81ED-4DB2-BD59-A6C34878D82A}">
                    <a16:rowId xmlns:a16="http://schemas.microsoft.com/office/drawing/2014/main" val="10000"/>
                  </a:ext>
                </a:extLst>
              </a:tr>
            </a:tbl>
          </a:graphicData>
        </a:graphic>
      </p:graphicFrame>
      <p:pic>
        <p:nvPicPr>
          <p:cNvPr id="5" name="Picture 5" descr="Icon&#10;&#10;Description automatically generated">
            <a:extLst>
              <a:ext uri="{FF2B5EF4-FFF2-40B4-BE49-F238E27FC236}">
                <a16:creationId xmlns:a16="http://schemas.microsoft.com/office/drawing/2014/main" id="{CEA71692-B04A-4E73-9325-A585AA1D51E4}"/>
              </a:ext>
            </a:extLst>
          </p:cNvPr>
          <p:cNvPicPr>
            <a:picLocks noChangeAspect="1"/>
          </p:cNvPicPr>
          <p:nvPr/>
        </p:nvPicPr>
        <p:blipFill>
          <a:blip r:embed="rId2"/>
          <a:stretch>
            <a:fillRect/>
          </a:stretch>
        </p:blipFill>
        <p:spPr>
          <a:xfrm>
            <a:off x="1404705" y="1755278"/>
            <a:ext cx="3993265" cy="3972085"/>
          </a:xfrm>
          <a:prstGeom prst="rect">
            <a:avLst/>
          </a:prstGeom>
        </p:spPr>
      </p:pic>
      <p:sp>
        <p:nvSpPr>
          <p:cNvPr id="6" name="Rectangle 5">
            <a:extLst>
              <a:ext uri="{FF2B5EF4-FFF2-40B4-BE49-F238E27FC236}">
                <a16:creationId xmlns:a16="http://schemas.microsoft.com/office/drawing/2014/main" id="{AC6063CF-235C-4F17-85DE-BEF1A3E6223A}"/>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127315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68213"/>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2" name="Rectangle 1">
            <a:extLst>
              <a:ext uri="{FF2B5EF4-FFF2-40B4-BE49-F238E27FC236}">
                <a16:creationId xmlns:a16="http://schemas.microsoft.com/office/drawing/2014/main" id="{5B5205E6-B13F-4558-8F20-DE2195E99E00}"/>
              </a:ext>
            </a:extLst>
          </p:cNvPr>
          <p:cNvSpPr/>
          <p:nvPr/>
        </p:nvSpPr>
        <p:spPr>
          <a:xfrm>
            <a:off x="4325867" y="5247286"/>
            <a:ext cx="3595793" cy="369332"/>
          </a:xfrm>
          <a:prstGeom prst="rect">
            <a:avLst/>
          </a:prstGeom>
        </p:spPr>
        <p:txBody>
          <a:bodyPr wrap="none">
            <a:spAutoFit/>
          </a:bodyPr>
          <a:lstStyle/>
          <a:p>
            <a:r>
              <a:rPr lang="en-GB" b="1" i="1" dirty="0">
                <a:hlinkClick r:id="rId2"/>
              </a:rPr>
              <a:t>https://youtu.be/tn9Qu3EYEYA</a:t>
            </a:r>
            <a:r>
              <a:rPr lang="en-GB" b="1" i="1" dirty="0"/>
              <a:t> </a:t>
            </a:r>
          </a:p>
        </p:txBody>
      </p:sp>
      <p:sp>
        <p:nvSpPr>
          <p:cNvPr id="3" name="Rectangle 2">
            <a:extLst>
              <a:ext uri="{FF2B5EF4-FFF2-40B4-BE49-F238E27FC236}">
                <a16:creationId xmlns:a16="http://schemas.microsoft.com/office/drawing/2014/main" id="{998FE407-8EEE-4325-805E-C1AFAA9BC970}"/>
              </a:ext>
            </a:extLst>
          </p:cNvPr>
          <p:cNvSpPr/>
          <p:nvPr/>
        </p:nvSpPr>
        <p:spPr>
          <a:xfrm>
            <a:off x="522027" y="1709622"/>
            <a:ext cx="10919348" cy="830997"/>
          </a:xfrm>
          <a:prstGeom prst="rect">
            <a:avLst/>
          </a:prstGeom>
        </p:spPr>
        <p:txBody>
          <a:bodyPr wrap="square">
            <a:spAutoFit/>
          </a:bodyPr>
          <a:lstStyle/>
          <a:p>
            <a:r>
              <a:rPr lang="en-US" sz="2400" b="1" dirty="0">
                <a:latin typeface="Calibri" panose="020F0502020204030204" pitchFamily="34" charset="0"/>
                <a:cs typeface="Calibri" panose="020F0502020204030204" pitchFamily="34" charset="0"/>
              </a:rPr>
              <a:t>Supporting individuals to identify strengths and achieve personal outcomes for their health and well-being</a:t>
            </a:r>
          </a:p>
        </p:txBody>
      </p:sp>
      <p:sp>
        <p:nvSpPr>
          <p:cNvPr id="4" name="Rectangle 3">
            <a:extLst>
              <a:ext uri="{FF2B5EF4-FFF2-40B4-BE49-F238E27FC236}">
                <a16:creationId xmlns:a16="http://schemas.microsoft.com/office/drawing/2014/main" id="{21316239-871A-4870-A56D-9880A07C496C}"/>
              </a:ext>
            </a:extLst>
          </p:cNvPr>
          <p:cNvSpPr/>
          <p:nvPr/>
        </p:nvSpPr>
        <p:spPr>
          <a:xfrm>
            <a:off x="522027" y="2913976"/>
            <a:ext cx="10919348" cy="1938992"/>
          </a:xfrm>
          <a:prstGeom prst="rect">
            <a:avLst/>
          </a:prstGeom>
        </p:spPr>
        <p:txBody>
          <a:bodyPr wrap="square">
            <a:spAutoFit/>
          </a:bodyPr>
          <a:lstStyle/>
          <a:p>
            <a:pPr>
              <a:buNone/>
            </a:pPr>
            <a:r>
              <a:rPr lang="en-GB" sz="2400" b="1" dirty="0">
                <a:solidFill>
                  <a:schemeClr val="bg2">
                    <a:lumMod val="75000"/>
                  </a:schemeClr>
                </a:solidFill>
                <a:latin typeface="Calibri" panose="020F0502020204030204" pitchFamily="34" charset="0"/>
                <a:ea typeface="+mn-lt"/>
                <a:cs typeface="Calibri" panose="020F0502020204030204" pitchFamily="34" charset="0"/>
              </a:rPr>
              <a:t>Social Care Wales follows a ‘strengths-based approach’</a:t>
            </a:r>
          </a:p>
          <a:p>
            <a:pPr>
              <a:buNone/>
            </a:pPr>
            <a:endParaRPr lang="en-GB" sz="2400" b="1" dirty="0">
              <a:solidFill>
                <a:schemeClr val="bg2">
                  <a:lumMod val="75000"/>
                </a:schemeClr>
              </a:solidFill>
              <a:latin typeface="Calibri" panose="020F0502020204030204" pitchFamily="34" charset="0"/>
              <a:ea typeface="+mn-lt"/>
              <a:cs typeface="Calibri" panose="020F0502020204030204" pitchFamily="34" charset="0"/>
            </a:endParaRPr>
          </a:p>
          <a:p>
            <a:pPr>
              <a:buNone/>
            </a:pPr>
            <a:r>
              <a:rPr lang="en-GB" sz="2400" dirty="0">
                <a:solidFill>
                  <a:schemeClr val="bg2">
                    <a:lumMod val="75000"/>
                  </a:schemeClr>
                </a:solidFill>
                <a:latin typeface="Calibri" panose="020F0502020204030204" pitchFamily="34" charset="0"/>
                <a:ea typeface="+mn-lt"/>
                <a:cs typeface="Calibri" panose="020F0502020204030204" pitchFamily="34" charset="0"/>
              </a:rPr>
              <a:t>The term ‘strength’ refers to different elements that help or enable an individual to deal with challenges in life, in general, and in meeting their needs and achieving their desired outcomes. </a:t>
            </a:r>
            <a:endParaRPr lang="en-US" sz="2400" dirty="0">
              <a:solidFill>
                <a:schemeClr val="bg2">
                  <a:lumMod val="7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73998507"/>
      </p:ext>
    </p:extLst>
  </p:cSld>
  <p:clrMapOvr>
    <a:masterClrMapping/>
  </p:clrMapOvr>
</p:sld>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WJEC Image" ma:contentTypeID="0x0101009148F5A04DDD49CBA7127AADA5FB792B00AADE34325A8B49CDA8BB4DB53328F214008CB3F2150C24F24F8304D2120C64EA5300D55831203E689340AF2E2F5978B1265D" ma:contentTypeVersion="90" ma:contentTypeDescription="" ma:contentTypeScope="" ma:versionID="4a728d9f6da989f8bbb211cc34970ad5">
  <xsd:schema xmlns:xsd="http://www.w3.org/2001/XMLSchema" xmlns:xs="http://www.w3.org/2001/XMLSchema" xmlns:p="http://schemas.microsoft.com/office/2006/metadata/properties" xmlns:ns1="http://schemas.microsoft.com/sharepoint/v3" xmlns:ns2="http://schemas.microsoft.com/sharepoint/v3/fields" xmlns:ns3="36f98b4f-ba65-4a7d-9a34-48b23de556cb" xmlns:ns4="07b9bb9f-93d7-4a9d-9e48-363b5c999e88" targetNamespace="http://schemas.microsoft.com/office/2006/metadata/properties" ma:root="true" ma:fieldsID="86774d5f81f3d3491a33bc0b6ff6ba0c" ns1:_="" ns2:_="" ns3:_="" ns4:_="">
    <xsd:import namespace="http://schemas.microsoft.com/sharepoint/v3"/>
    <xsd:import namespace="http://schemas.microsoft.com/sharepoint/v3/fields"/>
    <xsd:import namespace="36f98b4f-ba65-4a7d-9a34-48b23de556cb"/>
    <xsd:import namespace="07b9bb9f-93d7-4a9d-9e48-363b5c999e88"/>
    <xsd:element name="properties">
      <xsd:complexType>
        <xsd:sequence>
          <xsd:element name="documentManagement">
            <xsd:complexType>
              <xsd:all>
                <xsd:element ref="ns1:RoutingRuleDescription"/>
                <xsd:element ref="ns4:WJEC_x0020_Language" minOccurs="0"/>
                <xsd:element ref="ns4:WJEC_x0020_Available_x0020_Online" minOccurs="0"/>
                <xsd:element ref="ns1:PublishingStartDate" minOccurs="0"/>
                <xsd:element ref="ns1:PublishingExpirationDate" minOccurs="0"/>
                <xsd:element ref="ns2:ImageWidth" minOccurs="0"/>
                <xsd:element ref="ns2:ImageHeight" minOccurs="0"/>
                <xsd:element ref="ns2:ImageCreateDate" minOccurs="0"/>
                <xsd:element ref="ns2:wic_System_Copyright" minOccurs="0"/>
                <xsd:element ref="ns1:FSObjType" minOccurs="0"/>
                <xsd:element ref="ns1:FileRef" minOccurs="0"/>
                <xsd:element ref="ns1:File_x0020_Type" minOccurs="0"/>
                <xsd:element ref="ns1:HTML_x0020_File_x0020_Type" minOccurs="0"/>
                <xsd:element ref="ns3:k48d8005054a4dd09ad49b7c837f0781" minOccurs="0"/>
                <xsd:element ref="ns3:TaxCatchAll" minOccurs="0"/>
                <xsd:element ref="ns3:TaxCatchAllLabel" minOccurs="0"/>
                <xsd:element ref="ns3:aa87a6a0bdfe4bfb97a25745bc8270e2" minOccurs="0"/>
                <xsd:element ref="ns1:PreviewExists" minOccurs="0"/>
                <xsd:element ref="ns1:ThumbnailExis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4" ma:displayName="Description3" ma:description="can't delete this column" ma:internalName="RoutingRuleDescription" ma:readOnly="false">
      <xsd:simpleType>
        <xsd:restriction base="dms:Text">
          <xsd:maxLength value="255"/>
        </xsd:restriction>
      </xsd:simpleType>
    </xsd:element>
    <xsd:element name="PublishingStartDate" ma:index="10" nillable="true" ma:displayName="Scheduling Start Date" ma:description="" ma:internalName="PublishingStartDate" ma:readOnly="false">
      <xsd:simpleType>
        <xsd:restriction base="dms:Unknown"/>
      </xsd:simpleType>
    </xsd:element>
    <xsd:element name="PublishingExpirationDate" ma:index="11"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element name="FSObjType" ma:index="21" nillable="true" ma:displayName="Item Type" ma:hidden="true" ma:list="Docs" ma:internalName="FSObjType" ma:readOnly="true" ma:showField="FSType">
      <xsd:simpleType>
        <xsd:restriction base="dms:Lookup"/>
      </xsd:simpleType>
    </xsd:element>
    <xsd:element name="FileRef" ma:index="26" nillable="true" ma:displayName="URL Path" ma:hidden="true" ma:list="Docs" ma:internalName="FileRef" ma:readOnly="true" ma:showField="FullUrl">
      <xsd:simpleType>
        <xsd:restriction base="dms:Lookup"/>
      </xsd:simpleType>
    </xsd:element>
    <xsd:element name="File_x0020_Type" ma:index="27" nillable="true" ma:displayName="File Type" ma:hidden="true" ma:internalName="File_x0020_Type" ma:readOnly="true">
      <xsd:simpleType>
        <xsd:restriction base="dms:Text"/>
      </xsd:simpleType>
    </xsd:element>
    <xsd:element name="HTML_x0020_File_x0020_Type" ma:index="29" nillable="true" ma:displayName="HTML File Type" ma:hidden="true" ma:internalName="HTML_x0020_File_x0020_Type" ma:readOnly="true">
      <xsd:simpleType>
        <xsd:restriction base="dms:Text"/>
      </xsd:simpleType>
    </xsd:element>
    <xsd:element name="PreviewExists" ma:index="35" nillable="true" ma:displayName="Preview Exists" ma:default="FALSE" ma:hidden="true" ma:internalName="PreviewExists" ma:readOnly="true">
      <xsd:simpleType>
        <xsd:restriction base="dms:Boolean"/>
      </xsd:simpleType>
    </xsd:element>
    <xsd:element name="ThumbnailExists" ma:index="37" nillable="true" ma:displayName="Thumbnail Exists" ma:default="FALSE" ma:hidden="true" ma:internalName="ThumbnailExists"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ImageWidth" ma:index="13" nillable="true" ma:displayName="Picture Width" ma:internalName="ImageWidth" ma:readOnly="true">
      <xsd:simpleType>
        <xsd:restriction base="dms:Unknown"/>
      </xsd:simpleType>
    </xsd:element>
    <xsd:element name="ImageHeight" ma:index="14" nillable="true" ma:displayName="Picture Height" ma:internalName="ImageHeight" ma:readOnly="true">
      <xsd:simpleType>
        <xsd:restriction base="dms:Unknown"/>
      </xsd:simpleType>
    </xsd:element>
    <xsd:element name="ImageCreateDate" ma:index="17" nillable="true" ma:displayName="Date Picture Taken" ma:description="" ma:format="DateTime" ma:hidden="true" ma:internalName="ImageCreateDate">
      <xsd:simpleType>
        <xsd:restriction base="dms:DateTime"/>
      </xsd:simpleType>
    </xsd:element>
    <xsd:element name="wic_System_Copyright" ma:index="18" nillable="true" ma:displayName="Copyright" ma:internalName="wic_System_Copyrigh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30"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TaxCatchAll" ma:index="3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3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aa87a6a0bdfe4bfb97a25745bc8270e2" ma:index="33"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8"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9" nillable="true" ma:displayName="WJEC Available Online" ma:default="0" ma:internalName="WJEC_x0020_Available_x0020_Online" ma:readOnly="fals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16" ma:displayName="Author"/>
        <xsd:element ref="dcterms:created" minOccurs="0" maxOccurs="1"/>
        <xsd:element ref="dc:identifier" minOccurs="0" maxOccurs="1"/>
        <xsd:element name="contentType" minOccurs="0" maxOccurs="1" type="xsd:string" ma:index="34" ma:displayName="Content Type"/>
        <xsd:element ref="dc:title" minOccurs="0" maxOccurs="1" ma:index="1" ma:displayName="Title"/>
        <xsd:element ref="dc:subject" minOccurs="0" maxOccurs="1"/>
        <xsd:element ref="dc:description" minOccurs="0" maxOccurs="1" ma:index="15" ma:displayName="Comments"/>
        <xsd:element name="keywords" minOccurs="0" maxOccurs="1" type="xsd:string" ma:index="3"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ImageCreateDate xmlns="http://schemas.microsoft.com/sharepoint/v3/fields" xsi:nil="true"/>
    <aa87a6a0bdfe4bfb97a25745bc8270e2 xmlns="36f98b4f-ba65-4a7d-9a34-48b23de556cb">
      <Terms xmlns="http://schemas.microsoft.com/office/infopath/2007/PartnerControls"/>
    </aa87a6a0bdfe4bfb97a25745bc8270e2>
    <WJEC_x0020_Available_x0020_Online xmlns="07b9bb9f-93d7-4a9d-9e48-363b5c999e88">false</WJEC_x0020_Available_x0020_Online>
    <TaxCatchAll xmlns="36f98b4f-ba65-4a7d-9a34-48b23de556cb"/>
    <RoutingRuleDescription xmlns="http://schemas.microsoft.com/sharepoint/v3">text</RoutingRuleDescription>
    <PublishingExpirationDate xmlns="http://schemas.microsoft.com/sharepoint/v3" xsi:nil="true"/>
    <PublishingStartDate xmlns="http://schemas.microsoft.com/sharepoint/v3" xsi:nil="true"/>
    <wic_System_Copyright xmlns="http://schemas.microsoft.com/sharepoint/v3/fields" xsi:nil="true"/>
    <WJEC_x0020_Language xmlns="07b9bb9f-93d7-4a9d-9e48-363b5c999e88">
      <Value>English</Value>
    </WJEC_x0020_Languag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47F9AB4-C846-4C94-A90F-9B5B2C711B00}"/>
</file>

<file path=customXml/itemProps2.xml><?xml version="1.0" encoding="utf-8"?>
<ds:datastoreItem xmlns:ds="http://schemas.openxmlformats.org/officeDocument/2006/customXml" ds:itemID="{1E0514B1-7015-47D3-8B33-208C186FC55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D796AE2-7CF1-4206-AC3D-8FB239D605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2004</TotalTime>
  <Words>4308</Words>
  <Application>Microsoft Office PowerPoint</Application>
  <PresentationFormat>Widescreen</PresentationFormat>
  <Paragraphs>477</Paragraphs>
  <Slides>52</Slides>
  <Notes>23</Notes>
  <HiddenSlides>0</HiddenSlides>
  <MMClips>2</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52</vt:i4>
      </vt:variant>
    </vt:vector>
  </HeadingPairs>
  <TitlesOfParts>
    <vt:vector size="62" baseType="lpstr">
      <vt:lpstr>Arial</vt:lpstr>
      <vt:lpstr>Calibri</vt:lpstr>
      <vt:lpstr>Calibri Light</vt:lpstr>
      <vt:lpstr>Cavolini</vt:lpstr>
      <vt:lpstr>Century Gothic</vt:lpstr>
      <vt:lpstr>Forte</vt:lpstr>
      <vt:lpstr>Roboto</vt:lpstr>
      <vt:lpstr>Wingdings</vt:lpstr>
      <vt:lpstr>Wingdings,Sans-Serif</vt:lpstr>
      <vt:lpstr>Custom Design</vt:lpstr>
      <vt:lpstr>GCE Health and Social Care, and Childcare</vt:lpstr>
      <vt:lpstr>PowerPoint Presentation</vt:lpstr>
      <vt:lpstr>PowerPoint Presentation</vt:lpstr>
      <vt:lpstr>PowerPoint Presentation</vt:lpstr>
      <vt:lpstr>PowerPoint Presentation</vt:lpstr>
      <vt:lpstr>PowerPoint Presentation</vt:lpstr>
      <vt:lpstr>Task 2 You are required to provide information which would be of relevance to individuals planning a future career in the health, social care, and childcare sectors.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&amp; Guilds/WJEC PP template</dc:title>
  <dc:creator>City &amp; Guilds/WJEC</dc:creator>
  <cp:lastModifiedBy>Wyman, Hilary</cp:lastModifiedBy>
  <cp:revision>59</cp:revision>
  <dcterms:created xsi:type="dcterms:W3CDTF">2019-02-21T11:49:42Z</dcterms:created>
  <dcterms:modified xsi:type="dcterms:W3CDTF">2021-06-08T15:01:52Z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0x0101009148F5A04DDD49CBA7127AADA5FB792B00AADE34325A8B49CDA8BB4DB53328F214008CB3F2150C24F24F8304D2120C64EA5300D55831203E689340AF2E2F5978B1265D</vt:lpwstr>
  </property>
  <property fmtid="{D5CDD505-2E9C-101B-9397-08002B2CF9AE}" pid="3" name="Order">
    <vt:r8>34900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Level">
    <vt:lpwstr/>
  </property>
  <property fmtid="{D5CDD505-2E9C-101B-9397-08002B2CF9AE}" pid="9" name="WJEC Exam Season">
    <vt:lpwstr/>
  </property>
  <property fmtid="{D5CDD505-2E9C-101B-9397-08002B2CF9AE}" pid="10" name="_Source">
    <vt:lpwstr/>
  </property>
  <property fmtid="{D5CDD505-2E9C-101B-9397-08002B2CF9AE}" pid="11" name="WJEC Subject Code">
    <vt:lpwstr/>
  </property>
  <property fmtid="{D5CDD505-2E9C-101B-9397-08002B2CF9AE}" pid="12" name="WJEC Paper Code">
    <vt:lpwstr/>
  </property>
  <property fmtid="{D5CDD505-2E9C-101B-9397-08002B2CF9AE}" pid="13" name="WJEC Subject">
    <vt:lpwstr/>
  </property>
  <property fmtid="{D5CDD505-2E9C-101B-9397-08002B2CF9AE}" pid="14" name="DocumentType">
    <vt:lpwstr/>
  </property>
  <property fmtid="{D5CDD505-2E9C-101B-9397-08002B2CF9AE}" pid="15" name="AuthorIds_UIVersion_5120">
    <vt:lpwstr>37739</vt:lpwstr>
  </property>
  <property fmtid="{D5CDD505-2E9C-101B-9397-08002B2CF9AE}" pid="16" name="WJEC Audiences">
    <vt:lpwstr/>
  </property>
  <property fmtid="{D5CDD505-2E9C-101B-9397-08002B2CF9AE}" pid="17" name="WJEC Department">
    <vt:lpwstr/>
  </property>
  <property fmtid="{D5CDD505-2E9C-101B-9397-08002B2CF9AE}" pid="18" name="AuthorIds_UIVersion_1536">
    <vt:lpwstr>260</vt:lpwstr>
  </property>
  <property fmtid="{D5CDD505-2E9C-101B-9397-08002B2CF9AE}" pid="19" name="k48d8005054a4dd09ad49b7c837f0781">
    <vt:lpwstr/>
  </property>
</Properties>
</file>