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sldIdLst>
    <p:sldId id="257" r:id="rId5"/>
    <p:sldId id="458" r:id="rId6"/>
    <p:sldId id="292" r:id="rId7"/>
    <p:sldId id="294" r:id="rId8"/>
    <p:sldId id="337" r:id="rId9"/>
    <p:sldId id="295" r:id="rId10"/>
    <p:sldId id="349" r:id="rId11"/>
    <p:sldId id="348" r:id="rId12"/>
    <p:sldId id="350" r:id="rId13"/>
    <p:sldId id="456" r:id="rId14"/>
    <p:sldId id="457" r:id="rId15"/>
    <p:sldId id="304" r:id="rId16"/>
    <p:sldId id="340" r:id="rId17"/>
    <p:sldId id="35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4EB"/>
    <a:srgbClr val="DB44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D0B88878-894D-41E8-83B0-E69973116C03}"/>
    <pc:docChg chg="custSel modSld">
      <pc:chgData name="Wyman, Hilary" userId="f3bca22b-3a42-4d89-8a24-ce254d13f28a" providerId="ADAL" clId="{D0B88878-894D-41E8-83B0-E69973116C03}" dt="2021-10-26T16:10:18.438" v="46" actId="20577"/>
      <pc:docMkLst>
        <pc:docMk/>
      </pc:docMkLst>
      <pc:sldChg chg="modSp mod">
        <pc:chgData name="Wyman, Hilary" userId="f3bca22b-3a42-4d89-8a24-ce254d13f28a" providerId="ADAL" clId="{D0B88878-894D-41E8-83B0-E69973116C03}" dt="2021-10-21T13:41:00.556" v="19" actId="207"/>
        <pc:sldMkLst>
          <pc:docMk/>
          <pc:sldMk cId="2242577526" sldId="257"/>
        </pc:sldMkLst>
        <pc:spChg chg="mod">
          <ac:chgData name="Wyman, Hilary" userId="f3bca22b-3a42-4d89-8a24-ce254d13f28a" providerId="ADAL" clId="{D0B88878-894D-41E8-83B0-E69973116C03}" dt="2021-10-21T13:41:00.556" v="19" actId="207"/>
          <ac:spMkLst>
            <pc:docMk/>
            <pc:sldMk cId="2242577526" sldId="257"/>
            <ac:spMk id="4" creationId="{CDD34750-652D-FC49-85CC-0D442747B51C}"/>
          </ac:spMkLst>
        </pc:spChg>
      </pc:sldChg>
      <pc:sldChg chg="modSp mod">
        <pc:chgData name="Wyman, Hilary" userId="f3bca22b-3a42-4d89-8a24-ce254d13f28a" providerId="ADAL" clId="{D0B88878-894D-41E8-83B0-E69973116C03}" dt="2021-10-26T15:43:33.258" v="23" actId="20577"/>
        <pc:sldMkLst>
          <pc:docMk/>
          <pc:sldMk cId="3010577296" sldId="292"/>
        </pc:sldMkLst>
        <pc:graphicFrameChg chg="modGraphic">
          <ac:chgData name="Wyman, Hilary" userId="f3bca22b-3a42-4d89-8a24-ce254d13f28a" providerId="ADAL" clId="{D0B88878-894D-41E8-83B0-E69973116C03}" dt="2021-10-26T15:43:33.258" v="23" actId="20577"/>
          <ac:graphicFrameMkLst>
            <pc:docMk/>
            <pc:sldMk cId="3010577296" sldId="292"/>
            <ac:graphicFrameMk id="6" creationId="{00000000-0000-0000-0000-000000000000}"/>
          </ac:graphicFrameMkLst>
        </pc:graphicFrameChg>
      </pc:sldChg>
      <pc:sldChg chg="modSp mod">
        <pc:chgData name="Wyman, Hilary" userId="f3bca22b-3a42-4d89-8a24-ce254d13f28a" providerId="ADAL" clId="{D0B88878-894D-41E8-83B0-E69973116C03}" dt="2021-10-26T15:43:46.617" v="28" actId="20577"/>
        <pc:sldMkLst>
          <pc:docMk/>
          <pc:sldMk cId="530223546" sldId="294"/>
        </pc:sldMkLst>
        <pc:graphicFrameChg chg="modGraphic">
          <ac:chgData name="Wyman, Hilary" userId="f3bca22b-3a42-4d89-8a24-ce254d13f28a" providerId="ADAL" clId="{D0B88878-894D-41E8-83B0-E69973116C03}" dt="2021-10-26T15:43:46.617" v="28" actId="20577"/>
          <ac:graphicFrameMkLst>
            <pc:docMk/>
            <pc:sldMk cId="530223546" sldId="294"/>
            <ac:graphicFrameMk id="12" creationId="{2177F886-B284-4DAB-B3B7-7C7770B3F63F}"/>
          </ac:graphicFrameMkLst>
        </pc:graphicFrameChg>
      </pc:sldChg>
      <pc:sldChg chg="modSp mod">
        <pc:chgData name="Wyman, Hilary" userId="f3bca22b-3a42-4d89-8a24-ce254d13f28a" providerId="ADAL" clId="{D0B88878-894D-41E8-83B0-E69973116C03}" dt="2021-10-26T16:10:18.438" v="46" actId="20577"/>
        <pc:sldMkLst>
          <pc:docMk/>
          <pc:sldMk cId="2528010839" sldId="295"/>
        </pc:sldMkLst>
        <pc:graphicFrameChg chg="modGraphic">
          <ac:chgData name="Wyman, Hilary" userId="f3bca22b-3a42-4d89-8a24-ce254d13f28a" providerId="ADAL" clId="{D0B88878-894D-41E8-83B0-E69973116C03}" dt="2021-10-26T16:10:18.438" v="46" actId="20577"/>
          <ac:graphicFrameMkLst>
            <pc:docMk/>
            <pc:sldMk cId="2528010839" sldId="295"/>
            <ac:graphicFrameMk id="4" creationId="{ED15F1B8-722A-475D-9F41-9256960E0203}"/>
          </ac:graphicFrameMkLst>
        </pc:graphicFrameChg>
      </pc:sldChg>
      <pc:sldChg chg="modSp mod">
        <pc:chgData name="Wyman, Hilary" userId="f3bca22b-3a42-4d89-8a24-ce254d13f28a" providerId="ADAL" clId="{D0B88878-894D-41E8-83B0-E69973116C03}" dt="2021-10-26T16:10:12.235" v="44" actId="20577"/>
        <pc:sldMkLst>
          <pc:docMk/>
          <pc:sldMk cId="3212139358" sldId="337"/>
        </pc:sldMkLst>
        <pc:graphicFrameChg chg="modGraphic">
          <ac:chgData name="Wyman, Hilary" userId="f3bca22b-3a42-4d89-8a24-ce254d13f28a" providerId="ADAL" clId="{D0B88878-894D-41E8-83B0-E69973116C03}" dt="2021-10-26T16:10:12.235" v="44" actId="20577"/>
          <ac:graphicFrameMkLst>
            <pc:docMk/>
            <pc:sldMk cId="3212139358" sldId="337"/>
            <ac:graphicFrameMk id="3" creationId="{43863BC8-3C79-42D4-97D5-3DB4D6AAA6BE}"/>
          </ac:graphicFrameMkLst>
        </pc:graphicFrameChg>
      </pc:sldChg>
      <pc:sldChg chg="modSp mod">
        <pc:chgData name="Wyman, Hilary" userId="f3bca22b-3a42-4d89-8a24-ce254d13f28a" providerId="ADAL" clId="{D0B88878-894D-41E8-83B0-E69973116C03}" dt="2021-10-26T15:24:32.287" v="20" actId="207"/>
        <pc:sldMkLst>
          <pc:docMk/>
          <pc:sldMk cId="64794432" sldId="340"/>
        </pc:sldMkLst>
        <pc:spChg chg="mod">
          <ac:chgData name="Wyman, Hilary" userId="f3bca22b-3a42-4d89-8a24-ce254d13f28a" providerId="ADAL" clId="{D0B88878-894D-41E8-83B0-E69973116C03}" dt="2021-10-26T15:24:32.287" v="20" actId="207"/>
          <ac:spMkLst>
            <pc:docMk/>
            <pc:sldMk cId="64794432" sldId="340"/>
            <ac:spMk id="2" creationId="{96058412-1860-465F-A309-FA24E51E63D1}"/>
          </ac:spMkLst>
        </pc:spChg>
      </pc:sldChg>
      <pc:sldChg chg="modSp mod">
        <pc:chgData name="Wyman, Hilary" userId="f3bca22b-3a42-4d89-8a24-ce254d13f28a" providerId="ADAL" clId="{D0B88878-894D-41E8-83B0-E69973116C03}" dt="2021-10-26T15:47:05.038" v="37" actId="20577"/>
        <pc:sldMkLst>
          <pc:docMk/>
          <pc:sldMk cId="4143963962" sldId="348"/>
        </pc:sldMkLst>
        <pc:spChg chg="mod">
          <ac:chgData name="Wyman, Hilary" userId="f3bca22b-3a42-4d89-8a24-ce254d13f28a" providerId="ADAL" clId="{D0B88878-894D-41E8-83B0-E69973116C03}" dt="2021-10-26T15:47:05.038" v="37" actId="20577"/>
          <ac:spMkLst>
            <pc:docMk/>
            <pc:sldMk cId="4143963962" sldId="348"/>
            <ac:spMk id="2" creationId="{2CD2AF48-C521-4688-A46C-5145B2716851}"/>
          </ac:spMkLst>
        </pc:spChg>
      </pc:sldChg>
      <pc:sldChg chg="modSp mod">
        <pc:chgData name="Wyman, Hilary" userId="f3bca22b-3a42-4d89-8a24-ce254d13f28a" providerId="ADAL" clId="{D0B88878-894D-41E8-83B0-E69973116C03}" dt="2021-10-26T15:47:10.570" v="38" actId="20577"/>
        <pc:sldMkLst>
          <pc:docMk/>
          <pc:sldMk cId="2349023345" sldId="350"/>
        </pc:sldMkLst>
        <pc:spChg chg="mod">
          <ac:chgData name="Wyman, Hilary" userId="f3bca22b-3a42-4d89-8a24-ce254d13f28a" providerId="ADAL" clId="{D0B88878-894D-41E8-83B0-E69973116C03}" dt="2021-10-26T15:47:10.570" v="38" actId="20577"/>
          <ac:spMkLst>
            <pc:docMk/>
            <pc:sldMk cId="2349023345" sldId="350"/>
            <ac:spMk id="2" creationId="{2CD2AF48-C521-4688-A46C-5145B2716851}"/>
          </ac:spMkLst>
        </pc:spChg>
      </pc:sldChg>
      <pc:sldChg chg="modSp mod">
        <pc:chgData name="Wyman, Hilary" userId="f3bca22b-3a42-4d89-8a24-ce254d13f28a" providerId="ADAL" clId="{D0B88878-894D-41E8-83B0-E69973116C03}" dt="2021-10-26T15:48:06.694" v="39" actId="20577"/>
        <pc:sldMkLst>
          <pc:docMk/>
          <pc:sldMk cId="71505677" sldId="456"/>
        </pc:sldMkLst>
        <pc:spChg chg="mod">
          <ac:chgData name="Wyman, Hilary" userId="f3bca22b-3a42-4d89-8a24-ce254d13f28a" providerId="ADAL" clId="{D0B88878-894D-41E8-83B0-E69973116C03}" dt="2021-10-26T15:48:06.694" v="39" actId="20577"/>
          <ac:spMkLst>
            <pc:docMk/>
            <pc:sldMk cId="71505677" sldId="456"/>
            <ac:spMk id="2" creationId="{2CD2AF48-C521-4688-A46C-5145B2716851}"/>
          </ac:spMkLst>
        </pc:spChg>
      </pc:sldChg>
      <pc:sldChg chg="modSp mod">
        <pc:chgData name="Wyman, Hilary" userId="f3bca22b-3a42-4d89-8a24-ce254d13f28a" providerId="ADAL" clId="{D0B88878-894D-41E8-83B0-E69973116C03}" dt="2021-10-26T15:48:11.647" v="40" actId="20577"/>
        <pc:sldMkLst>
          <pc:docMk/>
          <pc:sldMk cId="1273832365" sldId="457"/>
        </pc:sldMkLst>
        <pc:spChg chg="mod">
          <ac:chgData name="Wyman, Hilary" userId="f3bca22b-3a42-4d89-8a24-ce254d13f28a" providerId="ADAL" clId="{D0B88878-894D-41E8-83B0-E69973116C03}" dt="2021-10-26T15:48:11.647" v="40" actId="20577"/>
          <ac:spMkLst>
            <pc:docMk/>
            <pc:sldMk cId="1273832365" sldId="457"/>
            <ac:spMk id="2" creationId="{2CD2AF48-C521-4688-A46C-5145B2716851}"/>
          </ac:spMkLst>
        </pc:spChg>
      </pc:sldChg>
    </pc:docChg>
  </pc:docChgLst>
  <pc:docChgLst>
    <pc:chgData name="Wyman, Hilary" userId="f3bca22b-3a42-4d89-8a24-ce254d13f28a" providerId="ADAL" clId="{419E9837-96A0-4E9F-97A2-9DF3D9A6D16D}"/>
    <pc:docChg chg="undo redo custSel addSld delSld modSld">
      <pc:chgData name="Wyman, Hilary" userId="f3bca22b-3a42-4d89-8a24-ce254d13f28a" providerId="ADAL" clId="{419E9837-96A0-4E9F-97A2-9DF3D9A6D16D}" dt="2021-10-20T16:03:37.747" v="788" actId="1076"/>
      <pc:docMkLst>
        <pc:docMk/>
      </pc:docMkLst>
      <pc:sldChg chg="addSp delSp modSp mod">
        <pc:chgData name="Wyman, Hilary" userId="f3bca22b-3a42-4d89-8a24-ce254d13f28a" providerId="ADAL" clId="{419E9837-96A0-4E9F-97A2-9DF3D9A6D16D}" dt="2021-10-20T16:02:40.532" v="782" actId="255"/>
        <pc:sldMkLst>
          <pc:docMk/>
          <pc:sldMk cId="2242577526" sldId="257"/>
        </pc:sldMkLst>
        <pc:spChg chg="del mod">
          <ac:chgData name="Wyman, Hilary" userId="f3bca22b-3a42-4d89-8a24-ce254d13f28a" providerId="ADAL" clId="{419E9837-96A0-4E9F-97A2-9DF3D9A6D16D}" dt="2021-10-20T15:59:39.189" v="736" actId="478"/>
          <ac:spMkLst>
            <pc:docMk/>
            <pc:sldMk cId="2242577526" sldId="257"/>
            <ac:spMk id="2" creationId="{3FE9E8E6-6128-4A3D-BF82-8F4150A31ABF}"/>
          </ac:spMkLst>
        </pc:spChg>
        <pc:spChg chg="mod">
          <ac:chgData name="Wyman, Hilary" userId="f3bca22b-3a42-4d89-8a24-ce254d13f28a" providerId="ADAL" clId="{419E9837-96A0-4E9F-97A2-9DF3D9A6D16D}" dt="2021-10-20T16:01:23.142" v="749" actId="1076"/>
          <ac:spMkLst>
            <pc:docMk/>
            <pc:sldMk cId="2242577526" sldId="257"/>
            <ac:spMk id="4" creationId="{CDD34750-652D-FC49-85CC-0D442747B51C}"/>
          </ac:spMkLst>
        </pc:spChg>
        <pc:spChg chg="add mod">
          <ac:chgData name="Wyman, Hilary" userId="f3bca22b-3a42-4d89-8a24-ce254d13f28a" providerId="ADAL" clId="{419E9837-96A0-4E9F-97A2-9DF3D9A6D16D}" dt="2021-10-20T16:02:40.532" v="782" actId="255"/>
          <ac:spMkLst>
            <pc:docMk/>
            <pc:sldMk cId="2242577526" sldId="257"/>
            <ac:spMk id="7" creationId="{C813EB3A-513C-492B-AA25-3DA6586120AE}"/>
          </ac:spMkLst>
        </pc:spChg>
        <pc:picChg chg="del">
          <ac:chgData name="Wyman, Hilary" userId="f3bca22b-3a42-4d89-8a24-ce254d13f28a" providerId="ADAL" clId="{419E9837-96A0-4E9F-97A2-9DF3D9A6D16D}" dt="2021-10-20T14:46:54.689" v="0" actId="478"/>
          <ac:picMkLst>
            <pc:docMk/>
            <pc:sldMk cId="2242577526" sldId="257"/>
            <ac:picMk id="5" creationId="{34DCC79A-876B-E141-ABEC-252343A78F2F}"/>
          </ac:picMkLst>
        </pc:picChg>
        <pc:picChg chg="add mod">
          <ac:chgData name="Wyman, Hilary" userId="f3bca22b-3a42-4d89-8a24-ce254d13f28a" providerId="ADAL" clId="{419E9837-96A0-4E9F-97A2-9DF3D9A6D16D}" dt="2021-10-20T16:01:13.003" v="748" actId="1076"/>
          <ac:picMkLst>
            <pc:docMk/>
            <pc:sldMk cId="2242577526" sldId="257"/>
            <ac:picMk id="6" creationId="{37FB048D-6B60-444B-8A65-DD672A8BF29F}"/>
          </ac:picMkLst>
        </pc:picChg>
      </pc:sldChg>
      <pc:sldChg chg="addSp modSp mod">
        <pc:chgData name="Wyman, Hilary" userId="f3bca22b-3a42-4d89-8a24-ce254d13f28a" providerId="ADAL" clId="{419E9837-96A0-4E9F-97A2-9DF3D9A6D16D}" dt="2021-10-20T15:26:50.429" v="275" actId="14100"/>
        <pc:sldMkLst>
          <pc:docMk/>
          <pc:sldMk cId="3010577296" sldId="292"/>
        </pc:sldMkLst>
        <pc:spChg chg="mod">
          <ac:chgData name="Wyman, Hilary" userId="f3bca22b-3a42-4d89-8a24-ce254d13f28a" providerId="ADAL" clId="{419E9837-96A0-4E9F-97A2-9DF3D9A6D16D}" dt="2021-10-20T15:26:50.429" v="275" actId="14100"/>
          <ac:spMkLst>
            <pc:docMk/>
            <pc:sldMk cId="3010577296" sldId="292"/>
            <ac:spMk id="2" creationId="{EE8F5874-7B72-47AA-9495-8513776784C4}"/>
          </ac:spMkLst>
        </pc:spChg>
        <pc:graphicFrameChg chg="mod modGraphic">
          <ac:chgData name="Wyman, Hilary" userId="f3bca22b-3a42-4d89-8a24-ce254d13f28a" providerId="ADAL" clId="{419E9837-96A0-4E9F-97A2-9DF3D9A6D16D}" dt="2021-10-20T15:25:59.390" v="268" actId="1076"/>
          <ac:graphicFrameMkLst>
            <pc:docMk/>
            <pc:sldMk cId="3010577296" sldId="292"/>
            <ac:graphicFrameMk id="6" creationId="{00000000-0000-0000-0000-000000000000}"/>
          </ac:graphicFrameMkLst>
        </pc:graphicFrameChg>
        <pc:picChg chg="add mod">
          <ac:chgData name="Wyman, Hilary" userId="f3bca22b-3a42-4d89-8a24-ce254d13f28a" providerId="ADAL" clId="{419E9837-96A0-4E9F-97A2-9DF3D9A6D16D}" dt="2021-10-20T14:51:26.796" v="55" actId="1076"/>
          <ac:picMkLst>
            <pc:docMk/>
            <pc:sldMk cId="3010577296" sldId="292"/>
            <ac:picMk id="4" creationId="{238F471E-1507-4AE0-BF48-FE2FE37321C8}"/>
          </ac:picMkLst>
        </pc:picChg>
      </pc:sldChg>
      <pc:sldChg chg="addSp delSp modSp mod">
        <pc:chgData name="Wyman, Hilary" userId="f3bca22b-3a42-4d89-8a24-ce254d13f28a" providerId="ADAL" clId="{419E9837-96A0-4E9F-97A2-9DF3D9A6D16D}" dt="2021-10-20T15:26:43.530" v="274" actId="14100"/>
        <pc:sldMkLst>
          <pc:docMk/>
          <pc:sldMk cId="530223546" sldId="294"/>
        </pc:sldMkLst>
        <pc:spChg chg="del mod">
          <ac:chgData name="Wyman, Hilary" userId="f3bca22b-3a42-4d89-8a24-ce254d13f28a" providerId="ADAL" clId="{419E9837-96A0-4E9F-97A2-9DF3D9A6D16D}" dt="2021-10-20T15:24:01.984" v="258" actId="478"/>
          <ac:spMkLst>
            <pc:docMk/>
            <pc:sldMk cId="530223546" sldId="294"/>
            <ac:spMk id="2" creationId="{EE8F5874-7B72-47AA-9495-8513776784C4}"/>
          </ac:spMkLst>
        </pc:spChg>
        <pc:spChg chg="add del mod">
          <ac:chgData name="Wyman, Hilary" userId="f3bca22b-3a42-4d89-8a24-ce254d13f28a" providerId="ADAL" clId="{419E9837-96A0-4E9F-97A2-9DF3D9A6D16D}" dt="2021-10-20T15:24:05.391" v="259" actId="478"/>
          <ac:spMkLst>
            <pc:docMk/>
            <pc:sldMk cId="530223546" sldId="294"/>
            <ac:spMk id="9" creationId="{833BB0BA-0AD2-41D4-BB29-90B130CF8560}"/>
          </ac:spMkLst>
        </pc:spChg>
        <pc:spChg chg="add mod">
          <ac:chgData name="Wyman, Hilary" userId="f3bca22b-3a42-4d89-8a24-ce254d13f28a" providerId="ADAL" clId="{419E9837-96A0-4E9F-97A2-9DF3D9A6D16D}" dt="2021-10-20T15:26:43.530" v="274" actId="14100"/>
          <ac:spMkLst>
            <pc:docMk/>
            <pc:sldMk cId="530223546" sldId="294"/>
            <ac:spMk id="10" creationId="{3810B853-A582-4035-9878-0879B7EF0E2A}"/>
          </ac:spMkLst>
        </pc:spChg>
        <pc:graphicFrameChg chg="del">
          <ac:chgData name="Wyman, Hilary" userId="f3bca22b-3a42-4d89-8a24-ce254d13f28a" providerId="ADAL" clId="{419E9837-96A0-4E9F-97A2-9DF3D9A6D16D}" dt="2021-10-20T15:25:00.766" v="261" actId="478"/>
          <ac:graphicFrameMkLst>
            <pc:docMk/>
            <pc:sldMk cId="530223546" sldId="294"/>
            <ac:graphicFrameMk id="6" creationId="{00000000-0000-0000-0000-000000000000}"/>
          </ac:graphicFrameMkLst>
        </pc:graphicFrameChg>
        <pc:graphicFrameChg chg="add del mod ord modGraphic">
          <ac:chgData name="Wyman, Hilary" userId="f3bca22b-3a42-4d89-8a24-ce254d13f28a" providerId="ADAL" clId="{419E9837-96A0-4E9F-97A2-9DF3D9A6D16D}" dt="2021-10-20T15:26:09.671" v="269" actId="478"/>
          <ac:graphicFrameMkLst>
            <pc:docMk/>
            <pc:sldMk cId="530223546" sldId="294"/>
            <ac:graphicFrameMk id="11" creationId="{11CD70C4-DEB6-4CD4-8FA4-661B2FF02C93}"/>
          </ac:graphicFrameMkLst>
        </pc:graphicFrameChg>
        <pc:graphicFrameChg chg="add mod ord">
          <ac:chgData name="Wyman, Hilary" userId="f3bca22b-3a42-4d89-8a24-ce254d13f28a" providerId="ADAL" clId="{419E9837-96A0-4E9F-97A2-9DF3D9A6D16D}" dt="2021-10-20T15:26:15.280" v="271" actId="167"/>
          <ac:graphicFrameMkLst>
            <pc:docMk/>
            <pc:sldMk cId="530223546" sldId="294"/>
            <ac:graphicFrameMk id="12" creationId="{2177F886-B284-4DAB-B3B7-7C7770B3F63F}"/>
          </ac:graphicFrameMkLst>
        </pc:graphicFrameChg>
        <pc:picChg chg="add del mod">
          <ac:chgData name="Wyman, Hilary" userId="f3bca22b-3a42-4d89-8a24-ce254d13f28a" providerId="ADAL" clId="{419E9837-96A0-4E9F-97A2-9DF3D9A6D16D}" dt="2021-10-20T15:13:27.989" v="77" actId="478"/>
          <ac:picMkLst>
            <pc:docMk/>
            <pc:sldMk cId="530223546" sldId="294"/>
            <ac:picMk id="7" creationId="{CBA21C93-0FAB-4860-AA39-A28DEA129AA5}"/>
          </ac:picMkLst>
        </pc:picChg>
        <pc:picChg chg="add mod">
          <ac:chgData name="Wyman, Hilary" userId="f3bca22b-3a42-4d89-8a24-ce254d13f28a" providerId="ADAL" clId="{419E9837-96A0-4E9F-97A2-9DF3D9A6D16D}" dt="2021-10-20T15:13:29.458" v="78"/>
          <ac:picMkLst>
            <pc:docMk/>
            <pc:sldMk cId="530223546" sldId="294"/>
            <ac:picMk id="8" creationId="{F56F47D3-F7A4-4B90-A02B-E2421D8248EA}"/>
          </ac:picMkLst>
        </pc:picChg>
      </pc:sldChg>
      <pc:sldChg chg="addSp delSp modSp mod">
        <pc:chgData name="Wyman, Hilary" userId="f3bca22b-3a42-4d89-8a24-ce254d13f28a" providerId="ADAL" clId="{419E9837-96A0-4E9F-97A2-9DF3D9A6D16D}" dt="2021-10-20T15:45:22.225" v="466" actId="20577"/>
        <pc:sldMkLst>
          <pc:docMk/>
          <pc:sldMk cId="2528010839" sldId="295"/>
        </pc:sldMkLst>
        <pc:graphicFrameChg chg="mod modGraphic">
          <ac:chgData name="Wyman, Hilary" userId="f3bca22b-3a42-4d89-8a24-ce254d13f28a" providerId="ADAL" clId="{419E9837-96A0-4E9F-97A2-9DF3D9A6D16D}" dt="2021-10-20T15:45:22.225" v="466" actId="20577"/>
          <ac:graphicFrameMkLst>
            <pc:docMk/>
            <pc:sldMk cId="2528010839" sldId="295"/>
            <ac:graphicFrameMk id="4" creationId="{ED15F1B8-722A-475D-9F41-9256960E0203}"/>
          </ac:graphicFrameMkLst>
        </pc:graphicFrameChg>
        <pc:picChg chg="add del mod">
          <ac:chgData name="Wyman, Hilary" userId="f3bca22b-3a42-4d89-8a24-ce254d13f28a" providerId="ADAL" clId="{419E9837-96A0-4E9F-97A2-9DF3D9A6D16D}" dt="2021-10-20T15:41:45.883" v="446" actId="478"/>
          <ac:picMkLst>
            <pc:docMk/>
            <pc:sldMk cId="2528010839" sldId="295"/>
            <ac:picMk id="3" creationId="{6567AFB6-F5FA-4632-B148-FE04A97217EB}"/>
          </ac:picMkLst>
        </pc:picChg>
      </pc:sldChg>
      <pc:sldChg chg="addSp modSp mod">
        <pc:chgData name="Wyman, Hilary" userId="f3bca22b-3a42-4d89-8a24-ce254d13f28a" providerId="ADAL" clId="{419E9837-96A0-4E9F-97A2-9DF3D9A6D16D}" dt="2021-10-20T15:49:09.256" v="510" actId="20577"/>
        <pc:sldMkLst>
          <pc:docMk/>
          <pc:sldMk cId="1527613269" sldId="304"/>
        </pc:sldMkLst>
        <pc:spChg chg="mod">
          <ac:chgData name="Wyman, Hilary" userId="f3bca22b-3a42-4d89-8a24-ce254d13f28a" providerId="ADAL" clId="{419E9837-96A0-4E9F-97A2-9DF3D9A6D16D}" dt="2021-10-20T15:49:09.256" v="510" actId="20577"/>
          <ac:spMkLst>
            <pc:docMk/>
            <pc:sldMk cId="1527613269" sldId="304"/>
            <ac:spMk id="2" creationId="{DBAA343D-5DD0-437E-982F-01D667EE0E39}"/>
          </ac:spMkLst>
        </pc:spChg>
        <pc:picChg chg="mod">
          <ac:chgData name="Wyman, Hilary" userId="f3bca22b-3a42-4d89-8a24-ce254d13f28a" providerId="ADAL" clId="{419E9837-96A0-4E9F-97A2-9DF3D9A6D16D}" dt="2021-10-20T15:15:32.707" v="99" actId="1076"/>
          <ac:picMkLst>
            <pc:docMk/>
            <pc:sldMk cId="1527613269" sldId="304"/>
            <ac:picMk id="10" creationId="{1B2CC499-DC8F-45A8-AEDB-7B18B95A5B7A}"/>
          </ac:picMkLst>
        </pc:picChg>
        <pc:picChg chg="add mod">
          <ac:chgData name="Wyman, Hilary" userId="f3bca22b-3a42-4d89-8a24-ce254d13f28a" providerId="ADAL" clId="{419E9837-96A0-4E9F-97A2-9DF3D9A6D16D}" dt="2021-10-20T15:15:19.068" v="98" actId="1076"/>
          <ac:picMkLst>
            <pc:docMk/>
            <pc:sldMk cId="1527613269" sldId="304"/>
            <ac:picMk id="13" creationId="{6BB8A338-DACB-47B1-9DB8-E3D300C69615}"/>
          </ac:picMkLst>
        </pc:picChg>
      </pc:sldChg>
      <pc:sldChg chg="addSp modSp mod">
        <pc:chgData name="Wyman, Hilary" userId="f3bca22b-3a42-4d89-8a24-ce254d13f28a" providerId="ADAL" clId="{419E9837-96A0-4E9F-97A2-9DF3D9A6D16D}" dt="2021-10-20T15:45:29.131" v="468" actId="20577"/>
        <pc:sldMkLst>
          <pc:docMk/>
          <pc:sldMk cId="3212139358" sldId="337"/>
        </pc:sldMkLst>
        <pc:graphicFrameChg chg="mod modGraphic">
          <ac:chgData name="Wyman, Hilary" userId="f3bca22b-3a42-4d89-8a24-ce254d13f28a" providerId="ADAL" clId="{419E9837-96A0-4E9F-97A2-9DF3D9A6D16D}" dt="2021-10-20T15:45:29.131" v="468" actId="20577"/>
          <ac:graphicFrameMkLst>
            <pc:docMk/>
            <pc:sldMk cId="3212139358" sldId="337"/>
            <ac:graphicFrameMk id="3" creationId="{43863BC8-3C79-42D4-97D5-3DB4D6AAA6BE}"/>
          </ac:graphicFrameMkLst>
        </pc:graphicFrameChg>
        <pc:picChg chg="add mod">
          <ac:chgData name="Wyman, Hilary" userId="f3bca22b-3a42-4d89-8a24-ce254d13f28a" providerId="ADAL" clId="{419E9837-96A0-4E9F-97A2-9DF3D9A6D16D}" dt="2021-10-20T15:30:14.216" v="306" actId="1035"/>
          <ac:picMkLst>
            <pc:docMk/>
            <pc:sldMk cId="3212139358" sldId="337"/>
            <ac:picMk id="4" creationId="{9BA7D23E-6F6A-4258-B659-43C9DDC7CE66}"/>
          </ac:picMkLst>
        </pc:picChg>
      </pc:sldChg>
      <pc:sldChg chg="modSp del mod">
        <pc:chgData name="Wyman, Hilary" userId="f3bca22b-3a42-4d89-8a24-ce254d13f28a" providerId="ADAL" clId="{419E9837-96A0-4E9F-97A2-9DF3D9A6D16D}" dt="2021-10-20T15:44:48.264" v="460" actId="2696"/>
        <pc:sldMkLst>
          <pc:docMk/>
          <pc:sldMk cId="593575806" sldId="338"/>
        </pc:sldMkLst>
        <pc:graphicFrameChg chg="mod modGraphic">
          <ac:chgData name="Wyman, Hilary" userId="f3bca22b-3a42-4d89-8a24-ce254d13f28a" providerId="ADAL" clId="{419E9837-96A0-4E9F-97A2-9DF3D9A6D16D}" dt="2021-10-20T15:43:35.164" v="455" actId="14734"/>
          <ac:graphicFrameMkLst>
            <pc:docMk/>
            <pc:sldMk cId="593575806" sldId="338"/>
            <ac:graphicFrameMk id="4" creationId="{ED15F1B8-722A-475D-9F41-9256960E0203}"/>
          </ac:graphicFrameMkLst>
        </pc:graphicFrameChg>
      </pc:sldChg>
      <pc:sldChg chg="addSp modSp mod">
        <pc:chgData name="Wyman, Hilary" userId="f3bca22b-3a42-4d89-8a24-ce254d13f28a" providerId="ADAL" clId="{419E9837-96A0-4E9F-97A2-9DF3D9A6D16D}" dt="2021-10-20T15:50:29.458" v="524" actId="20577"/>
        <pc:sldMkLst>
          <pc:docMk/>
          <pc:sldMk cId="64794432" sldId="340"/>
        </pc:sldMkLst>
        <pc:spChg chg="mod">
          <ac:chgData name="Wyman, Hilary" userId="f3bca22b-3a42-4d89-8a24-ce254d13f28a" providerId="ADAL" clId="{419E9837-96A0-4E9F-97A2-9DF3D9A6D16D}" dt="2021-10-20T15:50:29.458" v="524" actId="20577"/>
          <ac:spMkLst>
            <pc:docMk/>
            <pc:sldMk cId="64794432" sldId="340"/>
            <ac:spMk id="2" creationId="{96058412-1860-465F-A309-FA24E51E63D1}"/>
          </ac:spMkLst>
        </pc:spChg>
        <pc:spChg chg="mod">
          <ac:chgData name="Wyman, Hilary" userId="f3bca22b-3a42-4d89-8a24-ce254d13f28a" providerId="ADAL" clId="{419E9837-96A0-4E9F-97A2-9DF3D9A6D16D}" dt="2021-10-20T15:50:18.522" v="521" actId="1076"/>
          <ac:spMkLst>
            <pc:docMk/>
            <pc:sldMk cId="64794432" sldId="340"/>
            <ac:spMk id="3" creationId="{963843A2-81CB-4B76-91D0-208275BAFD75}"/>
          </ac:spMkLst>
        </pc:spChg>
        <pc:picChg chg="add mod">
          <ac:chgData name="Wyman, Hilary" userId="f3bca22b-3a42-4d89-8a24-ce254d13f28a" providerId="ADAL" clId="{419E9837-96A0-4E9F-97A2-9DF3D9A6D16D}" dt="2021-10-20T15:15:37.832" v="100"/>
          <ac:picMkLst>
            <pc:docMk/>
            <pc:sldMk cId="64794432" sldId="340"/>
            <ac:picMk id="4" creationId="{CD585E08-1568-4738-BE60-9668B3761DC1}"/>
          </ac:picMkLst>
        </pc:picChg>
      </pc:sldChg>
      <pc:sldChg chg="addSp modSp mod">
        <pc:chgData name="Wyman, Hilary" userId="f3bca22b-3a42-4d89-8a24-ce254d13f28a" providerId="ADAL" clId="{419E9837-96A0-4E9F-97A2-9DF3D9A6D16D}" dt="2021-10-20T15:47:06.678" v="484" actId="14100"/>
        <pc:sldMkLst>
          <pc:docMk/>
          <pc:sldMk cId="4143963962" sldId="348"/>
        </pc:sldMkLst>
        <pc:spChg chg="mod">
          <ac:chgData name="Wyman, Hilary" userId="f3bca22b-3a42-4d89-8a24-ce254d13f28a" providerId="ADAL" clId="{419E9837-96A0-4E9F-97A2-9DF3D9A6D16D}" dt="2021-10-20T15:47:06.678" v="484" actId="14100"/>
          <ac:spMkLst>
            <pc:docMk/>
            <pc:sldMk cId="4143963962" sldId="348"/>
            <ac:spMk id="2" creationId="{2CD2AF48-C521-4688-A46C-5145B2716851}"/>
          </ac:spMkLst>
        </pc:spChg>
        <pc:spChg chg="mod">
          <ac:chgData name="Wyman, Hilary" userId="f3bca22b-3a42-4d89-8a24-ce254d13f28a" providerId="ADAL" clId="{419E9837-96A0-4E9F-97A2-9DF3D9A6D16D}" dt="2021-10-20T14:53:04.734" v="70" actId="1076"/>
          <ac:spMkLst>
            <pc:docMk/>
            <pc:sldMk cId="4143963962" sldId="348"/>
            <ac:spMk id="3" creationId="{8945F6CD-7538-48CD-B77D-35EF56F17BF4}"/>
          </ac:spMkLst>
        </pc:spChg>
        <pc:spChg chg="mod">
          <ac:chgData name="Wyman, Hilary" userId="f3bca22b-3a42-4d89-8a24-ce254d13f28a" providerId="ADAL" clId="{419E9837-96A0-4E9F-97A2-9DF3D9A6D16D}" dt="2021-10-20T14:53:04.734" v="70" actId="1076"/>
          <ac:spMkLst>
            <pc:docMk/>
            <pc:sldMk cId="4143963962" sldId="348"/>
            <ac:spMk id="4" creationId="{1DF191E2-DC78-4CD0-B57F-1AF6988178D2}"/>
          </ac:spMkLst>
        </pc:spChg>
        <pc:spChg chg="mod">
          <ac:chgData name="Wyman, Hilary" userId="f3bca22b-3a42-4d89-8a24-ce254d13f28a" providerId="ADAL" clId="{419E9837-96A0-4E9F-97A2-9DF3D9A6D16D}" dt="2021-10-20T14:53:04.734" v="70" actId="1076"/>
          <ac:spMkLst>
            <pc:docMk/>
            <pc:sldMk cId="4143963962" sldId="348"/>
            <ac:spMk id="5" creationId="{7BF20965-0C4F-4631-A762-5071922C8746}"/>
          </ac:spMkLst>
        </pc:spChg>
        <pc:picChg chg="add mod">
          <ac:chgData name="Wyman, Hilary" userId="f3bca22b-3a42-4d89-8a24-ce254d13f28a" providerId="ADAL" clId="{419E9837-96A0-4E9F-97A2-9DF3D9A6D16D}" dt="2021-10-20T15:12:43.816" v="73" actId="14100"/>
          <ac:picMkLst>
            <pc:docMk/>
            <pc:sldMk cId="4143963962" sldId="348"/>
            <ac:picMk id="6" creationId="{B2C2F9E3-5DBD-4BE0-8E8E-0473CD9204BF}"/>
          </ac:picMkLst>
        </pc:picChg>
      </pc:sldChg>
      <pc:sldChg chg="addSp modSp mod">
        <pc:chgData name="Wyman, Hilary" userId="f3bca22b-3a42-4d89-8a24-ce254d13f28a" providerId="ADAL" clId="{419E9837-96A0-4E9F-97A2-9DF3D9A6D16D}" dt="2021-10-20T15:45:14.569" v="464" actId="33524"/>
        <pc:sldMkLst>
          <pc:docMk/>
          <pc:sldMk cId="886482572" sldId="349"/>
        </pc:sldMkLst>
        <pc:spChg chg="mod">
          <ac:chgData name="Wyman, Hilary" userId="f3bca22b-3a42-4d89-8a24-ce254d13f28a" providerId="ADAL" clId="{419E9837-96A0-4E9F-97A2-9DF3D9A6D16D}" dt="2021-10-20T15:45:14.569" v="464" actId="33524"/>
          <ac:spMkLst>
            <pc:docMk/>
            <pc:sldMk cId="886482572" sldId="349"/>
            <ac:spMk id="2" creationId="{2CD2AF48-C521-4688-A46C-5145B2716851}"/>
          </ac:spMkLst>
        </pc:spChg>
        <pc:spChg chg="mod">
          <ac:chgData name="Wyman, Hilary" userId="f3bca22b-3a42-4d89-8a24-ce254d13f28a" providerId="ADAL" clId="{419E9837-96A0-4E9F-97A2-9DF3D9A6D16D}" dt="2021-10-20T14:52:10.666" v="60" actId="1076"/>
          <ac:spMkLst>
            <pc:docMk/>
            <pc:sldMk cId="886482572" sldId="349"/>
            <ac:spMk id="6" creationId="{CA5D3C92-D87E-4558-AD88-59815AB6C491}"/>
          </ac:spMkLst>
        </pc:spChg>
        <pc:spChg chg="mod">
          <ac:chgData name="Wyman, Hilary" userId="f3bca22b-3a42-4d89-8a24-ce254d13f28a" providerId="ADAL" clId="{419E9837-96A0-4E9F-97A2-9DF3D9A6D16D}" dt="2021-10-20T14:52:10.666" v="60" actId="1076"/>
          <ac:spMkLst>
            <pc:docMk/>
            <pc:sldMk cId="886482572" sldId="349"/>
            <ac:spMk id="7" creationId="{A57527A0-4AB6-47F3-9222-9CB2ACC433D9}"/>
          </ac:spMkLst>
        </pc:spChg>
        <pc:picChg chg="add mod">
          <ac:chgData name="Wyman, Hilary" userId="f3bca22b-3a42-4d89-8a24-ce254d13f28a" providerId="ADAL" clId="{419E9837-96A0-4E9F-97A2-9DF3D9A6D16D}" dt="2021-10-20T15:13:45.662" v="79" actId="14100"/>
          <ac:picMkLst>
            <pc:docMk/>
            <pc:sldMk cId="886482572" sldId="349"/>
            <ac:picMk id="5" creationId="{1B6DDF20-DF70-46DB-A4FE-32EA3D3EE398}"/>
          </ac:picMkLst>
        </pc:picChg>
      </pc:sldChg>
      <pc:sldChg chg="addSp modSp mod">
        <pc:chgData name="Wyman, Hilary" userId="f3bca22b-3a42-4d89-8a24-ce254d13f28a" providerId="ADAL" clId="{419E9837-96A0-4E9F-97A2-9DF3D9A6D16D}" dt="2021-10-20T15:47:57.084" v="502" actId="1076"/>
        <pc:sldMkLst>
          <pc:docMk/>
          <pc:sldMk cId="2349023345" sldId="350"/>
        </pc:sldMkLst>
        <pc:spChg chg="mod">
          <ac:chgData name="Wyman, Hilary" userId="f3bca22b-3a42-4d89-8a24-ce254d13f28a" providerId="ADAL" clId="{419E9837-96A0-4E9F-97A2-9DF3D9A6D16D}" dt="2021-10-20T15:47:57.084" v="502" actId="1076"/>
          <ac:spMkLst>
            <pc:docMk/>
            <pc:sldMk cId="2349023345" sldId="350"/>
            <ac:spMk id="2" creationId="{2CD2AF48-C521-4688-A46C-5145B2716851}"/>
          </ac:spMkLst>
        </pc:spChg>
        <pc:spChg chg="mod">
          <ac:chgData name="Wyman, Hilary" userId="f3bca22b-3a42-4d89-8a24-ce254d13f28a" providerId="ADAL" clId="{419E9837-96A0-4E9F-97A2-9DF3D9A6D16D}" dt="2021-10-20T15:46:24.725" v="479" actId="20577"/>
          <ac:spMkLst>
            <pc:docMk/>
            <pc:sldMk cId="2349023345" sldId="350"/>
            <ac:spMk id="3" creationId="{8945F6CD-7538-48CD-B77D-35EF56F17BF4}"/>
          </ac:spMkLst>
        </pc:spChg>
        <pc:spChg chg="mod">
          <ac:chgData name="Wyman, Hilary" userId="f3bca22b-3a42-4d89-8a24-ce254d13f28a" providerId="ADAL" clId="{419E9837-96A0-4E9F-97A2-9DF3D9A6D16D}" dt="2021-10-20T15:46:40.194" v="480" actId="20577"/>
          <ac:spMkLst>
            <pc:docMk/>
            <pc:sldMk cId="2349023345" sldId="350"/>
            <ac:spMk id="4" creationId="{1DF191E2-DC78-4CD0-B57F-1AF6988178D2}"/>
          </ac:spMkLst>
        </pc:spChg>
        <pc:spChg chg="mod">
          <ac:chgData name="Wyman, Hilary" userId="f3bca22b-3a42-4d89-8a24-ce254d13f28a" providerId="ADAL" clId="{419E9837-96A0-4E9F-97A2-9DF3D9A6D16D}" dt="2021-10-20T15:14:34.566" v="90" actId="1076"/>
          <ac:spMkLst>
            <pc:docMk/>
            <pc:sldMk cId="2349023345" sldId="350"/>
            <ac:spMk id="5" creationId="{7BF20965-0C4F-4631-A762-5071922C8746}"/>
          </ac:spMkLst>
        </pc:spChg>
        <pc:picChg chg="add mod">
          <ac:chgData name="Wyman, Hilary" userId="f3bca22b-3a42-4d89-8a24-ce254d13f28a" providerId="ADAL" clId="{419E9837-96A0-4E9F-97A2-9DF3D9A6D16D}" dt="2021-10-20T15:14:04.410" v="80"/>
          <ac:picMkLst>
            <pc:docMk/>
            <pc:sldMk cId="2349023345" sldId="350"/>
            <ac:picMk id="6" creationId="{AEC16D5C-6F0E-4993-B668-3781AFD21206}"/>
          </ac:picMkLst>
        </pc:picChg>
      </pc:sldChg>
      <pc:sldChg chg="addSp modSp mod">
        <pc:chgData name="Wyman, Hilary" userId="f3bca22b-3a42-4d89-8a24-ce254d13f28a" providerId="ADAL" clId="{419E9837-96A0-4E9F-97A2-9DF3D9A6D16D}" dt="2021-10-20T15:55:33.237" v="634" actId="20577"/>
        <pc:sldMkLst>
          <pc:docMk/>
          <pc:sldMk cId="2527266757" sldId="351"/>
        </pc:sldMkLst>
        <pc:spChg chg="mod">
          <ac:chgData name="Wyman, Hilary" userId="f3bca22b-3a42-4d89-8a24-ce254d13f28a" providerId="ADAL" clId="{419E9837-96A0-4E9F-97A2-9DF3D9A6D16D}" dt="2021-10-20T15:54:48.644" v="603" actId="1076"/>
          <ac:spMkLst>
            <pc:docMk/>
            <pc:sldMk cId="2527266757" sldId="351"/>
            <ac:spMk id="2" creationId="{F1BA8034-09B9-4253-9645-454B5E883E59}"/>
          </ac:spMkLst>
        </pc:spChg>
        <pc:spChg chg="mod">
          <ac:chgData name="Wyman, Hilary" userId="f3bca22b-3a42-4d89-8a24-ce254d13f28a" providerId="ADAL" clId="{419E9837-96A0-4E9F-97A2-9DF3D9A6D16D}" dt="2021-10-20T15:54:41.175" v="602" actId="1036"/>
          <ac:spMkLst>
            <pc:docMk/>
            <pc:sldMk cId="2527266757" sldId="351"/>
            <ac:spMk id="3" creationId="{B35C0BCD-6281-4BA5-AF55-85DFF78263FC}"/>
          </ac:spMkLst>
        </pc:spChg>
        <pc:spChg chg="mod">
          <ac:chgData name="Wyman, Hilary" userId="f3bca22b-3a42-4d89-8a24-ce254d13f28a" providerId="ADAL" clId="{419E9837-96A0-4E9F-97A2-9DF3D9A6D16D}" dt="2021-10-20T15:54:41.175" v="602" actId="1036"/>
          <ac:spMkLst>
            <pc:docMk/>
            <pc:sldMk cId="2527266757" sldId="351"/>
            <ac:spMk id="5" creationId="{EA5535D4-4C7E-47ED-B087-9352314450EB}"/>
          </ac:spMkLst>
        </pc:spChg>
        <pc:spChg chg="mod">
          <ac:chgData name="Wyman, Hilary" userId="f3bca22b-3a42-4d89-8a24-ce254d13f28a" providerId="ADAL" clId="{419E9837-96A0-4E9F-97A2-9DF3D9A6D16D}" dt="2021-10-20T15:54:41.175" v="602" actId="1036"/>
          <ac:spMkLst>
            <pc:docMk/>
            <pc:sldMk cId="2527266757" sldId="351"/>
            <ac:spMk id="6" creationId="{EE187A7F-E6FF-4B85-8A47-0CC6A346A26B}"/>
          </ac:spMkLst>
        </pc:spChg>
        <pc:spChg chg="mod">
          <ac:chgData name="Wyman, Hilary" userId="f3bca22b-3a42-4d89-8a24-ce254d13f28a" providerId="ADAL" clId="{419E9837-96A0-4E9F-97A2-9DF3D9A6D16D}" dt="2021-10-20T15:55:33.237" v="634" actId="20577"/>
          <ac:spMkLst>
            <pc:docMk/>
            <pc:sldMk cId="2527266757" sldId="351"/>
            <ac:spMk id="7" creationId="{D6CBA0AB-32B1-4156-B33F-BEF6A5EE4AC1}"/>
          </ac:spMkLst>
        </pc:spChg>
        <pc:picChg chg="add mod">
          <ac:chgData name="Wyman, Hilary" userId="f3bca22b-3a42-4d89-8a24-ce254d13f28a" providerId="ADAL" clId="{419E9837-96A0-4E9F-97A2-9DF3D9A6D16D}" dt="2021-10-20T15:15:48.175" v="102"/>
          <ac:picMkLst>
            <pc:docMk/>
            <pc:sldMk cId="2527266757" sldId="351"/>
            <ac:picMk id="8" creationId="{CCA72998-51DB-490F-8398-097CFFD1D722}"/>
          </ac:picMkLst>
        </pc:picChg>
      </pc:sldChg>
      <pc:sldChg chg="addSp modSp mod">
        <pc:chgData name="Wyman, Hilary" userId="f3bca22b-3a42-4d89-8a24-ce254d13f28a" providerId="ADAL" clId="{419E9837-96A0-4E9F-97A2-9DF3D9A6D16D}" dt="2021-10-20T15:47:53.584" v="501" actId="1076"/>
        <pc:sldMkLst>
          <pc:docMk/>
          <pc:sldMk cId="71505677" sldId="456"/>
        </pc:sldMkLst>
        <pc:spChg chg="mod">
          <ac:chgData name="Wyman, Hilary" userId="f3bca22b-3a42-4d89-8a24-ce254d13f28a" providerId="ADAL" clId="{419E9837-96A0-4E9F-97A2-9DF3D9A6D16D}" dt="2021-10-20T15:47:53.584" v="501" actId="1076"/>
          <ac:spMkLst>
            <pc:docMk/>
            <pc:sldMk cId="71505677" sldId="456"/>
            <ac:spMk id="2" creationId="{2CD2AF48-C521-4688-A46C-5145B2716851}"/>
          </ac:spMkLst>
        </pc:spChg>
        <pc:spChg chg="mod">
          <ac:chgData name="Wyman, Hilary" userId="f3bca22b-3a42-4d89-8a24-ce254d13f28a" providerId="ADAL" clId="{419E9837-96A0-4E9F-97A2-9DF3D9A6D16D}" dt="2021-10-20T15:47:30.100" v="495" actId="1038"/>
          <ac:spMkLst>
            <pc:docMk/>
            <pc:sldMk cId="71505677" sldId="456"/>
            <ac:spMk id="3" creationId="{8945F6CD-7538-48CD-B77D-35EF56F17BF4}"/>
          </ac:spMkLst>
        </pc:spChg>
        <pc:spChg chg="mod">
          <ac:chgData name="Wyman, Hilary" userId="f3bca22b-3a42-4d89-8a24-ce254d13f28a" providerId="ADAL" clId="{419E9837-96A0-4E9F-97A2-9DF3D9A6D16D}" dt="2021-10-20T15:47:30.100" v="495" actId="1038"/>
          <ac:spMkLst>
            <pc:docMk/>
            <pc:sldMk cId="71505677" sldId="456"/>
            <ac:spMk id="4" creationId="{1DF191E2-DC78-4CD0-B57F-1AF6988178D2}"/>
          </ac:spMkLst>
        </pc:spChg>
        <pc:spChg chg="mod">
          <ac:chgData name="Wyman, Hilary" userId="f3bca22b-3a42-4d89-8a24-ce254d13f28a" providerId="ADAL" clId="{419E9837-96A0-4E9F-97A2-9DF3D9A6D16D}" dt="2021-10-20T15:47:30.100" v="495" actId="1038"/>
          <ac:spMkLst>
            <pc:docMk/>
            <pc:sldMk cId="71505677" sldId="456"/>
            <ac:spMk id="5" creationId="{7BF20965-0C4F-4631-A762-5071922C8746}"/>
          </ac:spMkLst>
        </pc:spChg>
        <pc:picChg chg="add mod">
          <ac:chgData name="Wyman, Hilary" userId="f3bca22b-3a42-4d89-8a24-ce254d13f28a" providerId="ADAL" clId="{419E9837-96A0-4E9F-97A2-9DF3D9A6D16D}" dt="2021-10-20T15:14:39.613" v="91"/>
          <ac:picMkLst>
            <pc:docMk/>
            <pc:sldMk cId="71505677" sldId="456"/>
            <ac:picMk id="6" creationId="{5362176D-941F-4E54-85CB-65C796E210FC}"/>
          </ac:picMkLst>
        </pc:picChg>
      </pc:sldChg>
      <pc:sldChg chg="addSp modSp mod">
        <pc:chgData name="Wyman, Hilary" userId="f3bca22b-3a42-4d89-8a24-ce254d13f28a" providerId="ADAL" clId="{419E9837-96A0-4E9F-97A2-9DF3D9A6D16D}" dt="2021-10-20T15:48:45.490" v="507" actId="20577"/>
        <pc:sldMkLst>
          <pc:docMk/>
          <pc:sldMk cId="1273832365" sldId="457"/>
        </pc:sldMkLst>
        <pc:spChg chg="mod">
          <ac:chgData name="Wyman, Hilary" userId="f3bca22b-3a42-4d89-8a24-ce254d13f28a" providerId="ADAL" clId="{419E9837-96A0-4E9F-97A2-9DF3D9A6D16D}" dt="2021-10-20T15:47:48.084" v="500" actId="1076"/>
          <ac:spMkLst>
            <pc:docMk/>
            <pc:sldMk cId="1273832365" sldId="457"/>
            <ac:spMk id="2" creationId="{2CD2AF48-C521-4688-A46C-5145B2716851}"/>
          </ac:spMkLst>
        </pc:spChg>
        <pc:spChg chg="mod">
          <ac:chgData name="Wyman, Hilary" userId="f3bca22b-3a42-4d89-8a24-ce254d13f28a" providerId="ADAL" clId="{419E9837-96A0-4E9F-97A2-9DF3D9A6D16D}" dt="2021-10-20T15:48:33.880" v="506" actId="207"/>
          <ac:spMkLst>
            <pc:docMk/>
            <pc:sldMk cId="1273832365" sldId="457"/>
            <ac:spMk id="3" creationId="{8945F6CD-7538-48CD-B77D-35EF56F17BF4}"/>
          </ac:spMkLst>
        </pc:spChg>
        <pc:spChg chg="mod">
          <ac:chgData name="Wyman, Hilary" userId="f3bca22b-3a42-4d89-8a24-ce254d13f28a" providerId="ADAL" clId="{419E9837-96A0-4E9F-97A2-9DF3D9A6D16D}" dt="2021-10-20T15:48:45.490" v="507" actId="20577"/>
          <ac:spMkLst>
            <pc:docMk/>
            <pc:sldMk cId="1273832365" sldId="457"/>
            <ac:spMk id="4" creationId="{1DF191E2-DC78-4CD0-B57F-1AF6988178D2}"/>
          </ac:spMkLst>
        </pc:spChg>
        <pc:spChg chg="mod">
          <ac:chgData name="Wyman, Hilary" userId="f3bca22b-3a42-4d89-8a24-ce254d13f28a" providerId="ADAL" clId="{419E9837-96A0-4E9F-97A2-9DF3D9A6D16D}" dt="2021-10-20T15:48:33.880" v="506" actId="207"/>
          <ac:spMkLst>
            <pc:docMk/>
            <pc:sldMk cId="1273832365" sldId="457"/>
            <ac:spMk id="5" creationId="{7BF20965-0C4F-4631-A762-5071922C8746}"/>
          </ac:spMkLst>
        </pc:spChg>
        <pc:picChg chg="add mod">
          <ac:chgData name="Wyman, Hilary" userId="f3bca22b-3a42-4d89-8a24-ce254d13f28a" providerId="ADAL" clId="{419E9837-96A0-4E9F-97A2-9DF3D9A6D16D}" dt="2021-10-20T15:14:49.457" v="93"/>
          <ac:picMkLst>
            <pc:docMk/>
            <pc:sldMk cId="1273832365" sldId="457"/>
            <ac:picMk id="6" creationId="{5197B75F-7947-47F3-9837-2C125D5CE6C3}"/>
          </ac:picMkLst>
        </pc:picChg>
      </pc:sldChg>
      <pc:sldChg chg="addSp delSp modSp add del mod">
        <pc:chgData name="Wyman, Hilary" userId="f3bca22b-3a42-4d89-8a24-ce254d13f28a" providerId="ADAL" clId="{419E9837-96A0-4E9F-97A2-9DF3D9A6D16D}" dt="2021-10-20T16:03:37.747" v="788" actId="1076"/>
        <pc:sldMkLst>
          <pc:docMk/>
          <pc:sldMk cId="1066962807" sldId="458"/>
        </pc:sldMkLst>
        <pc:spChg chg="mod">
          <ac:chgData name="Wyman, Hilary" userId="f3bca22b-3a42-4d89-8a24-ce254d13f28a" providerId="ADAL" clId="{419E9837-96A0-4E9F-97A2-9DF3D9A6D16D}" dt="2021-10-20T16:03:37.747" v="788" actId="1076"/>
          <ac:spMkLst>
            <pc:docMk/>
            <pc:sldMk cId="1066962807" sldId="458"/>
            <ac:spMk id="2" creationId="{3FE9E8E6-6128-4A3D-BF82-8F4150A31ABF}"/>
          </ac:spMkLst>
        </pc:spChg>
        <pc:spChg chg="mod">
          <ac:chgData name="Wyman, Hilary" userId="f3bca22b-3a42-4d89-8a24-ce254d13f28a" providerId="ADAL" clId="{419E9837-96A0-4E9F-97A2-9DF3D9A6D16D}" dt="2021-10-20T16:03:30.647" v="787" actId="1076"/>
          <ac:spMkLst>
            <pc:docMk/>
            <pc:sldMk cId="1066962807" sldId="458"/>
            <ac:spMk id="4" creationId="{CDD34750-652D-FC49-85CC-0D442747B51C}"/>
          </ac:spMkLst>
        </pc:spChg>
        <pc:spChg chg="add del">
          <ac:chgData name="Wyman, Hilary" userId="f3bca22b-3a42-4d89-8a24-ce254d13f28a" providerId="ADAL" clId="{419E9837-96A0-4E9F-97A2-9DF3D9A6D16D}" dt="2021-10-20T16:03:19.234" v="783" actId="478"/>
          <ac:spMkLst>
            <pc:docMk/>
            <pc:sldMk cId="1066962807" sldId="458"/>
            <ac:spMk id="7" creationId="{C813EB3A-513C-492B-AA25-3DA6586120AE}"/>
          </ac:spMkLst>
        </pc:spChg>
        <pc:picChg chg="mod">
          <ac:chgData name="Wyman, Hilary" userId="f3bca22b-3a42-4d89-8a24-ce254d13f28a" providerId="ADAL" clId="{419E9837-96A0-4E9F-97A2-9DF3D9A6D16D}" dt="2021-10-20T16:03:27.012" v="786" actId="1076"/>
          <ac:picMkLst>
            <pc:docMk/>
            <pc:sldMk cId="1066962807" sldId="458"/>
            <ac:picMk id="6" creationId="{37FB048D-6B60-444B-8A65-DD672A8BF29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10/26/2021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CandCC@wjec.co.uk"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1502597" y="3139637"/>
            <a:ext cx="9186807" cy="3132264"/>
          </a:xfrm>
          <a:noFill/>
        </p:spPr>
        <p:txBody>
          <a:bodyPr anchor="t" anchorCtr="0">
            <a:noAutofit/>
          </a:bodyPr>
          <a:lstStyle/>
          <a:p>
            <a:r>
              <a:rPr lang="en-GB" sz="3200" dirty="0">
                <a:solidFill>
                  <a:srgbClr val="002060"/>
                </a:solidFill>
                <a:latin typeface="+mn-lt"/>
                <a:ea typeface="+mj-lt"/>
                <a:cs typeface="+mj-lt"/>
              </a:rPr>
              <a:t>GCE Health and Social Care, and Childcare</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2060"/>
                </a:solidFill>
                <a:latin typeface="+mn-lt"/>
                <a:ea typeface="+mj-lt"/>
                <a:cs typeface="+mj-lt"/>
              </a:rPr>
              <a:t>Unit 2</a:t>
            </a:r>
            <a:br>
              <a:rPr lang="en-GB" sz="3200" b="1" dirty="0">
                <a:solidFill>
                  <a:srgbClr val="002060"/>
                </a:solidFill>
                <a:latin typeface="+mn-lt"/>
                <a:ea typeface="+mj-lt"/>
                <a:cs typeface="+mj-lt"/>
              </a:rPr>
            </a:br>
            <a:r>
              <a:rPr lang="en-GB" sz="3200" b="1" dirty="0">
                <a:solidFill>
                  <a:srgbClr val="002060"/>
                </a:solidFill>
                <a:latin typeface="+mn-lt"/>
                <a:ea typeface="+mj-lt"/>
                <a:cs typeface="+mj-lt"/>
              </a:rPr>
              <a:t>Supporting health, well-being and resilience in Wales</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B0F0"/>
                </a:solidFill>
                <a:latin typeface="+mn-lt"/>
                <a:ea typeface="+mj-lt"/>
                <a:cs typeface="+mj-lt"/>
              </a:rPr>
              <a:t>Task 1, part (b) – Introduction</a:t>
            </a:r>
            <a:endParaRPr lang="en-US" sz="3200" dirty="0">
              <a:solidFill>
                <a:srgbClr val="00B0F0"/>
              </a:solidFill>
              <a:latin typeface="+mn-lt"/>
              <a:ea typeface="+mj-lt"/>
              <a:cs typeface="+mj-lt"/>
            </a:endParaRP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32133" y="117212"/>
            <a:ext cx="2289493" cy="979714"/>
          </a:xfrm>
          <a:prstGeom prst="rect">
            <a:avLst/>
          </a:prstGeom>
        </p:spPr>
      </p:pic>
      <p:sp>
        <p:nvSpPr>
          <p:cNvPr id="7" name="Text Box 2">
            <a:extLst>
              <a:ext uri="{FF2B5EF4-FFF2-40B4-BE49-F238E27FC236}">
                <a16:creationId xmlns:a16="http://schemas.microsoft.com/office/drawing/2014/main" id="{C813EB3A-513C-492B-AA25-3DA6586120AE}"/>
              </a:ext>
            </a:extLst>
          </p:cNvPr>
          <p:cNvSpPr txBox="1">
            <a:spLocks noChangeArrowheads="1"/>
          </p:cNvSpPr>
          <p:nvPr/>
        </p:nvSpPr>
        <p:spPr bwMode="auto">
          <a:xfrm>
            <a:off x="506185" y="1582214"/>
            <a:ext cx="11179629" cy="979715"/>
          </a:xfrm>
          <a:prstGeom prst="rect">
            <a:avLst/>
          </a:prstGeom>
          <a:noFill/>
          <a:ln w="28575">
            <a:solidFill>
              <a:schemeClr val="accent1"/>
            </a:solid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solidFill>
                  <a:srgbClr val="4472C4"/>
                </a:solidFill>
                <a:effectLst/>
                <a:latin typeface="Arial" panose="020B0604020202020204" pitchFamily="34" charset="0"/>
                <a:ea typeface="Calibri" panose="020F0502020204030204" pitchFamily="34" charset="0"/>
                <a:cs typeface="Times New Roman" panose="02020603050405020304" pitchFamily="18" charset="0"/>
              </a:rPr>
              <a:t>These materials are designed by teachers to support the delivery of GCE Health and Social Care, and Childcare.  They are supported, but not produced, by WJEC.  If you would like to share your resources, please contact </a:t>
            </a:r>
            <a:r>
              <a:rPr lang="en-GB" u="sng" dirty="0">
                <a:solidFill>
                  <a:srgbClr val="0000FF"/>
                </a:solidFill>
                <a:effectLst/>
                <a:latin typeface="Arial" panose="020B0604020202020204" pitchFamily="34" charset="0"/>
                <a:ea typeface="Calibri" panose="020F0502020204030204" pitchFamily="34" charset="0"/>
                <a:cs typeface="Times New Roman" panose="02020603050405020304" pitchFamily="18" charset="0"/>
                <a:hlinkClick r:id="rId3"/>
              </a:rPr>
              <a:t>HSCandCC@wjec.co.uk</a:t>
            </a:r>
            <a:r>
              <a:rPr lang="en-GB" dirty="0">
                <a:effectLst/>
                <a:latin typeface="Arial" panose="020B0604020202020204" pitchFamily="34" charset="0"/>
                <a:ea typeface="Calibri" panose="020F0502020204030204" pitchFamily="34" charset="0"/>
                <a:cs typeface="Times New Roman" panose="02020603050405020304" pitchFamily="18" charset="0"/>
              </a:rPr>
              <a:t>.</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425775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21721" y="1004302"/>
            <a:ext cx="11501885"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21722"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800" b="1" dirty="0">
                <a:solidFill>
                  <a:srgbClr val="DB44E3"/>
                </a:solidFill>
                <a:cs typeface="Calibri"/>
              </a:rPr>
              <a:t>Impact</a:t>
            </a: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17986" y="249596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800" b="1" dirty="0">
                <a:solidFill>
                  <a:srgbClr val="DB44E3"/>
                </a:solidFill>
                <a:cs typeface="Calibri"/>
              </a:rPr>
              <a:t>Sustainable</a:t>
            </a: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114250"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800" b="1" dirty="0">
                <a:solidFill>
                  <a:srgbClr val="DB44E3"/>
                </a:solidFill>
                <a:cs typeface="Calibri"/>
              </a:rPr>
              <a:t>High-quality</a:t>
            </a:r>
          </a:p>
        </p:txBody>
      </p:sp>
      <p:pic>
        <p:nvPicPr>
          <p:cNvPr id="6" name="Picture 5">
            <a:extLst>
              <a:ext uri="{FF2B5EF4-FFF2-40B4-BE49-F238E27FC236}">
                <a16:creationId xmlns:a16="http://schemas.microsoft.com/office/drawing/2014/main" id="{5362176D-941F-4E54-85CB-65C796E210FC}"/>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71505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45057" y="1004302"/>
            <a:ext cx="11404119"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t>
            </a:r>
            <a:r>
              <a:rPr lang="en-GB" sz="2800" b="1">
                <a:solidFill>
                  <a:srgbClr val="000000"/>
                </a:solidFill>
                <a:ea typeface="+mj-lt"/>
                <a:cs typeface="+mj-lt"/>
              </a:rPr>
              <a:t>and regulation </a:t>
            </a:r>
            <a:r>
              <a:rPr lang="en-GB" sz="2800" b="1" dirty="0">
                <a:solidFill>
                  <a:srgbClr val="000000"/>
                </a:solidFill>
                <a:ea typeface="+mj-lt"/>
                <a:cs typeface="+mj-lt"/>
              </a:rPr>
              <a:t>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45057"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dirty="0">
                <a:solidFill>
                  <a:srgbClr val="DB44E3"/>
                </a:solidFill>
                <a:ea typeface="+mn-lt"/>
                <a:cs typeface="+mn-lt"/>
              </a:rPr>
              <a:t>A marked effect or influence.</a:t>
            </a:r>
          </a:p>
          <a:p>
            <a:pPr algn="ctr"/>
            <a:r>
              <a:rPr lang="en-GB" sz="2400" dirty="0">
                <a:solidFill>
                  <a:srgbClr val="DB44E3"/>
                </a:solidFill>
                <a:ea typeface="+mn-lt"/>
                <a:cs typeface="+mn-lt"/>
              </a:rPr>
              <a:t>Have a strong effect on someone or something.</a:t>
            </a:r>
            <a:endParaRPr lang="en-GB" sz="2400" dirty="0">
              <a:solidFill>
                <a:srgbClr val="DB44E3"/>
              </a:solidFill>
              <a:cs typeface="Calibri"/>
            </a:endParaRP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41321" y="249596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dirty="0">
                <a:solidFill>
                  <a:srgbClr val="DB44E3"/>
                </a:solidFill>
                <a:ea typeface="+mn-lt"/>
                <a:cs typeface="+mn-lt"/>
              </a:rPr>
              <a:t>Sustainable healthcare can be described as care that is delivered in a way that does not adversely affect the health of the population and does not use resources in a way that prevents tomorrow's health professionals from providing care.</a:t>
            </a:r>
            <a:endParaRPr lang="en-US" sz="2400" dirty="0">
              <a:solidFill>
                <a:srgbClr val="DB44E3"/>
              </a:solidFill>
              <a:cs typeface="Calibri"/>
            </a:endParaRP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039819"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dirty="0">
                <a:solidFill>
                  <a:srgbClr val="DB44E3"/>
                </a:solidFill>
                <a:ea typeface="+mn-lt"/>
                <a:cs typeface="+mn-lt"/>
              </a:rPr>
              <a:t>An excellent standard of measure; of superior quality.</a:t>
            </a:r>
            <a:endParaRPr lang="en-GB" sz="2400" dirty="0">
              <a:solidFill>
                <a:srgbClr val="DB44E3"/>
              </a:solidFill>
              <a:cs typeface="Calibri"/>
            </a:endParaRPr>
          </a:p>
        </p:txBody>
      </p:sp>
      <p:pic>
        <p:nvPicPr>
          <p:cNvPr id="6" name="Picture 5">
            <a:extLst>
              <a:ext uri="{FF2B5EF4-FFF2-40B4-BE49-F238E27FC236}">
                <a16:creationId xmlns:a16="http://schemas.microsoft.com/office/drawing/2014/main" id="{5197B75F-7947-47F3-9837-2C125D5CE6C3}"/>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1273832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D834D36-D981-4EDD-B062-077BAB9C7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314"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6CFD523C-CC0D-41EB-B7F7-C615B5715FE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4973784" y="4463551"/>
            <a:ext cx="6432472" cy="1864229"/>
          </a:xfrm>
          <a:solidFill>
            <a:srgbClr val="F584EB"/>
          </a:solidFill>
        </p:spPr>
        <p:txBody>
          <a:bodyPr vert="horz" lIns="91440" tIns="45720" rIns="91440" bIns="45720" rtlCol="0" anchor="t">
            <a:noAutofit/>
          </a:bodyPr>
          <a:lstStyle/>
          <a:p>
            <a:pPr algn="ctr"/>
            <a:r>
              <a:rPr lang="en-US" b="1" dirty="0">
                <a:solidFill>
                  <a:srgbClr val="000000"/>
                </a:solidFill>
              </a:rPr>
              <a:t>Person/child-centred care within outcome-focused provision</a:t>
            </a:r>
            <a:endParaRPr lang="en-US" dirty="0">
              <a:solidFill>
                <a:srgbClr val="000000"/>
              </a:solidFill>
              <a:cs typeface="Calibri Light"/>
            </a:endParaRPr>
          </a:p>
        </p:txBody>
      </p:sp>
      <p:sp>
        <p:nvSpPr>
          <p:cNvPr id="23" name="Freeform 68">
            <a:extLst>
              <a:ext uri="{FF2B5EF4-FFF2-40B4-BE49-F238E27FC236}">
                <a16:creationId xmlns:a16="http://schemas.microsoft.com/office/drawing/2014/main" id="{251BB4E6-C169-431D-9D53-2BBEBFFD15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79782" y="2"/>
            <a:ext cx="3614335" cy="2178813"/>
          </a:xfrm>
          <a:custGeom>
            <a:avLst/>
            <a:gdLst>
              <a:gd name="connsiteX0" fmla="*/ 38628 w 3614335"/>
              <a:gd name="connsiteY0" fmla="*/ 0 h 2178813"/>
              <a:gd name="connsiteX1" fmla="*/ 3575707 w 3614335"/>
              <a:gd name="connsiteY1" fmla="*/ 0 h 2178813"/>
              <a:gd name="connsiteX2" fmla="*/ 3577619 w 3614335"/>
              <a:gd name="connsiteY2" fmla="*/ 7439 h 2178813"/>
              <a:gd name="connsiteX3" fmla="*/ 3614335 w 3614335"/>
              <a:gd name="connsiteY3" fmla="*/ 371646 h 2178813"/>
              <a:gd name="connsiteX4" fmla="*/ 1807167 w 3614335"/>
              <a:gd name="connsiteY4" fmla="*/ 2178813 h 2178813"/>
              <a:gd name="connsiteX5" fmla="*/ 0 w 3614335"/>
              <a:gd name="connsiteY5" fmla="*/ 371646 h 2178813"/>
              <a:gd name="connsiteX6" fmla="*/ 36715 w 3614335"/>
              <a:gd name="connsiteY6" fmla="*/ 7439 h 217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4335" h="2178813">
                <a:moveTo>
                  <a:pt x="38628" y="0"/>
                </a:moveTo>
                <a:lnTo>
                  <a:pt x="3575707" y="0"/>
                </a:lnTo>
                <a:lnTo>
                  <a:pt x="3577619" y="7439"/>
                </a:lnTo>
                <a:cubicBezTo>
                  <a:pt x="3601692" y="125081"/>
                  <a:pt x="3614335" y="246887"/>
                  <a:pt x="3614335" y="371646"/>
                </a:cubicBezTo>
                <a:cubicBezTo>
                  <a:pt x="3614335" y="1369717"/>
                  <a:pt x="2805239" y="2178813"/>
                  <a:pt x="1807167" y="2178813"/>
                </a:cubicBezTo>
                <a:cubicBezTo>
                  <a:pt x="809097" y="2178813"/>
                  <a:pt x="0" y="1369717"/>
                  <a:pt x="0" y="371646"/>
                </a:cubicBezTo>
                <a:cubicBezTo>
                  <a:pt x="0" y="246887"/>
                  <a:pt x="12642" y="125081"/>
                  <a:pt x="36715" y="7439"/>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Picture 9" descr="Text&#10;&#10;Description automatically generated">
            <a:extLst>
              <a:ext uri="{FF2B5EF4-FFF2-40B4-BE49-F238E27FC236}">
                <a16:creationId xmlns:a16="http://schemas.microsoft.com/office/drawing/2014/main" id="{60B35511-EF0B-417B-AF0B-B93747DD46AB}"/>
              </a:ext>
            </a:extLst>
          </p:cNvPr>
          <p:cNvPicPr>
            <a:picLocks noChangeAspect="1"/>
          </p:cNvPicPr>
          <p:nvPr/>
        </p:nvPicPr>
        <p:blipFill>
          <a:blip r:embed="rId3"/>
          <a:stretch>
            <a:fillRect/>
          </a:stretch>
        </p:blipFill>
        <p:spPr>
          <a:xfrm>
            <a:off x="2122108" y="291035"/>
            <a:ext cx="2329681" cy="1198334"/>
          </a:xfrm>
          <a:prstGeom prst="rect">
            <a:avLst/>
          </a:prstGeom>
        </p:spPr>
      </p:pic>
      <p:sp>
        <p:nvSpPr>
          <p:cNvPr id="25" name="Freeform 72">
            <a:extLst>
              <a:ext uri="{FF2B5EF4-FFF2-40B4-BE49-F238E27FC236}">
                <a16:creationId xmlns:a16="http://schemas.microsoft.com/office/drawing/2014/main" id="{5AFEC34A-0251-411C-A0C7-E1FB917E9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433009"/>
            <a:ext cx="3762321" cy="4434467"/>
          </a:xfrm>
          <a:custGeom>
            <a:avLst/>
            <a:gdLst>
              <a:gd name="connsiteX0" fmla="*/ 871484 w 3762321"/>
              <a:gd name="connsiteY0" fmla="*/ 0 h 4434467"/>
              <a:gd name="connsiteX1" fmla="*/ 3762321 w 3762321"/>
              <a:gd name="connsiteY1" fmla="*/ 2890836 h 4434467"/>
              <a:gd name="connsiteX2" fmla="*/ 3413413 w 3762321"/>
              <a:gd name="connsiteY2" fmla="*/ 4268781 h 4434467"/>
              <a:gd name="connsiteX3" fmla="*/ 3312756 w 3762321"/>
              <a:gd name="connsiteY3" fmla="*/ 4434467 h 4434467"/>
              <a:gd name="connsiteX4" fmla="*/ 0 w 3762321"/>
              <a:gd name="connsiteY4" fmla="*/ 4434467 h 4434467"/>
              <a:gd name="connsiteX5" fmla="*/ 0 w 3762321"/>
              <a:gd name="connsiteY5" fmla="*/ 134299 h 4434467"/>
              <a:gd name="connsiteX6" fmla="*/ 11838 w 3762321"/>
              <a:gd name="connsiteY6" fmla="*/ 129967 h 4434467"/>
              <a:gd name="connsiteX7" fmla="*/ 871484 w 3762321"/>
              <a:gd name="connsiteY7" fmla="*/ 0 h 443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2321" h="4434467">
                <a:moveTo>
                  <a:pt x="871484" y="0"/>
                </a:moveTo>
                <a:cubicBezTo>
                  <a:pt x="2468049" y="0"/>
                  <a:pt x="3762321" y="1294271"/>
                  <a:pt x="3762321" y="2890836"/>
                </a:cubicBezTo>
                <a:cubicBezTo>
                  <a:pt x="3762321" y="3389763"/>
                  <a:pt x="3635928" y="3859169"/>
                  <a:pt x="3413413" y="4268781"/>
                </a:cubicBezTo>
                <a:lnTo>
                  <a:pt x="3312756" y="4434467"/>
                </a:lnTo>
                <a:lnTo>
                  <a:pt x="0" y="4434467"/>
                </a:lnTo>
                <a:lnTo>
                  <a:pt x="0" y="134299"/>
                </a:lnTo>
                <a:lnTo>
                  <a:pt x="11838" y="129967"/>
                </a:lnTo>
                <a:cubicBezTo>
                  <a:pt x="283400" y="45502"/>
                  <a:pt x="572129" y="0"/>
                  <a:pt x="871484"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Oval 26">
            <a:extLst>
              <a:ext uri="{FF2B5EF4-FFF2-40B4-BE49-F238E27FC236}">
                <a16:creationId xmlns:a16="http://schemas.microsoft.com/office/drawing/2014/main" id="{89E9B1A9-F407-4A46-B721-26946A1A2C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1460" y="460823"/>
            <a:ext cx="3245896" cy="3245896"/>
          </a:xfrm>
          <a:prstGeom prst="ellipse">
            <a:avLst/>
          </a:pr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8" descr="Text, whiteboard&#10;&#10;Description automatically generated">
            <a:extLst>
              <a:ext uri="{FF2B5EF4-FFF2-40B4-BE49-F238E27FC236}">
                <a16:creationId xmlns:a16="http://schemas.microsoft.com/office/drawing/2014/main" id="{4BDEE162-7474-4F61-9247-EAA92046544E}"/>
              </a:ext>
            </a:extLst>
          </p:cNvPr>
          <p:cNvPicPr>
            <a:picLocks noChangeAspect="1"/>
          </p:cNvPicPr>
          <p:nvPr/>
        </p:nvPicPr>
        <p:blipFill>
          <a:blip r:embed="rId4"/>
          <a:stretch>
            <a:fillRect/>
          </a:stretch>
        </p:blipFill>
        <p:spPr>
          <a:xfrm>
            <a:off x="5725050" y="1461377"/>
            <a:ext cx="2254110" cy="1262301"/>
          </a:xfrm>
          <a:prstGeom prst="rect">
            <a:avLst/>
          </a:prstGeom>
        </p:spPr>
      </p:pic>
      <p:sp>
        <p:nvSpPr>
          <p:cNvPr id="29" name="Freeform 64">
            <a:extLst>
              <a:ext uri="{FF2B5EF4-FFF2-40B4-BE49-F238E27FC236}">
                <a16:creationId xmlns:a16="http://schemas.microsoft.com/office/drawing/2014/main" id="{B81747D3-9737-4919-8850-65DBC904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098288" y="1"/>
            <a:ext cx="3093713" cy="3406036"/>
          </a:xfrm>
          <a:custGeom>
            <a:avLst/>
            <a:gdLst>
              <a:gd name="connsiteX0" fmla="*/ 404583 w 3093713"/>
              <a:gd name="connsiteY0" fmla="*/ 0 h 3406036"/>
              <a:gd name="connsiteX1" fmla="*/ 3093713 w 3093713"/>
              <a:gd name="connsiteY1" fmla="*/ 0 h 3406036"/>
              <a:gd name="connsiteX2" fmla="*/ 3093713 w 3093713"/>
              <a:gd name="connsiteY2" fmla="*/ 3187362 h 3406036"/>
              <a:gd name="connsiteX3" fmla="*/ 2990991 w 3093713"/>
              <a:gd name="connsiteY3" fmla="*/ 3236846 h 3406036"/>
              <a:gd name="connsiteX4" fmla="*/ 2152961 w 3093713"/>
              <a:gd name="connsiteY4" fmla="*/ 3406036 h 3406036"/>
              <a:gd name="connsiteX5" fmla="*/ 0 w 3093713"/>
              <a:gd name="connsiteY5" fmla="*/ 1253075 h 3406036"/>
              <a:gd name="connsiteX6" fmla="*/ 367692 w 3093713"/>
              <a:gd name="connsiteY6" fmla="*/ 49334 h 3406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713" h="3406036">
                <a:moveTo>
                  <a:pt x="404583" y="0"/>
                </a:moveTo>
                <a:lnTo>
                  <a:pt x="3093713" y="0"/>
                </a:lnTo>
                <a:lnTo>
                  <a:pt x="3093713" y="3187362"/>
                </a:lnTo>
                <a:lnTo>
                  <a:pt x="2990991" y="3236846"/>
                </a:lnTo>
                <a:cubicBezTo>
                  <a:pt x="2733414" y="3345792"/>
                  <a:pt x="2450223" y="3406036"/>
                  <a:pt x="2152961" y="3406036"/>
                </a:cubicBezTo>
                <a:cubicBezTo>
                  <a:pt x="963913" y="3406036"/>
                  <a:pt x="0" y="2442123"/>
                  <a:pt x="0" y="1253075"/>
                </a:cubicBezTo>
                <a:cubicBezTo>
                  <a:pt x="0" y="807182"/>
                  <a:pt x="135550" y="392949"/>
                  <a:pt x="367692" y="49334"/>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 name="Picture 10" descr="A picture containing logo&#10;&#10;Description automatically generated">
            <a:extLst>
              <a:ext uri="{FF2B5EF4-FFF2-40B4-BE49-F238E27FC236}">
                <a16:creationId xmlns:a16="http://schemas.microsoft.com/office/drawing/2014/main" id="{1B2CC499-DC8F-45A8-AEDB-7B18B95A5B7A}"/>
              </a:ext>
            </a:extLst>
          </p:cNvPr>
          <p:cNvPicPr>
            <a:picLocks noChangeAspect="1"/>
          </p:cNvPicPr>
          <p:nvPr/>
        </p:nvPicPr>
        <p:blipFill>
          <a:blip r:embed="rId5"/>
          <a:stretch>
            <a:fillRect/>
          </a:stretch>
        </p:blipFill>
        <p:spPr>
          <a:xfrm>
            <a:off x="9886704" y="1636756"/>
            <a:ext cx="2268558" cy="1286531"/>
          </a:xfrm>
          <a:prstGeom prst="rect">
            <a:avLst/>
          </a:prstGeom>
        </p:spPr>
      </p:pic>
      <p:pic>
        <p:nvPicPr>
          <p:cNvPr id="3" name="Picture 7" descr="Map&#10;&#10;Description automatically generated">
            <a:extLst>
              <a:ext uri="{FF2B5EF4-FFF2-40B4-BE49-F238E27FC236}">
                <a16:creationId xmlns:a16="http://schemas.microsoft.com/office/drawing/2014/main" id="{14E45D8A-AD6A-45A5-B063-653DA338ED94}"/>
              </a:ext>
            </a:extLst>
          </p:cNvPr>
          <p:cNvPicPr>
            <a:picLocks noChangeAspect="1"/>
          </p:cNvPicPr>
          <p:nvPr/>
        </p:nvPicPr>
        <p:blipFill>
          <a:blip r:embed="rId6"/>
          <a:stretch>
            <a:fillRect/>
          </a:stretch>
        </p:blipFill>
        <p:spPr>
          <a:xfrm>
            <a:off x="272495" y="4065311"/>
            <a:ext cx="2639607" cy="1892548"/>
          </a:xfrm>
          <a:prstGeom prst="rect">
            <a:avLst/>
          </a:prstGeom>
        </p:spPr>
      </p:pic>
      <p:pic>
        <p:nvPicPr>
          <p:cNvPr id="13" name="Picture 12">
            <a:extLst>
              <a:ext uri="{FF2B5EF4-FFF2-40B4-BE49-F238E27FC236}">
                <a16:creationId xmlns:a16="http://schemas.microsoft.com/office/drawing/2014/main" id="{6BB8A338-DACB-47B1-9DB8-E3D300C69615}"/>
              </a:ext>
            </a:extLst>
          </p:cNvPr>
          <p:cNvPicPr/>
          <p:nvPr/>
        </p:nvPicPr>
        <p:blipFill>
          <a:blip r:embed="rId7">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15276132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58412-1860-465F-A309-FA24E51E63D1}"/>
              </a:ext>
            </a:extLst>
          </p:cNvPr>
          <p:cNvSpPr>
            <a:spLocks noGrp="1"/>
          </p:cNvSpPr>
          <p:nvPr>
            <p:ph type="title"/>
          </p:nvPr>
        </p:nvSpPr>
        <p:spPr>
          <a:xfrm>
            <a:off x="838200" y="1171981"/>
            <a:ext cx="10515600" cy="1325563"/>
          </a:xfrm>
          <a:solidFill>
            <a:srgbClr val="F584EB"/>
          </a:solidFill>
        </p:spPr>
        <p:txBody>
          <a:bodyPr/>
          <a:lstStyle/>
          <a:p>
            <a:pPr algn="ctr"/>
            <a:r>
              <a:rPr lang="en-GB" b="1" dirty="0">
                <a:ea typeface="+mj-lt"/>
                <a:cs typeface="+mj-lt"/>
              </a:rPr>
              <a:t>Person/child-centred care within outcome-focused provision</a:t>
            </a:r>
            <a:endParaRPr lang="en-US" dirty="0"/>
          </a:p>
        </p:txBody>
      </p:sp>
      <p:sp>
        <p:nvSpPr>
          <p:cNvPr id="3" name="Content Placeholder 2">
            <a:extLst>
              <a:ext uri="{FF2B5EF4-FFF2-40B4-BE49-F238E27FC236}">
                <a16:creationId xmlns:a16="http://schemas.microsoft.com/office/drawing/2014/main" id="{963843A2-81CB-4B76-91D0-208275BAFD75}"/>
              </a:ext>
            </a:extLst>
          </p:cNvPr>
          <p:cNvSpPr>
            <a:spLocks noGrp="1"/>
          </p:cNvSpPr>
          <p:nvPr>
            <p:ph idx="1"/>
          </p:nvPr>
        </p:nvSpPr>
        <p:spPr>
          <a:xfrm>
            <a:off x="838200" y="3429000"/>
            <a:ext cx="10515600" cy="1429157"/>
          </a:xfrm>
        </p:spPr>
        <p:txBody>
          <a:bodyPr vert="horz" lIns="91440" tIns="45720" rIns="91440" bIns="45720" rtlCol="0" anchor="t">
            <a:normAutofit/>
          </a:bodyPr>
          <a:lstStyle/>
          <a:p>
            <a:pPr marL="0" indent="0">
              <a:buNone/>
            </a:pPr>
            <a:r>
              <a:rPr lang="en-GB" b="1" dirty="0">
                <a:solidFill>
                  <a:srgbClr val="DB44E3"/>
                </a:solidFill>
                <a:ea typeface="+mn-lt"/>
                <a:cs typeface="+mn-lt"/>
              </a:rPr>
              <a:t>Learners should understand:</a:t>
            </a:r>
            <a:endParaRPr lang="en-GB" dirty="0">
              <a:solidFill>
                <a:srgbClr val="DB44E3"/>
              </a:solidFill>
              <a:ea typeface="+mn-lt"/>
              <a:cs typeface="+mn-lt"/>
            </a:endParaRPr>
          </a:p>
          <a:p>
            <a:pPr marL="0" indent="0">
              <a:buNone/>
            </a:pPr>
            <a:r>
              <a:rPr lang="en-GB" dirty="0">
                <a:solidFill>
                  <a:srgbClr val="DB44E3"/>
                </a:solidFill>
                <a:ea typeface="+mn-lt"/>
                <a:cs typeface="+mn-lt"/>
              </a:rPr>
              <a:t>What is meant by person/child-centred care and how this relates to outcome focused provision and current legislation and policy, including:</a:t>
            </a:r>
          </a:p>
        </p:txBody>
      </p:sp>
      <p:pic>
        <p:nvPicPr>
          <p:cNvPr id="4" name="Picture 3">
            <a:extLst>
              <a:ext uri="{FF2B5EF4-FFF2-40B4-BE49-F238E27FC236}">
                <a16:creationId xmlns:a16="http://schemas.microsoft.com/office/drawing/2014/main" id="{CD585E08-1568-4738-BE60-9668B3761DC1}"/>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647944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A8034-09B9-4253-9645-454B5E883E59}"/>
              </a:ext>
            </a:extLst>
          </p:cNvPr>
          <p:cNvSpPr>
            <a:spLocks noGrp="1"/>
          </p:cNvSpPr>
          <p:nvPr>
            <p:ph type="title"/>
          </p:nvPr>
        </p:nvSpPr>
        <p:spPr>
          <a:xfrm>
            <a:off x="838199" y="1001325"/>
            <a:ext cx="10515600" cy="1325563"/>
          </a:xfrm>
          <a:solidFill>
            <a:srgbClr val="F584EB"/>
          </a:solidFill>
          <a:ln>
            <a:solidFill>
              <a:srgbClr val="F584EB"/>
            </a:solidFill>
          </a:ln>
        </p:spPr>
        <p:txBody>
          <a:bodyPr/>
          <a:lstStyle/>
          <a:p>
            <a:pPr algn="ctr"/>
            <a:r>
              <a:rPr lang="en-GB" b="1" dirty="0">
                <a:cs typeface="Calibri Light"/>
              </a:rPr>
              <a:t>Person/child-centred care within outcome-focused provision</a:t>
            </a:r>
            <a:endParaRPr lang="en-GB" dirty="0">
              <a:cs typeface="Calibri Light"/>
            </a:endParaRPr>
          </a:p>
        </p:txBody>
      </p:sp>
      <p:sp>
        <p:nvSpPr>
          <p:cNvPr id="5" name="Text Placeholder 4">
            <a:extLst>
              <a:ext uri="{FF2B5EF4-FFF2-40B4-BE49-F238E27FC236}">
                <a16:creationId xmlns:a16="http://schemas.microsoft.com/office/drawing/2014/main" id="{EA5535D4-4C7E-47ED-B087-9352314450EB}"/>
              </a:ext>
            </a:extLst>
          </p:cNvPr>
          <p:cNvSpPr>
            <a:spLocks noGrp="1"/>
          </p:cNvSpPr>
          <p:nvPr>
            <p:ph type="body" idx="1"/>
          </p:nvPr>
        </p:nvSpPr>
        <p:spPr>
          <a:xfrm>
            <a:off x="838199" y="2567678"/>
            <a:ext cx="5157787" cy="522029"/>
          </a:xfrm>
          <a:ln>
            <a:solidFill>
              <a:srgbClr val="F584EB"/>
            </a:solidFill>
          </a:ln>
        </p:spPr>
        <p:txBody>
          <a:bodyPr>
            <a:normAutofit lnSpcReduction="10000"/>
          </a:bodyPr>
          <a:lstStyle/>
          <a:p>
            <a:pPr algn="ctr"/>
            <a:r>
              <a:rPr lang="en-GB" sz="3200" dirty="0">
                <a:solidFill>
                  <a:srgbClr val="DB44E3"/>
                </a:solidFill>
                <a:ea typeface="+mn-lt"/>
                <a:cs typeface="+mn-lt"/>
              </a:rPr>
              <a:t>Person/child-centred care </a:t>
            </a:r>
            <a:endParaRPr lang="en-GB" sz="3200" b="0" dirty="0">
              <a:solidFill>
                <a:srgbClr val="DB44E3"/>
              </a:solidFill>
              <a:ea typeface="+mn-lt"/>
              <a:cs typeface="+mn-lt"/>
            </a:endParaRPr>
          </a:p>
        </p:txBody>
      </p:sp>
      <p:sp>
        <p:nvSpPr>
          <p:cNvPr id="3" name="Content Placeholder 2">
            <a:extLst>
              <a:ext uri="{FF2B5EF4-FFF2-40B4-BE49-F238E27FC236}">
                <a16:creationId xmlns:a16="http://schemas.microsoft.com/office/drawing/2014/main" id="{B35C0BCD-6281-4BA5-AF55-85DFF78263FC}"/>
              </a:ext>
            </a:extLst>
          </p:cNvPr>
          <p:cNvSpPr>
            <a:spLocks noGrp="1"/>
          </p:cNvSpPr>
          <p:nvPr>
            <p:ph sz="half" idx="2"/>
          </p:nvPr>
        </p:nvSpPr>
        <p:spPr>
          <a:xfrm>
            <a:off x="838199" y="3180176"/>
            <a:ext cx="5157787" cy="3454548"/>
          </a:xfrm>
          <a:solidFill>
            <a:srgbClr val="F584EB"/>
          </a:solidFill>
        </p:spPr>
        <p:txBody>
          <a:bodyPr vert="horz" lIns="91440" tIns="45720" rIns="91440" bIns="45720" rtlCol="0" anchor="t">
            <a:noAutofit/>
          </a:bodyPr>
          <a:lstStyle/>
          <a:p>
            <a:pPr marL="0" indent="0">
              <a:lnSpc>
                <a:spcPct val="100000"/>
              </a:lnSpc>
              <a:spcBef>
                <a:spcPts val="0"/>
              </a:spcBef>
              <a:buNone/>
            </a:pPr>
            <a:r>
              <a:rPr lang="en-GB" sz="2400" dirty="0">
                <a:cs typeface="Calibri"/>
              </a:rPr>
              <a:t>Put simply, being </a:t>
            </a:r>
            <a:r>
              <a:rPr lang="en-GB" sz="2400" b="1" dirty="0">
                <a:cs typeface="Calibri"/>
              </a:rPr>
              <a:t>person-centred </a:t>
            </a:r>
            <a:r>
              <a:rPr lang="en-GB" sz="2400" dirty="0">
                <a:cs typeface="Calibri"/>
              </a:rPr>
              <a:t>is about focusing </a:t>
            </a:r>
            <a:r>
              <a:rPr lang="en-GB" sz="2400" b="1" dirty="0">
                <a:cs typeface="Calibri"/>
              </a:rPr>
              <a:t>care</a:t>
            </a:r>
            <a:r>
              <a:rPr lang="en-GB" sz="2400" dirty="0">
                <a:cs typeface="Calibri"/>
              </a:rPr>
              <a:t> on the needs of the </a:t>
            </a:r>
            <a:r>
              <a:rPr lang="en-GB" sz="2400" b="1" dirty="0">
                <a:cs typeface="Calibri"/>
              </a:rPr>
              <a:t>person</a:t>
            </a:r>
            <a:r>
              <a:rPr lang="en-GB" sz="2400" dirty="0">
                <a:cs typeface="Calibri"/>
              </a:rPr>
              <a:t> rather than the needs of the service.</a:t>
            </a:r>
          </a:p>
          <a:p>
            <a:pPr marL="361950" indent="-361950">
              <a:lnSpc>
                <a:spcPct val="100000"/>
              </a:lnSpc>
              <a:spcBef>
                <a:spcPts val="0"/>
              </a:spcBef>
            </a:pPr>
            <a:endParaRPr lang="en-US" sz="2400" dirty="0">
              <a:ea typeface="+mn-lt"/>
              <a:cs typeface="+mn-lt"/>
            </a:endParaRPr>
          </a:p>
          <a:p>
            <a:pPr marL="0" indent="0">
              <a:lnSpc>
                <a:spcPct val="100000"/>
              </a:lnSpc>
              <a:spcBef>
                <a:spcPts val="0"/>
              </a:spcBef>
              <a:buNone/>
            </a:pPr>
            <a:r>
              <a:rPr lang="en-GB" sz="2400" dirty="0">
                <a:cs typeface="Calibri"/>
              </a:rPr>
              <a:t>Most people who need health </a:t>
            </a:r>
            <a:r>
              <a:rPr lang="en-GB" sz="2400" b="1" dirty="0">
                <a:cs typeface="Calibri"/>
              </a:rPr>
              <a:t>care</a:t>
            </a:r>
            <a:r>
              <a:rPr lang="en-GB" sz="2400" dirty="0">
                <a:cs typeface="Calibri"/>
              </a:rPr>
              <a:t> these days aren't happy just to sit back and let health </a:t>
            </a:r>
            <a:r>
              <a:rPr lang="en-GB" sz="2400" b="1" dirty="0">
                <a:cs typeface="Calibri"/>
              </a:rPr>
              <a:t>care</a:t>
            </a:r>
            <a:r>
              <a:rPr lang="en-GB" sz="2400" dirty="0">
                <a:cs typeface="Calibri"/>
              </a:rPr>
              <a:t> staff do what they think is best.</a:t>
            </a:r>
            <a:endParaRPr lang="en-GB" sz="2400" dirty="0">
              <a:ea typeface="+mn-lt"/>
              <a:cs typeface="+mn-lt"/>
            </a:endParaRPr>
          </a:p>
          <a:p>
            <a:endParaRPr lang="en-GB" dirty="0">
              <a:cs typeface="Calibri"/>
            </a:endParaRPr>
          </a:p>
        </p:txBody>
      </p:sp>
      <p:sp>
        <p:nvSpPr>
          <p:cNvPr id="6" name="Text Placeholder 5">
            <a:extLst>
              <a:ext uri="{FF2B5EF4-FFF2-40B4-BE49-F238E27FC236}">
                <a16:creationId xmlns:a16="http://schemas.microsoft.com/office/drawing/2014/main" id="{EE187A7F-E6FF-4B85-8A47-0CC6A346A26B}"/>
              </a:ext>
            </a:extLst>
          </p:cNvPr>
          <p:cNvSpPr>
            <a:spLocks noGrp="1"/>
          </p:cNvSpPr>
          <p:nvPr>
            <p:ph type="body" sz="quarter" idx="3"/>
          </p:nvPr>
        </p:nvSpPr>
        <p:spPr>
          <a:xfrm>
            <a:off x="6170612" y="2578310"/>
            <a:ext cx="5183188" cy="522030"/>
          </a:xfrm>
          <a:ln>
            <a:solidFill>
              <a:srgbClr val="F584EB"/>
            </a:solidFill>
          </a:ln>
        </p:spPr>
        <p:txBody>
          <a:bodyPr>
            <a:normAutofit lnSpcReduction="10000"/>
          </a:bodyPr>
          <a:lstStyle/>
          <a:p>
            <a:pPr algn="ctr"/>
            <a:r>
              <a:rPr lang="en-GB" sz="3200" dirty="0">
                <a:solidFill>
                  <a:srgbClr val="DB44E3"/>
                </a:solidFill>
                <a:cs typeface="Calibri Light"/>
              </a:rPr>
              <a:t>Outcome-focused provision</a:t>
            </a:r>
            <a:endParaRPr lang="en-GB" sz="3200" dirty="0">
              <a:solidFill>
                <a:srgbClr val="DB44E3"/>
              </a:solidFill>
              <a:ea typeface="+mn-lt"/>
              <a:cs typeface="+mn-lt"/>
            </a:endParaRPr>
          </a:p>
        </p:txBody>
      </p:sp>
      <p:sp>
        <p:nvSpPr>
          <p:cNvPr id="7" name="Content Placeholder 6">
            <a:extLst>
              <a:ext uri="{FF2B5EF4-FFF2-40B4-BE49-F238E27FC236}">
                <a16:creationId xmlns:a16="http://schemas.microsoft.com/office/drawing/2014/main" id="{D6CBA0AB-32B1-4156-B33F-BEF6A5EE4AC1}"/>
              </a:ext>
            </a:extLst>
          </p:cNvPr>
          <p:cNvSpPr>
            <a:spLocks noGrp="1"/>
          </p:cNvSpPr>
          <p:nvPr>
            <p:ph sz="quarter" idx="4"/>
          </p:nvPr>
        </p:nvSpPr>
        <p:spPr>
          <a:xfrm>
            <a:off x="6170612" y="3180176"/>
            <a:ext cx="5183188" cy="3454548"/>
          </a:xfrm>
          <a:solidFill>
            <a:srgbClr val="F584EB"/>
          </a:solidFill>
        </p:spPr>
        <p:txBody>
          <a:bodyPr vert="horz" lIns="91440" tIns="45720" rIns="91440" bIns="45720" rtlCol="0" anchor="t">
            <a:normAutofit/>
          </a:bodyPr>
          <a:lstStyle/>
          <a:p>
            <a:pPr marL="0" indent="0">
              <a:lnSpc>
                <a:spcPct val="110000"/>
              </a:lnSpc>
              <a:buNone/>
            </a:pPr>
            <a:r>
              <a:rPr lang="en-US" sz="2400" b="1" dirty="0">
                <a:solidFill>
                  <a:srgbClr val="222222"/>
                </a:solidFill>
                <a:ea typeface="+mn-lt"/>
                <a:cs typeface="+mn-lt"/>
              </a:rPr>
              <a:t>Outcome focused</a:t>
            </a:r>
            <a:r>
              <a:rPr lang="en-US" sz="2400" dirty="0">
                <a:solidFill>
                  <a:srgbClr val="222222"/>
                </a:solidFill>
                <a:ea typeface="+mn-lt"/>
                <a:cs typeface="+mn-lt"/>
              </a:rPr>
              <a:t> means putting the individual at the centre, identifying what is important in their life, ensuring that everyone is working together to achieve the same purpose of maximising the individual’s independence and quality of life.</a:t>
            </a:r>
            <a:r>
              <a:rPr lang="en-GB" sz="2400" dirty="0">
                <a:ea typeface="+mn-lt"/>
                <a:cs typeface="+mn-lt"/>
              </a:rPr>
              <a:t> </a:t>
            </a:r>
            <a:endParaRPr lang="en-GB" sz="2400" dirty="0"/>
          </a:p>
        </p:txBody>
      </p:sp>
      <p:pic>
        <p:nvPicPr>
          <p:cNvPr id="8" name="Picture 7">
            <a:extLst>
              <a:ext uri="{FF2B5EF4-FFF2-40B4-BE49-F238E27FC236}">
                <a16:creationId xmlns:a16="http://schemas.microsoft.com/office/drawing/2014/main" id="{CCA72998-51DB-490F-8398-097CFFD1D722}"/>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25272667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878680" y="1753960"/>
            <a:ext cx="10434638" cy="1564823"/>
          </a:xfrm>
          <a:solidFill>
            <a:srgbClr val="DB44E3"/>
          </a:solidFill>
        </p:spPr>
        <p:txBody>
          <a:bodyPr>
            <a:normAutofit fontScale="90000"/>
          </a:bodyPr>
          <a:lstStyle/>
          <a:p>
            <a:r>
              <a:rPr lang="en-GB" sz="5400" b="1" dirty="0">
                <a:ea typeface="+mj-lt"/>
                <a:cs typeface="+mj-lt"/>
              </a:rPr>
              <a:t>Unit 2:  Supporting health, well-being and resilience in Wales</a:t>
            </a:r>
            <a:endParaRPr lang="en-US" sz="5400" dirty="0">
              <a:ea typeface="+mj-lt"/>
              <a:cs typeface="+mj-lt"/>
            </a:endParaRPr>
          </a:p>
        </p:txBody>
      </p:sp>
      <p:sp>
        <p:nvSpPr>
          <p:cNvPr id="2" name="Rectangle 1">
            <a:extLst>
              <a:ext uri="{FF2B5EF4-FFF2-40B4-BE49-F238E27FC236}">
                <a16:creationId xmlns:a16="http://schemas.microsoft.com/office/drawing/2014/main" id="{3FE9E8E6-6128-4A3D-BF82-8F4150A31ABF}"/>
              </a:ext>
            </a:extLst>
          </p:cNvPr>
          <p:cNvSpPr/>
          <p:nvPr/>
        </p:nvSpPr>
        <p:spPr>
          <a:xfrm>
            <a:off x="2300377" y="3933541"/>
            <a:ext cx="7591243" cy="227136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400" b="1" dirty="0">
                <a:ea typeface="+mn-lt"/>
                <a:cs typeface="+mn-lt"/>
              </a:rPr>
              <a:t>Task 1 </a:t>
            </a:r>
            <a:endParaRPr lang="en-GB" sz="2400" dirty="0">
              <a:ea typeface="+mn-lt"/>
              <a:cs typeface="+mn-lt"/>
            </a:endParaRPr>
          </a:p>
          <a:p>
            <a:pPr algn="ctr"/>
            <a:r>
              <a:rPr lang="en-GB" sz="2400" b="1" dirty="0">
                <a:ea typeface="+mn-lt"/>
                <a:cs typeface="+mn-lt"/>
              </a:rPr>
              <a:t>Produce a report on how practitioners from the health and social care and childcare sectors work together within legislative guidelines to promote outcome-focused care</a:t>
            </a:r>
            <a:endParaRPr lang="en-GB" sz="2400" dirty="0">
              <a:ea typeface="+mn-lt"/>
              <a:cs typeface="+mn-lt"/>
            </a:endParaRPr>
          </a:p>
          <a:p>
            <a:pPr algn="ctr"/>
            <a:endParaRPr lang="en-GB" sz="2400" b="1" dirty="0">
              <a:ea typeface="+mn-lt"/>
              <a:cs typeface="+mn-lt"/>
            </a:endParaRPr>
          </a:p>
          <a:p>
            <a:pPr algn="ctr"/>
            <a:r>
              <a:rPr lang="en-GB" sz="2400" b="1" dirty="0">
                <a:ea typeface="+mn-lt"/>
                <a:cs typeface="+mn-lt"/>
              </a:rPr>
              <a:t>10 hours - NEA</a:t>
            </a: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00235" y="159488"/>
            <a:ext cx="2289493" cy="979714"/>
          </a:xfrm>
          <a:prstGeom prst="rect">
            <a:avLst/>
          </a:prstGeom>
        </p:spPr>
      </p:pic>
    </p:spTree>
    <p:extLst>
      <p:ext uri="{BB962C8B-B14F-4D97-AF65-F5344CB8AC3E}">
        <p14:creationId xmlns:p14="http://schemas.microsoft.com/office/powerpoint/2010/main" val="1066962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0" y="223158"/>
            <a:ext cx="102362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graphicFrame>
        <p:nvGraphicFramePr>
          <p:cNvPr id="6" name="Table 5"/>
          <p:cNvGraphicFramePr>
            <a:graphicFrameLocks noGrp="1"/>
          </p:cNvGraphicFramePr>
          <p:nvPr>
            <p:extLst>
              <p:ext uri="{D42A27DB-BD31-4B8C-83A1-F6EECF244321}">
                <p14:modId xmlns:p14="http://schemas.microsoft.com/office/powerpoint/2010/main" val="4286266436"/>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38F471E-1507-4AE0-BF48-FE2FE37321C8}"/>
              </a:ext>
            </a:extLst>
          </p:cNvPr>
          <p:cNvPicPr/>
          <p:nvPr/>
        </p:nvPicPr>
        <p:blipFill>
          <a:blip r:embed="rId2">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Tree>
    <p:extLst>
      <p:ext uri="{BB962C8B-B14F-4D97-AF65-F5344CB8AC3E}">
        <p14:creationId xmlns:p14="http://schemas.microsoft.com/office/powerpoint/2010/main" val="3010577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2177F886-B284-4DAB-B3B7-7C7770B3F63F}"/>
              </a:ext>
            </a:extLst>
          </p:cNvPr>
          <p:cNvGraphicFramePr>
            <a:graphicFrameLocks noGrp="1"/>
          </p:cNvGraphicFramePr>
          <p:nvPr>
            <p:extLst>
              <p:ext uri="{D42A27DB-BD31-4B8C-83A1-F6EECF244321}">
                <p14:modId xmlns:p14="http://schemas.microsoft.com/office/powerpoint/2010/main" val="1455236243"/>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3" name="Arrow: Left 2">
            <a:extLst>
              <a:ext uri="{FF2B5EF4-FFF2-40B4-BE49-F238E27FC236}">
                <a16:creationId xmlns:a16="http://schemas.microsoft.com/office/drawing/2014/main" id="{C7170162-B4B9-4F71-80A1-4A49FBAC00DC}"/>
              </a:ext>
            </a:extLst>
          </p:cNvPr>
          <p:cNvSpPr/>
          <p:nvPr/>
        </p:nvSpPr>
        <p:spPr>
          <a:xfrm>
            <a:off x="6095626" y="3301703"/>
            <a:ext cx="4888301" cy="2228489"/>
          </a:xfrm>
          <a:prstGeom prst="leftArrow">
            <a:avLst/>
          </a:prstGeom>
          <a:solidFill>
            <a:srgbClr val="F584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4" descr="A picture containing drawing&#10;&#10;Description automatically generated">
            <a:extLst>
              <a:ext uri="{FF2B5EF4-FFF2-40B4-BE49-F238E27FC236}">
                <a16:creationId xmlns:a16="http://schemas.microsoft.com/office/drawing/2014/main" id="{1290E914-3571-48C6-B1CE-2594993BACA3}"/>
              </a:ext>
            </a:extLst>
          </p:cNvPr>
          <p:cNvPicPr>
            <a:picLocks noChangeAspect="1"/>
          </p:cNvPicPr>
          <p:nvPr/>
        </p:nvPicPr>
        <p:blipFill>
          <a:blip r:embed="rId2"/>
          <a:stretch>
            <a:fillRect/>
          </a:stretch>
        </p:blipFill>
        <p:spPr>
          <a:xfrm>
            <a:off x="656865" y="3697677"/>
            <a:ext cx="1619250" cy="1619250"/>
          </a:xfrm>
          <a:prstGeom prst="rect">
            <a:avLst/>
          </a:prstGeom>
        </p:spPr>
      </p:pic>
      <p:pic>
        <p:nvPicPr>
          <p:cNvPr id="8" name="Picture 7">
            <a:extLst>
              <a:ext uri="{FF2B5EF4-FFF2-40B4-BE49-F238E27FC236}">
                <a16:creationId xmlns:a16="http://schemas.microsoft.com/office/drawing/2014/main" id="{F56F47D3-F7A4-4B90-A02B-E2421D8248EA}"/>
              </a:ext>
            </a:extLst>
          </p:cNvPr>
          <p:cNvPicPr/>
          <p:nvPr/>
        </p:nvPicPr>
        <p:blipFill>
          <a:blip r:embed="rId3">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
        <p:nvSpPr>
          <p:cNvPr id="10" name="Title 1">
            <a:extLst>
              <a:ext uri="{FF2B5EF4-FFF2-40B4-BE49-F238E27FC236}">
                <a16:creationId xmlns:a16="http://schemas.microsoft.com/office/drawing/2014/main" id="{3810B853-A582-4035-9878-0879B7EF0E2A}"/>
              </a:ext>
            </a:extLst>
          </p:cNvPr>
          <p:cNvSpPr>
            <a:spLocks noGrp="1"/>
          </p:cNvSpPr>
          <p:nvPr>
            <p:ph type="title"/>
          </p:nvPr>
        </p:nvSpPr>
        <p:spPr>
          <a:xfrm>
            <a:off x="0" y="223158"/>
            <a:ext cx="101981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spTree>
    <p:extLst>
      <p:ext uri="{BB962C8B-B14F-4D97-AF65-F5344CB8AC3E}">
        <p14:creationId xmlns:p14="http://schemas.microsoft.com/office/powerpoint/2010/main" val="530223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3863BC8-3C79-42D4-97D5-3DB4D6AAA6BE}"/>
              </a:ext>
            </a:extLst>
          </p:cNvPr>
          <p:cNvGraphicFramePr>
            <a:graphicFrameLocks noGrp="1"/>
          </p:cNvGraphicFramePr>
          <p:nvPr>
            <p:extLst>
              <p:ext uri="{D42A27DB-BD31-4B8C-83A1-F6EECF244321}">
                <p14:modId xmlns:p14="http://schemas.microsoft.com/office/powerpoint/2010/main" val="1557079774"/>
              </p:ext>
            </p:extLst>
          </p:nvPr>
        </p:nvGraphicFramePr>
        <p:xfrm>
          <a:off x="12700" y="-8011"/>
          <a:ext cx="12192000" cy="6904111"/>
        </p:xfrm>
        <a:graphic>
          <a:graphicData uri="http://schemas.openxmlformats.org/drawingml/2006/table">
            <a:tbl>
              <a:tblPr firstRow="1" bandRow="1">
                <a:tableStyleId>{E8B1032C-EA38-4F05-BA0D-38AFFFC7BED3}</a:tableStyleId>
              </a:tblPr>
              <a:tblGrid>
                <a:gridCol w="12192000">
                  <a:extLst>
                    <a:ext uri="{9D8B030D-6E8A-4147-A177-3AD203B41FA5}">
                      <a16:colId xmlns:a16="http://schemas.microsoft.com/office/drawing/2014/main" val="2949081953"/>
                    </a:ext>
                  </a:extLst>
                </a:gridCol>
              </a:tblGrid>
              <a:tr h="694609">
                <a:tc>
                  <a:txBody>
                    <a:bodyPr/>
                    <a:lstStyle/>
                    <a:p>
                      <a:pPr marL="444500" indent="-444500" fontAlgn="base"/>
                      <a:r>
                        <a:rPr lang="en-GB" sz="2000" dirty="0">
                          <a:effectLst/>
                        </a:rPr>
                        <a:t>(b)	Discusses how current legislation, initiatives and regulation support, and have an impact on, the provision of sustainable, high-quality health and social care and childcare services in Wales.  ​</a:t>
                      </a:r>
                    </a:p>
                  </a:txBody>
                  <a:tcPr/>
                </a:tc>
                <a:extLst>
                  <a:ext uri="{0D108BD9-81ED-4DB2-BD59-A6C34878D82A}">
                    <a16:rowId xmlns:a16="http://schemas.microsoft.com/office/drawing/2014/main" val="1219150377"/>
                  </a:ext>
                </a:extLst>
              </a:tr>
              <a:tr h="1177816">
                <a:tc>
                  <a:txBody>
                    <a:bodyPr/>
                    <a:lstStyle/>
                    <a:p>
                      <a:pPr fontAlgn="base"/>
                      <a:r>
                        <a:rPr lang="en-GB" sz="2400" b="1" dirty="0">
                          <a:effectLst/>
                        </a:rPr>
                        <a:t>Person/child-centred care within outcome-focused provision ​</a:t>
                      </a:r>
                    </a:p>
                    <a:p>
                      <a:pPr marL="342900" lvl="0" indent="-342900" fontAlgn="base">
                        <a:buFont typeface="Arial" panose="020B0604020202020204" pitchFamily="34" charset="0"/>
                        <a:buChar char="•"/>
                      </a:pPr>
                      <a:r>
                        <a:rPr lang="en-GB" sz="2400" dirty="0">
                          <a:effectLst/>
                        </a:rPr>
                        <a:t>What is meant by person/child-centred care and how this relates to outcome-focused provision and current legislation and policy</a:t>
                      </a:r>
                    </a:p>
                  </a:txBody>
                  <a:tcPr/>
                </a:tc>
                <a:extLst>
                  <a:ext uri="{0D108BD9-81ED-4DB2-BD59-A6C34878D82A}">
                    <a16:rowId xmlns:a16="http://schemas.microsoft.com/office/drawing/2014/main" val="4220580426"/>
                  </a:ext>
                </a:extLst>
              </a:tr>
              <a:tr h="2989841">
                <a:tc>
                  <a:txBody>
                    <a:bodyPr/>
                    <a:lstStyle/>
                    <a:p>
                      <a:pPr fontAlgn="base"/>
                      <a:r>
                        <a:rPr lang="en-GB" sz="2400" b="1" dirty="0">
                          <a:effectLst/>
                        </a:rPr>
                        <a:t>Recognising high-quality health, social care and childcare services ​</a:t>
                      </a:r>
                    </a:p>
                    <a:p>
                      <a:pPr marL="0" lvl="0" indent="0" fontAlgn="base">
                        <a:buFont typeface="Arial" panose="020B0604020202020204" pitchFamily="34" charset="0"/>
                        <a:buNone/>
                      </a:pPr>
                      <a:r>
                        <a:rPr lang="en-GB" sz="2400" dirty="0">
                          <a:effectLst/>
                        </a:rPr>
                        <a:t>Learners should understand that every individual in Wales who uses heath and care services has the right to receive high quality care, and that this is achieved through:​</a:t>
                      </a:r>
                    </a:p>
                    <a:p>
                      <a:pPr marL="342900" lvl="0" indent="-342900" fontAlgn="base">
                        <a:buFont typeface="Arial" panose="020B0604020202020204" pitchFamily="34" charset="0"/>
                        <a:buChar char="•"/>
                      </a:pPr>
                      <a:r>
                        <a:rPr lang="en-GB" sz="2400" dirty="0">
                          <a:effectLst/>
                        </a:rPr>
                        <a:t>The standards that are set in legislation to provide a framework to maintain high-quality provision across all services in Wales​</a:t>
                      </a:r>
                    </a:p>
                    <a:p>
                      <a:pPr marL="342900" lvl="0" indent="-342900" fontAlgn="base">
                        <a:buFont typeface="Arial" panose="020B0604020202020204" pitchFamily="34" charset="0"/>
                        <a:buChar char="•"/>
                      </a:pPr>
                      <a:r>
                        <a:rPr lang="en-GB" sz="2400" dirty="0">
                          <a:effectLst/>
                        </a:rPr>
                        <a:t>Organisations that regulate and inspect the services that are provided​</a:t>
                      </a:r>
                    </a:p>
                    <a:p>
                      <a:pPr marL="342900" lvl="0" indent="-342900" fontAlgn="base">
                        <a:buFont typeface="Arial" panose="020B0604020202020204" pitchFamily="34" charset="0"/>
                        <a:buChar char="•"/>
                      </a:pPr>
                      <a:r>
                        <a:rPr lang="en-GB" sz="2400" dirty="0">
                          <a:effectLst/>
                        </a:rPr>
                        <a:t>Regulation of people working in health and social care and childcare, by confirming that they are suitable people to work in the specific professional or job role​</a:t>
                      </a:r>
                    </a:p>
                  </a:txBody>
                  <a:tcPr/>
                </a:tc>
                <a:extLst>
                  <a:ext uri="{0D108BD9-81ED-4DB2-BD59-A6C34878D82A}">
                    <a16:rowId xmlns:a16="http://schemas.microsoft.com/office/drawing/2014/main" val="433607872"/>
                  </a:ext>
                </a:extLst>
              </a:tr>
              <a:tr h="1996831">
                <a:tc>
                  <a:txBody>
                    <a:bodyPr/>
                    <a:lstStyle/>
                    <a:p>
                      <a:pPr fontAlgn="base"/>
                      <a:r>
                        <a:rPr lang="en-GB" sz="2400" b="1" dirty="0">
                          <a:effectLst/>
                        </a:rPr>
                        <a:t>The impact of legislation and national and local policies on provision and the rights of both the providers and individuals </a:t>
                      </a:r>
                      <a:r>
                        <a:rPr lang="en-GB" sz="2400" dirty="0">
                          <a:effectLst/>
                        </a:rPr>
                        <a:t>​</a:t>
                      </a:r>
                    </a:p>
                    <a:p>
                      <a:pPr marL="342900" lvl="0" indent="-342900" fontAlgn="base">
                        <a:buFont typeface="Arial" panose="020B0604020202020204" pitchFamily="34" charset="0"/>
                        <a:buChar char="•"/>
                      </a:pPr>
                      <a:r>
                        <a:rPr lang="en-GB" sz="2400" dirty="0">
                          <a:effectLst/>
                        </a:rPr>
                        <a:t>The impact of legislation and national and local policies ​</a:t>
                      </a:r>
                    </a:p>
                    <a:p>
                      <a:pPr marL="342900" lvl="0" indent="-342900" fontAlgn="base">
                        <a:buFont typeface="Arial" panose="020B0604020202020204" pitchFamily="34" charset="0"/>
                        <a:buChar char="•"/>
                      </a:pPr>
                      <a:r>
                        <a:rPr lang="en-GB" sz="2400" dirty="0">
                          <a:effectLst/>
                        </a:rPr>
                        <a:t>The key principles of current legislation and policies designed​</a:t>
                      </a:r>
                    </a:p>
                    <a:p>
                      <a:pPr marL="342900" lvl="0" indent="-342900" fontAlgn="base">
                        <a:buFont typeface="Arial" panose="020B0604020202020204" pitchFamily="34" charset="0"/>
                        <a:buChar char="•"/>
                      </a:pPr>
                      <a:r>
                        <a:rPr lang="en-GB" sz="2400" dirty="0">
                          <a:effectLst/>
                        </a:rPr>
                        <a:t>The impact of legislation on care and support provision ​</a:t>
                      </a:r>
                    </a:p>
                  </a:txBody>
                  <a:tcPr/>
                </a:tc>
                <a:extLst>
                  <a:ext uri="{0D108BD9-81ED-4DB2-BD59-A6C34878D82A}">
                    <a16:rowId xmlns:a16="http://schemas.microsoft.com/office/drawing/2014/main" val="3424024069"/>
                  </a:ext>
                </a:extLst>
              </a:tr>
            </a:tbl>
          </a:graphicData>
        </a:graphic>
      </p:graphicFrame>
      <p:pic>
        <p:nvPicPr>
          <p:cNvPr id="4" name="Picture 3">
            <a:extLst>
              <a:ext uri="{FF2B5EF4-FFF2-40B4-BE49-F238E27FC236}">
                <a16:creationId xmlns:a16="http://schemas.microsoft.com/office/drawing/2014/main" id="{9BA7D23E-6F6A-4258-B659-43C9DDC7CE66}"/>
              </a:ext>
            </a:extLst>
          </p:cNvPr>
          <p:cNvPicPr/>
          <p:nvPr/>
        </p:nvPicPr>
        <p:blipFill>
          <a:blip r:embed="rId2">
            <a:extLst>
              <a:ext uri="{28A0092B-C50C-407E-A947-70E740481C1C}">
                <a14:useLocalDpi xmlns:a14="http://schemas.microsoft.com/office/drawing/2010/main" val="0"/>
              </a:ext>
            </a:extLst>
          </a:blip>
          <a:stretch>
            <a:fillRect/>
          </a:stretch>
        </p:blipFill>
        <p:spPr>
          <a:xfrm>
            <a:off x="10698843" y="6215743"/>
            <a:ext cx="1480457" cy="642257"/>
          </a:xfrm>
          <a:prstGeom prst="rect">
            <a:avLst/>
          </a:prstGeom>
        </p:spPr>
      </p:pic>
    </p:spTree>
    <p:extLst>
      <p:ext uri="{BB962C8B-B14F-4D97-AF65-F5344CB8AC3E}">
        <p14:creationId xmlns:p14="http://schemas.microsoft.com/office/powerpoint/2010/main" val="3212139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15F1B8-722A-475D-9F41-9256960E0203}"/>
              </a:ext>
            </a:extLst>
          </p:cNvPr>
          <p:cNvGraphicFramePr>
            <a:graphicFrameLocks noGrp="1"/>
          </p:cNvGraphicFramePr>
          <p:nvPr>
            <p:extLst>
              <p:ext uri="{D42A27DB-BD31-4B8C-83A1-F6EECF244321}">
                <p14:modId xmlns:p14="http://schemas.microsoft.com/office/powerpoint/2010/main" val="3598721629"/>
              </p:ext>
            </p:extLst>
          </p:nvPr>
        </p:nvGraphicFramePr>
        <p:xfrm>
          <a:off x="0" y="-41346"/>
          <a:ext cx="12225073" cy="6899346"/>
        </p:xfrm>
        <a:graphic>
          <a:graphicData uri="http://schemas.openxmlformats.org/drawingml/2006/table">
            <a:tbl>
              <a:tblPr firstRow="1" bandRow="1">
                <a:tableStyleId>{5C22544A-7EE6-4342-B048-85BDC9FD1C3A}</a:tableStyleId>
              </a:tblPr>
              <a:tblGrid>
                <a:gridCol w="5635924">
                  <a:extLst>
                    <a:ext uri="{9D8B030D-6E8A-4147-A177-3AD203B41FA5}">
                      <a16:colId xmlns:a16="http://schemas.microsoft.com/office/drawing/2014/main" val="1653581029"/>
                    </a:ext>
                  </a:extLst>
                </a:gridCol>
                <a:gridCol w="688084">
                  <a:extLst>
                    <a:ext uri="{9D8B030D-6E8A-4147-A177-3AD203B41FA5}">
                      <a16:colId xmlns:a16="http://schemas.microsoft.com/office/drawing/2014/main" val="2721977871"/>
                    </a:ext>
                  </a:extLst>
                </a:gridCol>
                <a:gridCol w="5218981">
                  <a:extLst>
                    <a:ext uri="{9D8B030D-6E8A-4147-A177-3AD203B41FA5}">
                      <a16:colId xmlns:a16="http://schemas.microsoft.com/office/drawing/2014/main" val="1499292588"/>
                    </a:ext>
                  </a:extLst>
                </a:gridCol>
                <a:gridCol w="682084">
                  <a:extLst>
                    <a:ext uri="{9D8B030D-6E8A-4147-A177-3AD203B41FA5}">
                      <a16:colId xmlns:a16="http://schemas.microsoft.com/office/drawing/2014/main" val="1956943722"/>
                    </a:ext>
                  </a:extLst>
                </a:gridCol>
              </a:tblGrid>
              <a:tr h="654417">
                <a:tc gridSpan="4">
                  <a:txBody>
                    <a:bodyPr/>
                    <a:lstStyle/>
                    <a:p>
                      <a:pPr marL="357188" indent="-357188" rtl="0" fontAlgn="base">
                        <a:tabLst>
                          <a:tab pos="11839575" algn="r"/>
                        </a:tabLst>
                      </a:pPr>
                      <a:r>
                        <a:rPr lang="en-GB" sz="1400" dirty="0">
                          <a:effectLst/>
                        </a:rPr>
                        <a:t>(b)	Discusses how current legislation, initiatives and regulation support, and have an impact on, the provision of sustainable, high-quality health and social care and childcare services in Wales.	[12 marks] </a:t>
                      </a:r>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3334102"/>
                  </a:ext>
                </a:extLst>
              </a:tr>
              <a:tr h="758529">
                <a:tc>
                  <a:txBody>
                    <a:bodyPr/>
                    <a:lstStyle/>
                    <a:p>
                      <a:pPr algn="ctr" rtl="0" fontAlgn="base"/>
                      <a:r>
                        <a:rPr lang="en-GB" sz="1400" b="1" dirty="0">
                          <a:effectLst/>
                        </a:rPr>
                        <a:t>Assessment Criteria </a:t>
                      </a:r>
                    </a:p>
                    <a:p>
                      <a:pPr marL="444500" indent="-444500" rtl="0" fontAlgn="base"/>
                      <a:r>
                        <a:rPr lang="en-GB" sz="1400" dirty="0">
                          <a:effectLst/>
                        </a:rPr>
                        <a:t>AO1	Demonstrate knowledge and understanding of health and social care and childcare</a:t>
                      </a:r>
                    </a:p>
                  </a:txBody>
                  <a:tcPr/>
                </a:tc>
                <a:tc>
                  <a:txBody>
                    <a:bodyPr/>
                    <a:lstStyle/>
                    <a:p>
                      <a:pPr algn="ctr" rtl="0" fontAlgn="base"/>
                      <a:r>
                        <a:rPr lang="en-GB" sz="1400" b="1" dirty="0">
                          <a:effectLst/>
                        </a:rPr>
                        <a:t>Marks</a:t>
                      </a:r>
                      <a:r>
                        <a:rPr lang="en-GB" sz="1400" dirty="0">
                          <a:effectLst/>
                        </a:rPr>
                        <a:t> 8 marks </a:t>
                      </a:r>
                    </a:p>
                  </a:txBody>
                  <a:tcPr/>
                </a:tc>
                <a:tc>
                  <a:txBody>
                    <a:bodyPr/>
                    <a:lstStyle/>
                    <a:p>
                      <a:pPr algn="ctr" rtl="0" fontAlgn="base"/>
                      <a:r>
                        <a:rPr lang="en-GB" sz="1400" b="1" dirty="0">
                          <a:effectLst/>
                        </a:rPr>
                        <a:t>Assessment Criteria </a:t>
                      </a:r>
                    </a:p>
                    <a:p>
                      <a:pPr marL="357188" indent="-357188" rtl="0" fontAlgn="base"/>
                      <a:r>
                        <a:rPr lang="en-GB" sz="1400" dirty="0">
                          <a:effectLst/>
                        </a:rPr>
                        <a:t>AO3	</a:t>
                      </a:r>
                      <a:r>
                        <a:rPr lang="en-GB" sz="1350" dirty="0">
                          <a:effectLst/>
                        </a:rPr>
                        <a:t>Analyse and evaluate aspects of care to demonstrate understanding, make reasoned judgements and draw conclusions </a:t>
                      </a:r>
                    </a:p>
                  </a:txBody>
                  <a:tcPr/>
                </a:tc>
                <a:tc>
                  <a:txBody>
                    <a:bodyPr/>
                    <a:lstStyle/>
                    <a:p>
                      <a:pPr algn="ctr" rtl="0" fontAlgn="base"/>
                      <a:r>
                        <a:rPr lang="en-GB" sz="1400" b="1" dirty="0">
                          <a:effectLst/>
                        </a:rPr>
                        <a:t>Marks</a:t>
                      </a:r>
                      <a:r>
                        <a:rPr lang="en-GB" sz="1400" dirty="0">
                          <a:effectLst/>
                        </a:rPr>
                        <a:t> 4 marks</a:t>
                      </a:r>
                    </a:p>
                  </a:txBody>
                  <a:tcPr/>
                </a:tc>
                <a:extLst>
                  <a:ext uri="{0D108BD9-81ED-4DB2-BD59-A6C34878D82A}">
                    <a16:rowId xmlns:a16="http://schemas.microsoft.com/office/drawing/2014/main" val="3035179629"/>
                  </a:ext>
                </a:extLst>
              </a:tr>
              <a:tr h="1519560">
                <a:tc>
                  <a:txBody>
                    <a:bodyPr/>
                    <a:lstStyle/>
                    <a:p>
                      <a:pPr rtl="0" fontAlgn="base"/>
                      <a:r>
                        <a:rPr lang="en-GB" sz="1400" dirty="0">
                          <a:effectLst/>
                        </a:rPr>
                        <a:t>Excellent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 organisations that regulate and inspect </a:t>
                      </a:r>
                    </a:p>
                    <a:p>
                      <a:pPr marL="182563" indent="-182563" rtl="0" fontAlgn="base"/>
                      <a:r>
                        <a:rPr lang="en-GB" sz="1400" dirty="0">
                          <a:effectLst/>
                        </a:rPr>
                        <a:t>•	how a broad range of current legislation, initiatives and regulation support sustainable, high quality person/child-centred health and social care and childcare services in Wales.  </a:t>
                      </a:r>
                    </a:p>
                  </a:txBody>
                  <a:tcPr/>
                </a:tc>
                <a:tc>
                  <a:txBody>
                    <a:bodyPr/>
                    <a:lstStyle/>
                    <a:p>
                      <a:pPr algn="ctr" rtl="0" fontAlgn="base"/>
                      <a:r>
                        <a:rPr lang="en-GB" sz="1400" dirty="0">
                          <a:effectLst/>
                        </a:rPr>
                        <a:t>7-8 marks</a:t>
                      </a:r>
                    </a:p>
                  </a:txBody>
                  <a:tcPr/>
                </a:tc>
                <a:tc>
                  <a:txBody>
                    <a:bodyPr/>
                    <a:lstStyle/>
                    <a:p>
                      <a:pPr rtl="0" fontAlgn="base"/>
                      <a:r>
                        <a:rPr lang="en-GB" sz="1400" dirty="0">
                          <a:effectLst/>
                        </a:rPr>
                        <a:t>There are no Band 4 marks for this assessment objective. </a:t>
                      </a:r>
                    </a:p>
                    <a:p>
                      <a:pPr rtl="0" fontAlgn="base"/>
                      <a:r>
                        <a:rPr lang="en-GB" sz="1400" dirty="0">
                          <a:effectLst/>
                        </a:rPr>
                        <a:t>4 marks are awarded as for Band 3.</a:t>
                      </a:r>
                    </a:p>
                    <a:p>
                      <a:pPr rtl="0" fontAlgn="base"/>
                      <a:endParaRPr lang="en-GB" sz="2000" dirty="0">
                        <a:effectLst/>
                      </a:endParaRPr>
                    </a:p>
                  </a:txBody>
                  <a:tcPr/>
                </a:tc>
                <a:tc>
                  <a:txBody>
                    <a:bodyPr/>
                    <a:lstStyle/>
                    <a:p>
                      <a:pPr algn="ctr" rtl="0" fontAlgn="base"/>
                      <a:endParaRPr lang="en-GB" sz="1400" dirty="0">
                        <a:effectLst/>
                        <a:latin typeface="Calibri Light"/>
                      </a:endParaRPr>
                    </a:p>
                  </a:txBody>
                  <a:tcPr/>
                </a:tc>
                <a:extLst>
                  <a:ext uri="{0D108BD9-81ED-4DB2-BD59-A6C34878D82A}">
                    <a16:rowId xmlns:a16="http://schemas.microsoft.com/office/drawing/2014/main" val="1413922028"/>
                  </a:ext>
                </a:extLst>
              </a:tr>
              <a:tr h="1564617">
                <a:tc>
                  <a:txBody>
                    <a:bodyPr/>
                    <a:lstStyle/>
                    <a:p>
                      <a:pPr rtl="0" fontAlgn="base"/>
                      <a:r>
                        <a:rPr lang="en-GB" sz="1400" dirty="0">
                          <a:effectLst/>
                        </a:rPr>
                        <a:t>Good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and/or organisations that regulate and inspect </a:t>
                      </a:r>
                    </a:p>
                    <a:p>
                      <a:pPr marL="182563" indent="-182563" rtl="0" fontAlgn="base"/>
                      <a:r>
                        <a:rPr lang="en-GB" sz="1400" dirty="0">
                          <a:effectLst/>
                        </a:rPr>
                        <a:t>•	how a range of current legislation, initiatives and regulation support sustainable, high-quality person/child-centred health and social care and childcare services in Wales.</a:t>
                      </a:r>
                    </a:p>
                  </a:txBody>
                  <a:tcPr/>
                </a:tc>
                <a:tc>
                  <a:txBody>
                    <a:bodyPr/>
                    <a:lstStyle/>
                    <a:p>
                      <a:pPr algn="ctr" rtl="0" fontAlgn="base"/>
                      <a:r>
                        <a:rPr lang="en-GB" sz="1400" dirty="0">
                          <a:effectLst/>
                        </a:rPr>
                        <a:t>5-6 marks</a:t>
                      </a:r>
                    </a:p>
                    <a:p>
                      <a:pPr algn="ctr" rtl="0" fontAlgn="base"/>
                      <a:endParaRPr lang="en-GB" sz="2000" dirty="0">
                        <a:effectLst/>
                      </a:endParaRPr>
                    </a:p>
                  </a:txBody>
                  <a:tcPr/>
                </a:tc>
                <a:tc>
                  <a:txBody>
                    <a:bodyPr/>
                    <a:lstStyle/>
                    <a:p>
                      <a:pPr rtl="0" fontAlgn="base"/>
                      <a:r>
                        <a:rPr lang="en-GB" sz="1400" dirty="0">
                          <a:effectLst/>
                        </a:rPr>
                        <a:t>A very good discussion which demonstrates reasoned judgements about the impact of named current legislation, initiatives and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4 marks</a:t>
                      </a:r>
                    </a:p>
                    <a:p>
                      <a:pPr algn="ctr" rtl="0" fontAlgn="base"/>
                      <a:endParaRPr lang="en-GB" sz="2000" dirty="0">
                        <a:effectLst/>
                      </a:endParaRPr>
                    </a:p>
                  </a:txBody>
                  <a:tcPr/>
                </a:tc>
                <a:extLst>
                  <a:ext uri="{0D108BD9-81ED-4DB2-BD59-A6C34878D82A}">
                    <a16:rowId xmlns:a16="http://schemas.microsoft.com/office/drawing/2014/main" val="2603869166"/>
                  </a:ext>
                </a:extLst>
              </a:tr>
              <a:tr h="828657">
                <a:tc>
                  <a:txBody>
                    <a:bodyPr/>
                    <a:lstStyle/>
                    <a:p>
                      <a:pPr rtl="0" fontAlgn="base"/>
                      <a:r>
                        <a:rPr lang="en-GB" sz="1400" dirty="0">
                          <a:effectLst/>
                        </a:rPr>
                        <a:t>Basic knowledge and understanding of: </a:t>
                      </a:r>
                    </a:p>
                    <a:p>
                      <a:pPr marL="182563" indent="-182563" rtl="0" fontAlgn="base"/>
                      <a:r>
                        <a:rPr lang="en-GB" sz="1400" dirty="0">
                          <a:effectLst/>
                        </a:rPr>
                        <a:t>•	current legislation, initiatives and/or regulation  </a:t>
                      </a:r>
                    </a:p>
                    <a:p>
                      <a:pPr marL="182563" indent="-182563" rtl="0" fontAlgn="base"/>
                      <a:r>
                        <a:rPr lang="en-GB" sz="1400" dirty="0">
                          <a:effectLst/>
                        </a:rPr>
                        <a:t>•	how current legislation, initiatives and/or regulation support  sustainable, high-quality health and social care and childcare services in Wales.</a:t>
                      </a:r>
                    </a:p>
                  </a:txBody>
                  <a:tcPr/>
                </a:tc>
                <a:tc>
                  <a:txBody>
                    <a:bodyPr/>
                    <a:lstStyle/>
                    <a:p>
                      <a:pPr algn="ctr" rtl="0" fontAlgn="base"/>
                      <a:r>
                        <a:rPr lang="en-GB" sz="1400" dirty="0">
                          <a:effectLst/>
                        </a:rPr>
                        <a:t>3-4 marks</a:t>
                      </a:r>
                    </a:p>
                    <a:p>
                      <a:pPr algn="ctr" rtl="0" fontAlgn="base"/>
                      <a:endParaRPr lang="en-GB" sz="2000" dirty="0">
                        <a:effectLst/>
                      </a:endParaRPr>
                    </a:p>
                  </a:txBody>
                  <a:tcPr/>
                </a:tc>
                <a:tc>
                  <a:txBody>
                    <a:bodyPr/>
                    <a:lstStyle/>
                    <a:p>
                      <a:pPr rtl="0" fontAlgn="base"/>
                      <a:r>
                        <a:rPr lang="en-GB" sz="1400" dirty="0">
                          <a:effectLst/>
                        </a:rPr>
                        <a:t>A good discussion which demonstrates generally valid judgements about the impact of current legislation, initiatives and/or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2-3 marks</a:t>
                      </a:r>
                    </a:p>
                    <a:p>
                      <a:pPr algn="ctr" rtl="0" fontAlgn="base"/>
                      <a:endParaRPr lang="en-GB" sz="2000" dirty="0">
                        <a:effectLst/>
                      </a:endParaRPr>
                    </a:p>
                  </a:txBody>
                  <a:tcPr/>
                </a:tc>
                <a:extLst>
                  <a:ext uri="{0D108BD9-81ED-4DB2-BD59-A6C34878D82A}">
                    <a16:rowId xmlns:a16="http://schemas.microsoft.com/office/drawing/2014/main" val="1710141311"/>
                  </a:ext>
                </a:extLst>
              </a:tr>
              <a:tr h="981627">
                <a:tc>
                  <a:txBody>
                    <a:bodyPr/>
                    <a:lstStyle/>
                    <a:p>
                      <a:pPr rtl="0" fontAlgn="base"/>
                      <a:r>
                        <a:rPr lang="en-GB" sz="1400" dirty="0">
                          <a:effectLst/>
                        </a:rPr>
                        <a:t> Limited knowledge and understanding of: </a:t>
                      </a:r>
                    </a:p>
                    <a:p>
                      <a:pPr marL="182563" indent="-182563" rtl="0" fontAlgn="base"/>
                      <a:r>
                        <a:rPr lang="en-GB" sz="1400" dirty="0">
                          <a:effectLst/>
                        </a:rPr>
                        <a:t>•	current legislation, initiatives or regulation  </a:t>
                      </a:r>
                    </a:p>
                    <a:p>
                      <a:pPr marL="182563" indent="-182563" rtl="0" fontAlgn="base"/>
                      <a:r>
                        <a:rPr lang="en-GB" sz="1400" dirty="0">
                          <a:effectLst/>
                        </a:rPr>
                        <a:t>•	how any current legislation, initiatives or regulation support sustainable health and social care or childcare services.</a:t>
                      </a:r>
                    </a:p>
                  </a:txBody>
                  <a:tcPr/>
                </a:tc>
                <a:tc>
                  <a:txBody>
                    <a:bodyPr/>
                    <a:lstStyle/>
                    <a:p>
                      <a:pPr algn="ctr" rtl="0" fontAlgn="base"/>
                      <a:r>
                        <a:rPr lang="en-GB" sz="1400" dirty="0">
                          <a:effectLst/>
                        </a:rPr>
                        <a:t>1-2 marks</a:t>
                      </a:r>
                    </a:p>
                    <a:p>
                      <a:pPr algn="ctr" rtl="0" fontAlgn="base"/>
                      <a:endParaRPr lang="en-GB" sz="2000" dirty="0">
                        <a:effectLst/>
                      </a:endParaRPr>
                    </a:p>
                  </a:txBody>
                  <a:tcPr/>
                </a:tc>
                <a:tc>
                  <a:txBody>
                    <a:bodyPr/>
                    <a:lstStyle/>
                    <a:p>
                      <a:pPr rtl="0" fontAlgn="base"/>
                      <a:r>
                        <a:rPr lang="en-GB" sz="1400" dirty="0">
                          <a:effectLst/>
                        </a:rPr>
                        <a:t>A basic discussion which demonstrates some valid judgements about the impact of current legislation, initiatives or regulation in relation to:</a:t>
                      </a:r>
                    </a:p>
                    <a:p>
                      <a:pPr marL="177800" indent="-177800" rtl="0" fontAlgn="base"/>
                      <a:r>
                        <a:rPr lang="en-GB" sz="1400" dirty="0">
                          <a:effectLst/>
                        </a:rPr>
                        <a:t>•	sustainable care services </a:t>
                      </a:r>
                    </a:p>
                    <a:p>
                      <a:pPr marL="177800" indent="-177800" rtl="0" fontAlgn="base"/>
                      <a:r>
                        <a:rPr lang="en-GB" sz="1400" dirty="0">
                          <a:effectLst/>
                        </a:rPr>
                        <a:t>•	high-quality health and social care, and childcare services.</a:t>
                      </a:r>
                    </a:p>
                  </a:txBody>
                  <a:tcPr/>
                </a:tc>
                <a:tc>
                  <a:txBody>
                    <a:bodyPr/>
                    <a:lstStyle/>
                    <a:p>
                      <a:pPr algn="ctr" rtl="0" fontAlgn="base"/>
                      <a:r>
                        <a:rPr lang="en-GB" sz="1400" dirty="0">
                          <a:effectLst/>
                        </a:rPr>
                        <a:t>1 mark</a:t>
                      </a:r>
                    </a:p>
                    <a:p>
                      <a:pPr algn="ctr" rtl="0" fontAlgn="base"/>
                      <a:endParaRPr lang="en-GB" sz="2000" dirty="0">
                        <a:effectLst/>
                      </a:endParaRPr>
                    </a:p>
                  </a:txBody>
                  <a:tcPr/>
                </a:tc>
                <a:extLst>
                  <a:ext uri="{0D108BD9-81ED-4DB2-BD59-A6C34878D82A}">
                    <a16:rowId xmlns:a16="http://schemas.microsoft.com/office/drawing/2014/main" val="1385603642"/>
                  </a:ext>
                </a:extLst>
              </a:tr>
            </a:tbl>
          </a:graphicData>
        </a:graphic>
      </p:graphicFrame>
    </p:spTree>
    <p:extLst>
      <p:ext uri="{BB962C8B-B14F-4D97-AF65-F5344CB8AC3E}">
        <p14:creationId xmlns:p14="http://schemas.microsoft.com/office/powerpoint/2010/main" val="25280108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914400" y="909411"/>
            <a:ext cx="10515600"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6" name="Content Placeholder 5">
            <a:extLst>
              <a:ext uri="{FF2B5EF4-FFF2-40B4-BE49-F238E27FC236}">
                <a16:creationId xmlns:a16="http://schemas.microsoft.com/office/drawing/2014/main" id="{CA5D3C92-D87E-4558-AD88-59815AB6C491}"/>
              </a:ext>
            </a:extLst>
          </p:cNvPr>
          <p:cNvSpPr>
            <a:spLocks noGrp="1"/>
          </p:cNvSpPr>
          <p:nvPr>
            <p:ph sz="half" idx="1"/>
          </p:nvPr>
        </p:nvSpPr>
        <p:spPr>
          <a:xfrm>
            <a:off x="914400" y="2369911"/>
            <a:ext cx="5181600" cy="4351338"/>
          </a:xfrm>
          <a:ln>
            <a:solidFill>
              <a:srgbClr val="F584EB"/>
            </a:solidFill>
          </a:ln>
        </p:spPr>
        <p:txBody>
          <a:bodyPr vert="horz" lIns="91440" tIns="45720" rIns="91440" bIns="45720" rtlCol="0" anchor="t">
            <a:normAutofit/>
          </a:bodyPr>
          <a:lstStyle/>
          <a:p>
            <a:pPr marL="0" indent="0" algn="ctr">
              <a:buNone/>
            </a:pPr>
            <a:endParaRPr lang="en-GB" dirty="0">
              <a:cs typeface="Calibri"/>
            </a:endParaRPr>
          </a:p>
          <a:p>
            <a:pPr marL="0" indent="0" algn="ctr">
              <a:buNone/>
            </a:pPr>
            <a:endParaRPr lang="en-GB" dirty="0">
              <a:cs typeface="Calibri"/>
            </a:endParaRPr>
          </a:p>
          <a:p>
            <a:pPr marL="0" indent="0" algn="ctr">
              <a:buNone/>
            </a:pPr>
            <a:endParaRPr lang="en-GB" dirty="0">
              <a:cs typeface="Calibri"/>
            </a:endParaRPr>
          </a:p>
          <a:p>
            <a:pPr marL="0" indent="0" algn="ctr">
              <a:buNone/>
            </a:pPr>
            <a:r>
              <a:rPr lang="en-GB" sz="5400" b="1" dirty="0">
                <a:solidFill>
                  <a:srgbClr val="DB44E3"/>
                </a:solidFill>
                <a:cs typeface="Calibri"/>
              </a:rPr>
              <a:t>Discuss</a:t>
            </a:r>
            <a:endParaRPr lang="en-US" sz="5400" b="1">
              <a:solidFill>
                <a:srgbClr val="DB44E3"/>
              </a:solidFill>
              <a:cs typeface="Calibri"/>
            </a:endParaRPr>
          </a:p>
        </p:txBody>
      </p:sp>
      <p:sp>
        <p:nvSpPr>
          <p:cNvPr id="7" name="Content Placeholder 6">
            <a:extLst>
              <a:ext uri="{FF2B5EF4-FFF2-40B4-BE49-F238E27FC236}">
                <a16:creationId xmlns:a16="http://schemas.microsoft.com/office/drawing/2014/main" id="{A57527A0-4AB6-47F3-9222-9CB2ACC433D9}"/>
              </a:ext>
            </a:extLst>
          </p:cNvPr>
          <p:cNvSpPr>
            <a:spLocks noGrp="1"/>
          </p:cNvSpPr>
          <p:nvPr>
            <p:ph sz="half" idx="2"/>
          </p:nvPr>
        </p:nvSpPr>
        <p:spPr>
          <a:xfrm>
            <a:off x="6248400" y="2369911"/>
            <a:ext cx="5181600" cy="4351338"/>
          </a:xfrm>
          <a:solidFill>
            <a:srgbClr val="F584EB"/>
          </a:solidFill>
          <a:ln>
            <a:solidFill>
              <a:srgbClr val="F584EB"/>
            </a:solidFill>
          </a:ln>
        </p:spPr>
        <p:txBody>
          <a:bodyPr vert="horz" lIns="91440" tIns="45720" rIns="91440" bIns="45720" rtlCol="0" anchor="t">
            <a:normAutofit/>
          </a:bodyPr>
          <a:lstStyle/>
          <a:p>
            <a:pPr marL="0" indent="0">
              <a:buNone/>
            </a:pPr>
            <a:endParaRPr lang="en-GB" dirty="0">
              <a:ea typeface="+mn-lt"/>
              <a:cs typeface="+mn-lt"/>
            </a:endParaRPr>
          </a:p>
          <a:p>
            <a:pPr marL="0" indent="0">
              <a:buNone/>
            </a:pPr>
            <a:endParaRPr lang="en-GB" dirty="0">
              <a:ea typeface="+mn-lt"/>
              <a:cs typeface="+mn-lt"/>
            </a:endParaRPr>
          </a:p>
          <a:p>
            <a:pPr marL="0" indent="0" algn="ctr">
              <a:buNone/>
            </a:pPr>
            <a:r>
              <a:rPr lang="en-GB" sz="3200" dirty="0">
                <a:ea typeface="+mn-lt"/>
                <a:cs typeface="+mn-lt"/>
              </a:rPr>
              <a:t>Examine an issue in detail/in a structured way, taking into account different ideas</a:t>
            </a:r>
            <a:endParaRPr lang="en-GB" sz="3200" dirty="0">
              <a:cs typeface="Calibri" panose="020F0502020204030204"/>
            </a:endParaRPr>
          </a:p>
        </p:txBody>
      </p:sp>
      <p:pic>
        <p:nvPicPr>
          <p:cNvPr id="5" name="Picture 4">
            <a:extLst>
              <a:ext uri="{FF2B5EF4-FFF2-40B4-BE49-F238E27FC236}">
                <a16:creationId xmlns:a16="http://schemas.microsoft.com/office/drawing/2014/main" id="{1B6DDF20-DF70-46DB-A4FE-32EA3D3EE398}"/>
              </a:ext>
            </a:extLst>
          </p:cNvPr>
          <p:cNvPicPr/>
          <p:nvPr/>
        </p:nvPicPr>
        <p:blipFill>
          <a:blip r:embed="rId2">
            <a:extLst>
              <a:ext uri="{28A0092B-C50C-407E-A947-70E740481C1C}">
                <a14:useLocalDpi xmlns:a14="http://schemas.microsoft.com/office/drawing/2010/main" val="0"/>
              </a:ext>
            </a:extLst>
          </a:blip>
          <a:stretch>
            <a:fillRect/>
          </a:stretch>
        </p:blipFill>
        <p:spPr>
          <a:xfrm>
            <a:off x="10472058" y="10886"/>
            <a:ext cx="1709056" cy="763588"/>
          </a:xfrm>
          <a:prstGeom prst="rect">
            <a:avLst/>
          </a:prstGeom>
        </p:spPr>
      </p:pic>
    </p:spTree>
    <p:extLst>
      <p:ext uri="{BB962C8B-B14F-4D97-AF65-F5344CB8AC3E}">
        <p14:creationId xmlns:p14="http://schemas.microsoft.com/office/powerpoint/2010/main" val="8864825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45057" y="993417"/>
            <a:ext cx="11501885"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45057" y="247419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DB44E3"/>
                </a:solidFill>
                <a:cs typeface="Calibri"/>
              </a:rPr>
              <a:t>Legislation</a:t>
            </a: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41321" y="2474197"/>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800" b="1" dirty="0">
                <a:solidFill>
                  <a:srgbClr val="DB44E3"/>
                </a:solidFill>
                <a:cs typeface="Calibri"/>
              </a:rPr>
              <a:t>Initiatives</a:t>
            </a: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137585" y="247419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800" b="1" dirty="0">
                <a:solidFill>
                  <a:srgbClr val="DB44E3"/>
                </a:solidFill>
                <a:cs typeface="Calibri"/>
              </a:rPr>
              <a:t>Regulation</a:t>
            </a:r>
          </a:p>
        </p:txBody>
      </p:sp>
      <p:pic>
        <p:nvPicPr>
          <p:cNvPr id="6" name="Picture 5">
            <a:extLst>
              <a:ext uri="{FF2B5EF4-FFF2-40B4-BE49-F238E27FC236}">
                <a16:creationId xmlns:a16="http://schemas.microsoft.com/office/drawing/2014/main" id="{B2C2F9E3-5DBD-4BE0-8E8E-0473CD9204BF}"/>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4143963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77919" y="1023795"/>
            <a:ext cx="11501885"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77920"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b="1" u="sng" dirty="0">
                <a:solidFill>
                  <a:srgbClr val="DB44E3"/>
                </a:solidFill>
                <a:cs typeface="Calibri"/>
              </a:rPr>
              <a:t>Legislation</a:t>
            </a:r>
          </a:p>
          <a:p>
            <a:pPr algn="ctr"/>
            <a:endParaRPr lang="en-GB" sz="2400" b="1" u="sng" dirty="0">
              <a:solidFill>
                <a:srgbClr val="DB44E3"/>
              </a:solidFill>
              <a:cs typeface="Calibri"/>
            </a:endParaRPr>
          </a:p>
          <a:p>
            <a:pPr algn="ctr"/>
            <a:r>
              <a:rPr lang="en-GB" sz="2400" dirty="0">
                <a:solidFill>
                  <a:srgbClr val="DB44E3"/>
                </a:solidFill>
                <a:ea typeface="+mn-lt"/>
                <a:cs typeface="+mn-lt"/>
              </a:rPr>
              <a:t>A law or set of laws passed by parliament and enforced by the government.  Laws are described as rules made by parliament to order the way in which a society behaves.</a:t>
            </a: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74184" y="249596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b="1" u="sng" dirty="0">
                <a:solidFill>
                  <a:srgbClr val="DB44E3"/>
                </a:solidFill>
                <a:cs typeface="Calibri"/>
              </a:rPr>
              <a:t>Initiatives</a:t>
            </a:r>
          </a:p>
          <a:p>
            <a:pPr algn="ctr"/>
            <a:endParaRPr lang="en-GB" sz="2400" dirty="0">
              <a:solidFill>
                <a:srgbClr val="DB44E3"/>
              </a:solidFill>
              <a:ea typeface="+mn-lt"/>
              <a:cs typeface="+mn-lt"/>
            </a:endParaRPr>
          </a:p>
          <a:p>
            <a:pPr algn="ctr"/>
            <a:r>
              <a:rPr lang="en-GB" sz="2400" dirty="0">
                <a:solidFill>
                  <a:srgbClr val="DB44E3"/>
                </a:solidFill>
                <a:ea typeface="+mn-lt"/>
                <a:cs typeface="+mn-lt"/>
              </a:rPr>
              <a:t>Specific programmes or projects undertaken to achieve set outcomes.  It is the start of something to make improvements.</a:t>
            </a:r>
            <a:endParaRPr lang="en-GB" sz="2400" b="1" u="sng" dirty="0">
              <a:solidFill>
                <a:srgbClr val="DB44E3"/>
              </a:solidFill>
              <a:ea typeface="+mn-lt"/>
              <a:cs typeface="+mn-lt"/>
            </a:endParaRP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170448"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b="1" u="sng" dirty="0">
                <a:solidFill>
                  <a:srgbClr val="DB44E3"/>
                </a:solidFill>
                <a:cs typeface="Calibri"/>
              </a:rPr>
              <a:t>Regulations</a:t>
            </a:r>
          </a:p>
          <a:p>
            <a:pPr algn="ctr"/>
            <a:endParaRPr lang="en-GB" sz="2400" b="1" u="sng" dirty="0">
              <a:solidFill>
                <a:srgbClr val="DB44E3"/>
              </a:solidFill>
              <a:ea typeface="+mn-lt"/>
              <a:cs typeface="+mn-lt"/>
            </a:endParaRPr>
          </a:p>
          <a:p>
            <a:pPr algn="ctr"/>
            <a:r>
              <a:rPr lang="en-GB" sz="2400" dirty="0">
                <a:solidFill>
                  <a:srgbClr val="DB44E3"/>
                </a:solidFill>
                <a:ea typeface="+mn-lt"/>
                <a:cs typeface="+mn-lt"/>
              </a:rPr>
              <a:t>Regulations are rules made by a government or other authority in order to control the way something is done, or the way people behave.</a:t>
            </a:r>
            <a:endParaRPr lang="en-GB" sz="2400" dirty="0">
              <a:solidFill>
                <a:srgbClr val="DB44E3"/>
              </a:solidFill>
            </a:endParaRPr>
          </a:p>
        </p:txBody>
      </p:sp>
      <p:pic>
        <p:nvPicPr>
          <p:cNvPr id="6" name="Picture 5">
            <a:extLst>
              <a:ext uri="{FF2B5EF4-FFF2-40B4-BE49-F238E27FC236}">
                <a16:creationId xmlns:a16="http://schemas.microsoft.com/office/drawing/2014/main" id="{AEC16D5C-6F0E-4993-B668-3781AFD21206}"/>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23490233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aa87a6a0bdfe4bfb97a25745bc8270e2 xmlns="36f98b4f-ba65-4a7d-9a34-48b23de556cb">
      <Terms xmlns="http://schemas.microsoft.com/office/infopath/2007/PartnerControls"/>
    </aa87a6a0bdfe4bfb97a25745bc8270e2>
    <TaxCatchAll xmlns="36f98b4f-ba65-4a7d-9a34-48b23de556cb" xsi:nil="true"/>
    <RoutingRuleDescription xmlns="http://schemas.microsoft.com/sharepoint/v3" xsi:nil="true"/>
    <WJEC_x0020_Language xmlns="07b9bb9f-93d7-4a9d-9e48-363b5c999e88">
      <Value>English</Value>
    </WJEC_x0020_Language>
  </documentManagement>
</p:properties>
</file>

<file path=customXml/item3.xml><?xml version="1.0" encoding="utf-8"?>
<ct:contentTypeSchema xmlns:ct="http://schemas.microsoft.com/office/2006/metadata/contentType" xmlns:ma="http://schemas.microsoft.com/office/2006/metadata/properties/metaAttributes" ct:_="" ma:_="" ma:contentTypeName="Exhibition Material" ma:contentTypeID="0x010100DBC7A01CEBF7C94A97D2273CFBDA9893009D6A72774190924282139DF56E538B62" ma:contentTypeVersion="63" ma:contentTypeDescription="" ma:contentTypeScope="" ma:versionID="3244bcad27c6d4c5e6fa5074a89247ad">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ed926c664946a738b07da6463c78c8af"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Languag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aa87a6a0bdfe4bfb97a25745bc8270e2" ma:index="10"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173A65-346E-48C1-A4F4-F48F4F0DBC57}">
  <ds:schemaRefs>
    <ds:schemaRef ds:uri="http://schemas.microsoft.com/sharepoint/v3/contenttype/forms"/>
  </ds:schemaRefs>
</ds:datastoreItem>
</file>

<file path=customXml/itemProps2.xml><?xml version="1.0" encoding="utf-8"?>
<ds:datastoreItem xmlns:ds="http://schemas.openxmlformats.org/officeDocument/2006/customXml" ds:itemID="{F199EA75-ED08-4848-B3C2-0CB76A1B535A}">
  <ds:schemaRefs>
    <ds:schemaRef ds:uri="http://purl.org/dc/terms/"/>
    <ds:schemaRef ds:uri="http://schemas.microsoft.com/office/2006/documentManagement/types"/>
    <ds:schemaRef ds:uri="36f98b4f-ba65-4a7d-9a34-48b23de556cb"/>
    <ds:schemaRef ds:uri="http://schemas.microsoft.com/office/infopath/2007/PartnerControls"/>
    <ds:schemaRef ds:uri="http://purl.org/dc/elements/1.1/"/>
    <ds:schemaRef ds:uri="http://schemas.openxmlformats.org/package/2006/metadata/core-properties"/>
    <ds:schemaRef ds:uri="07b9bb9f-93d7-4a9d-9e48-363b5c999e88"/>
    <ds:schemaRef ds:uri="http://schemas.microsoft.com/sharepoint/v3"/>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A97837A9-978D-469F-AC11-794F31C03A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135</TotalTime>
  <Words>1625</Words>
  <Application>Microsoft Office PowerPoint</Application>
  <PresentationFormat>Widescreen</PresentationFormat>
  <Paragraphs>116</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GCE Health and Social Care, and Childcare  Unit 2 Supporting health, well-being and resilience in Wales  Task 1, part (b) – Introduction</vt:lpstr>
      <vt:lpstr>Unit 2:  Supporting health, well-being and resilience in Wales</vt:lpstr>
      <vt:lpstr>Task 1 - Produce a report on how practitioners from the health and social care and childcare sectors work together within legislative guidelines to promote outcome-focused care that:</vt:lpstr>
      <vt:lpstr>Task 1 - Produce a report on how practitioners from the health and social care and childcare sectors work together within legislative guidelines to promote outcome-focused care that:</vt:lpstr>
      <vt:lpstr>PowerPoint Presentation</vt:lpstr>
      <vt:lpstr>PowerPoint Presentation</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Person/child-centred care within outcome-focused provision</vt:lpstr>
      <vt:lpstr>Person/child-centred care within outcome-focused provision</vt:lpstr>
      <vt:lpstr>Person/child-centred care within outcome-focused provision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 </dc:title>
  <dc:creator>Sophie Bellis (Staff)</dc:creator>
  <cp:lastModifiedBy>Wyman, Hilary</cp:lastModifiedBy>
  <cp:revision>3156</cp:revision>
  <dcterms:created xsi:type="dcterms:W3CDTF">2020-04-27T13:53:12Z</dcterms:created>
  <dcterms:modified xsi:type="dcterms:W3CDTF">2021-10-26T16:10:26Z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0x010100DBC7A01CEBF7C94A97D2273CFBDA9893009D6A72774190924282139DF56E538B62</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k48d8005054a4dd09ad49b7c837f0781">
    <vt:lpwstr/>
  </property>
  <property fmtid="{D5CDD505-2E9C-101B-9397-08002B2CF9AE}" pid="8" name="WJEC_x0020_Audiences">
    <vt:lpwstr/>
  </property>
  <property fmtid="{D5CDD505-2E9C-101B-9397-08002B2CF9AE}" pid="9" name="WJEC Department">
    <vt:lpwstr/>
  </property>
  <property fmtid="{D5CDD505-2E9C-101B-9397-08002B2CF9AE}" pid="10" name="WJEC Audiences">
    <vt:lpwstr/>
  </property>
</Properties>
</file>