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19"/>
  </p:notesMasterIdLst>
  <p:sldIdLst>
    <p:sldId id="257" r:id="rId5"/>
    <p:sldId id="269" r:id="rId6"/>
    <p:sldId id="284" r:id="rId7"/>
    <p:sldId id="287" r:id="rId8"/>
    <p:sldId id="338" r:id="rId9"/>
    <p:sldId id="402" r:id="rId10"/>
    <p:sldId id="295" r:id="rId11"/>
    <p:sldId id="299" r:id="rId12"/>
    <p:sldId id="301" r:id="rId13"/>
    <p:sldId id="303" r:id="rId14"/>
    <p:sldId id="403" r:id="rId15"/>
    <p:sldId id="305" r:id="rId16"/>
    <p:sldId id="306" r:id="rId17"/>
    <p:sldId id="307" r:id="rId18"/>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7B61F2-5284-4562-A1EA-B54A06DB9D7D}" v="31" dt="2021-06-17T13:42:06.6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6427"/>
  </p:normalViewPr>
  <p:slideViewPr>
    <p:cSldViewPr snapToGrid="0" snapToObjects="1">
      <p:cViewPr varScale="1">
        <p:scale>
          <a:sx n="54" d="100"/>
          <a:sy n="54" d="100"/>
        </p:scale>
        <p:origin x="1032"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E2E1EA3F-44F5-403B-BDD1-6E26A35173E2}"/>
    <pc:docChg chg="undo custSel addSld delSld modSld sldOrd">
      <pc:chgData name="Wyman, Hilary" userId="f3bca22b-3a42-4d89-8a24-ce254d13f28a" providerId="ADAL" clId="{E2E1EA3F-44F5-403B-BDD1-6E26A35173E2}" dt="2021-06-02T14:38:35.316" v="1401" actId="20577"/>
      <pc:docMkLst>
        <pc:docMk/>
      </pc:docMkLst>
      <pc:sldChg chg="addSp delSp modSp mod">
        <pc:chgData name="Wyman, Hilary" userId="f3bca22b-3a42-4d89-8a24-ce254d13f28a" providerId="ADAL" clId="{E2E1EA3F-44F5-403B-BDD1-6E26A35173E2}" dt="2021-06-02T14:38:35.316" v="1401" actId="20577"/>
        <pc:sldMkLst>
          <pc:docMk/>
          <pc:sldMk cId="1589661922" sldId="257"/>
        </pc:sldMkLst>
        <pc:spChg chg="mod">
          <ac:chgData name="Wyman, Hilary" userId="f3bca22b-3a42-4d89-8a24-ce254d13f28a" providerId="ADAL" clId="{E2E1EA3F-44F5-403B-BDD1-6E26A35173E2}" dt="2021-04-14T09:48:13.575" v="210" actId="14100"/>
          <ac:spMkLst>
            <pc:docMk/>
            <pc:sldMk cId="1589661922" sldId="257"/>
            <ac:spMk id="2" creationId="{64E33059-A39D-7C41-B89E-02827D908B22}"/>
          </ac:spMkLst>
        </pc:spChg>
        <pc:spChg chg="mod">
          <ac:chgData name="Wyman, Hilary" userId="f3bca22b-3a42-4d89-8a24-ce254d13f28a" providerId="ADAL" clId="{E2E1EA3F-44F5-403B-BDD1-6E26A35173E2}" dt="2021-04-14T09:47:49.309" v="206" actId="2710"/>
          <ac:spMkLst>
            <pc:docMk/>
            <pc:sldMk cId="1589661922" sldId="257"/>
            <ac:spMk id="3" creationId="{3ED5C803-5E01-E242-8FF1-96353FBD6B7F}"/>
          </ac:spMkLst>
        </pc:spChg>
        <pc:spChg chg="del mod">
          <ac:chgData name="Wyman, Hilary" userId="f3bca22b-3a42-4d89-8a24-ce254d13f28a" providerId="ADAL" clId="{E2E1EA3F-44F5-403B-BDD1-6E26A35173E2}" dt="2021-04-14T09:46:16.404" v="153" actId="478"/>
          <ac:spMkLst>
            <pc:docMk/>
            <pc:sldMk cId="1589661922" sldId="257"/>
            <ac:spMk id="4" creationId="{23585DA8-22F9-4033-B49C-258219945A03}"/>
          </ac:spMkLst>
        </pc:spChg>
        <pc:spChg chg="add mod">
          <ac:chgData name="Wyman, Hilary" userId="f3bca22b-3a42-4d89-8a24-ce254d13f28a" providerId="ADAL" clId="{E2E1EA3F-44F5-403B-BDD1-6E26A35173E2}" dt="2021-06-02T14:38:35.316" v="1401" actId="20577"/>
          <ac:spMkLst>
            <pc:docMk/>
            <pc:sldMk cId="1589661922" sldId="257"/>
            <ac:spMk id="5" creationId="{962540C8-EFB1-4A26-905D-2795B8A860B5}"/>
          </ac:spMkLst>
        </pc:spChg>
      </pc:sldChg>
      <pc:sldChg chg="addSp modSp add mod">
        <pc:chgData name="Wyman, Hilary" userId="f3bca22b-3a42-4d89-8a24-ce254d13f28a" providerId="ADAL" clId="{E2E1EA3F-44F5-403B-BDD1-6E26A35173E2}" dt="2021-04-14T11:36:14.197" v="577"/>
        <pc:sldMkLst>
          <pc:docMk/>
          <pc:sldMk cId="947202216" sldId="304"/>
        </pc:sldMkLst>
        <pc:spChg chg="mod">
          <ac:chgData name="Wyman, Hilary" userId="f3bca22b-3a42-4d89-8a24-ce254d13f28a" providerId="ADAL" clId="{E2E1EA3F-44F5-403B-BDD1-6E26A35173E2}" dt="2021-04-14T11:35:49.369" v="569" actId="14100"/>
          <ac:spMkLst>
            <pc:docMk/>
            <pc:sldMk cId="947202216" sldId="304"/>
            <ac:spMk id="2" creationId="{EE8F5874-7B72-47AA-9495-8513776784C4}"/>
          </ac:spMkLst>
        </pc:spChg>
        <pc:spChg chg="mod">
          <ac:chgData name="Wyman, Hilary" userId="f3bca22b-3a42-4d89-8a24-ce254d13f28a" providerId="ADAL" clId="{E2E1EA3F-44F5-403B-BDD1-6E26A35173E2}" dt="2021-04-14T11:35:56.463" v="576" actId="1036"/>
          <ac:spMkLst>
            <pc:docMk/>
            <pc:sldMk cId="947202216" sldId="304"/>
            <ac:spMk id="5" creationId="{4A877ECA-49E6-4814-B87C-EB8E8AD9786B}"/>
          </ac:spMkLst>
        </pc:spChg>
        <pc:spChg chg="add mod">
          <ac:chgData name="Wyman, Hilary" userId="f3bca22b-3a42-4d89-8a24-ce254d13f28a" providerId="ADAL" clId="{E2E1EA3F-44F5-403B-BDD1-6E26A35173E2}" dt="2021-04-14T11:36:14.197" v="577"/>
          <ac:spMkLst>
            <pc:docMk/>
            <pc:sldMk cId="947202216" sldId="304"/>
            <ac:spMk id="7" creationId="{C8F5D0B5-9D0F-4ECF-BD7A-A04775E62BA1}"/>
          </ac:spMkLst>
        </pc:spChg>
        <pc:graphicFrameChg chg="mod modGraphic">
          <ac:chgData name="Wyman, Hilary" userId="f3bca22b-3a42-4d89-8a24-ce254d13f28a" providerId="ADAL" clId="{E2E1EA3F-44F5-403B-BDD1-6E26A35173E2}" dt="2021-04-14T11:35:56.463" v="576" actId="1036"/>
          <ac:graphicFrameMkLst>
            <pc:docMk/>
            <pc:sldMk cId="947202216" sldId="304"/>
            <ac:graphicFrameMk id="6" creationId="{00000000-0000-0000-0000-000000000000}"/>
          </ac:graphicFrameMkLst>
        </pc:graphicFrameChg>
        <pc:picChg chg="mod">
          <ac:chgData name="Wyman, Hilary" userId="f3bca22b-3a42-4d89-8a24-ce254d13f28a" providerId="ADAL" clId="{E2E1EA3F-44F5-403B-BDD1-6E26A35173E2}" dt="2021-04-14T11:35:56.463" v="576" actId="1036"/>
          <ac:picMkLst>
            <pc:docMk/>
            <pc:sldMk cId="947202216" sldId="304"/>
            <ac:picMk id="3" creationId="{B9578BB4-7BB0-49C3-BF2A-E8D0ACD65064}"/>
          </ac:picMkLst>
        </pc:picChg>
      </pc:sldChg>
      <pc:sldChg chg="addSp delSp modSp mod">
        <pc:chgData name="Wyman, Hilary" userId="f3bca22b-3a42-4d89-8a24-ce254d13f28a" providerId="ADAL" clId="{E2E1EA3F-44F5-403B-BDD1-6E26A35173E2}" dt="2021-05-06T14:14:50.552" v="1369" actId="2085"/>
        <pc:sldMkLst>
          <pc:docMk/>
          <pc:sldMk cId="4175427298" sldId="323"/>
        </pc:sldMkLst>
        <pc:spChg chg="mod">
          <ac:chgData name="Wyman, Hilary" userId="f3bca22b-3a42-4d89-8a24-ce254d13f28a" providerId="ADAL" clId="{E2E1EA3F-44F5-403B-BDD1-6E26A35173E2}" dt="2021-05-06T14:14:50.552" v="1369" actId="2085"/>
          <ac:spMkLst>
            <pc:docMk/>
            <pc:sldMk cId="4175427298" sldId="323"/>
            <ac:spMk id="3" creationId="{06253698-74E0-4AC6-9D05-0172701E76CB}"/>
          </ac:spMkLst>
        </pc:spChg>
        <pc:spChg chg="add mod">
          <ac:chgData name="Wyman, Hilary" userId="f3bca22b-3a42-4d89-8a24-ce254d13f28a" providerId="ADAL" clId="{E2E1EA3F-44F5-403B-BDD1-6E26A35173E2}" dt="2021-04-14T11:41:46.257" v="636" actId="1035"/>
          <ac:spMkLst>
            <pc:docMk/>
            <pc:sldMk cId="4175427298" sldId="323"/>
            <ac:spMk id="4" creationId="{112A6FAC-89DE-4BB5-8BCC-02E95B6661B1}"/>
          </ac:spMkLst>
        </pc:spChg>
        <pc:spChg chg="del">
          <ac:chgData name="Wyman, Hilary" userId="f3bca22b-3a42-4d89-8a24-ce254d13f28a" providerId="ADAL" clId="{E2E1EA3F-44F5-403B-BDD1-6E26A35173E2}" dt="2021-04-14T11:39:13.043" v="597" actId="478"/>
          <ac:spMkLst>
            <pc:docMk/>
            <pc:sldMk cId="4175427298" sldId="323"/>
            <ac:spMk id="5" creationId="{E4935EC9-E3FC-48ED-A64F-B9DBABCBE78D}"/>
          </ac:spMkLst>
        </pc:spChg>
        <pc:spChg chg="add mod">
          <ac:chgData name="Wyman, Hilary" userId="f3bca22b-3a42-4d89-8a24-ce254d13f28a" providerId="ADAL" clId="{E2E1EA3F-44F5-403B-BDD1-6E26A35173E2}" dt="2021-04-14T11:40:34.227" v="605"/>
          <ac:spMkLst>
            <pc:docMk/>
            <pc:sldMk cId="4175427298" sldId="323"/>
            <ac:spMk id="6" creationId="{C5286FB9-53ED-4325-8463-D36052EDA224}"/>
          </ac:spMkLst>
        </pc:spChg>
      </pc:sldChg>
      <pc:sldChg chg="addSp modSp mod">
        <pc:chgData name="Wyman, Hilary" userId="f3bca22b-3a42-4d89-8a24-ce254d13f28a" providerId="ADAL" clId="{E2E1EA3F-44F5-403B-BDD1-6E26A35173E2}" dt="2021-04-14T10:33:01.441" v="389" actId="20577"/>
        <pc:sldMkLst>
          <pc:docMk/>
          <pc:sldMk cId="2693347940" sldId="324"/>
        </pc:sldMkLst>
        <pc:spChg chg="add mod">
          <ac:chgData name="Wyman, Hilary" userId="f3bca22b-3a42-4d89-8a24-ce254d13f28a" providerId="ADAL" clId="{E2E1EA3F-44F5-403B-BDD1-6E26A35173E2}" dt="2021-04-14T10:06:51.454" v="354"/>
          <ac:spMkLst>
            <pc:docMk/>
            <pc:sldMk cId="2693347940" sldId="324"/>
            <ac:spMk id="4" creationId="{6748640B-3534-41B3-96E4-6457F5008370}"/>
          </ac:spMkLst>
        </pc:spChg>
        <pc:graphicFrameChg chg="mod modGraphic">
          <ac:chgData name="Wyman, Hilary" userId="f3bca22b-3a42-4d89-8a24-ce254d13f28a" providerId="ADAL" clId="{E2E1EA3F-44F5-403B-BDD1-6E26A35173E2}" dt="2021-04-14T10:33:01.441" v="389" actId="20577"/>
          <ac:graphicFrameMkLst>
            <pc:docMk/>
            <pc:sldMk cId="2693347940" sldId="324"/>
            <ac:graphicFrameMk id="3" creationId="{97166288-8F1B-440C-A982-ACF187BD22F2}"/>
          </ac:graphicFrameMkLst>
        </pc:graphicFrameChg>
      </pc:sldChg>
      <pc:sldChg chg="addSp modSp mod">
        <pc:chgData name="Wyman, Hilary" userId="f3bca22b-3a42-4d89-8a24-ce254d13f28a" providerId="ADAL" clId="{E2E1EA3F-44F5-403B-BDD1-6E26A35173E2}" dt="2021-04-14T13:04:17.607" v="1323" actId="20577"/>
        <pc:sldMkLst>
          <pc:docMk/>
          <pc:sldMk cId="127315192" sldId="328"/>
        </pc:sldMkLst>
        <pc:spChg chg="add mod">
          <ac:chgData name="Wyman, Hilary" userId="f3bca22b-3a42-4d89-8a24-ce254d13f28a" providerId="ADAL" clId="{E2E1EA3F-44F5-403B-BDD1-6E26A35173E2}" dt="2021-04-14T11:37:01.525" v="580"/>
          <ac:spMkLst>
            <pc:docMk/>
            <pc:sldMk cId="127315192" sldId="328"/>
            <ac:spMk id="6" creationId="{AC6063CF-235C-4F17-85DE-BEF1A3E6223A}"/>
          </ac:spMkLst>
        </pc:spChg>
        <pc:graphicFrameChg chg="mod modGraphic">
          <ac:chgData name="Wyman, Hilary" userId="f3bca22b-3a42-4d89-8a24-ce254d13f28a" providerId="ADAL" clId="{E2E1EA3F-44F5-403B-BDD1-6E26A35173E2}" dt="2021-04-14T13:04:17.607" v="1323" actId="20577"/>
          <ac:graphicFrameMkLst>
            <pc:docMk/>
            <pc:sldMk cId="127315192" sldId="328"/>
            <ac:graphicFrameMk id="4" creationId="{0EA5DC80-E0F3-4648-83A5-5BBDC5810938}"/>
          </ac:graphicFrameMkLst>
        </pc:graphicFrameChg>
        <pc:picChg chg="mod">
          <ac:chgData name="Wyman, Hilary" userId="f3bca22b-3a42-4d89-8a24-ce254d13f28a" providerId="ADAL" clId="{E2E1EA3F-44F5-403B-BDD1-6E26A35173E2}" dt="2021-04-14T11:37:35.774" v="587" actId="1076"/>
          <ac:picMkLst>
            <pc:docMk/>
            <pc:sldMk cId="127315192" sldId="328"/>
            <ac:picMk id="5" creationId="{CEA71692-B04A-4E73-9325-A585AA1D51E4}"/>
          </ac:picMkLst>
        </pc:picChg>
      </pc:sldChg>
      <pc:sldChg chg="addSp delSp modSp mod">
        <pc:chgData name="Wyman, Hilary" userId="f3bca22b-3a42-4d89-8a24-ce254d13f28a" providerId="ADAL" clId="{E2E1EA3F-44F5-403B-BDD1-6E26A35173E2}" dt="2021-05-05T10:29:44.456" v="1368" actId="20577"/>
        <pc:sldMkLst>
          <pc:docMk/>
          <pc:sldMk cId="2242577526" sldId="329"/>
        </pc:sldMkLst>
        <pc:spChg chg="del mod">
          <ac:chgData name="Wyman, Hilary" userId="f3bca22b-3a42-4d89-8a24-ce254d13f28a" providerId="ADAL" clId="{E2E1EA3F-44F5-403B-BDD1-6E26A35173E2}" dt="2021-04-14T09:49:24.559" v="216" actId="478"/>
          <ac:spMkLst>
            <pc:docMk/>
            <pc:sldMk cId="2242577526" sldId="329"/>
            <ac:spMk id="4" creationId="{D752AFE3-0E59-4BB8-BEBE-FD00F5B6F2DE}"/>
          </ac:spMkLst>
        </pc:spChg>
        <pc:spChg chg="del mod">
          <ac:chgData name="Wyman, Hilary" userId="f3bca22b-3a42-4d89-8a24-ce254d13f28a" providerId="ADAL" clId="{E2E1EA3F-44F5-403B-BDD1-6E26A35173E2}" dt="2021-04-14T09:49:24.559" v="216" actId="478"/>
          <ac:spMkLst>
            <pc:docMk/>
            <pc:sldMk cId="2242577526" sldId="329"/>
            <ac:spMk id="5" creationId="{45B00018-E2E4-4CFE-AECD-632A92E68339}"/>
          </ac:spMkLst>
        </pc:spChg>
        <pc:spChg chg="add mod">
          <ac:chgData name="Wyman, Hilary" userId="f3bca22b-3a42-4d89-8a24-ce254d13f28a" providerId="ADAL" clId="{E2E1EA3F-44F5-403B-BDD1-6E26A35173E2}" dt="2021-05-05T10:29:44.456" v="1368" actId="20577"/>
          <ac:spMkLst>
            <pc:docMk/>
            <pc:sldMk cId="2242577526" sldId="329"/>
            <ac:spMk id="6" creationId="{6DF6DC7B-B1B7-4E6D-954D-A52DB4805FC3}"/>
          </ac:spMkLst>
        </pc:spChg>
        <pc:spChg chg="mod">
          <ac:chgData name="Wyman, Hilary" userId="f3bca22b-3a42-4d89-8a24-ce254d13f28a" providerId="ADAL" clId="{E2E1EA3F-44F5-403B-BDD1-6E26A35173E2}" dt="2021-04-14T09:39:18.830" v="21" actId="1036"/>
          <ac:spMkLst>
            <pc:docMk/>
            <pc:sldMk cId="2242577526" sldId="329"/>
            <ac:spMk id="7" creationId="{35E464C3-D5B7-404A-9BD4-27D6CECBFC98}"/>
          </ac:spMkLst>
        </pc:spChg>
        <pc:picChg chg="del">
          <ac:chgData name="Wyman, Hilary" userId="f3bca22b-3a42-4d89-8a24-ce254d13f28a" providerId="ADAL" clId="{E2E1EA3F-44F5-403B-BDD1-6E26A35173E2}" dt="2021-04-14T09:49:24.559" v="216" actId="478"/>
          <ac:picMkLst>
            <pc:docMk/>
            <pc:sldMk cId="2242577526" sldId="329"/>
            <ac:picMk id="3" creationId="{D6CD59AC-B511-4752-AB24-4AF12F837F01}"/>
          </ac:picMkLst>
        </pc:picChg>
      </pc:sldChg>
      <pc:sldChg chg="modSp mod">
        <pc:chgData name="Wyman, Hilary" userId="f3bca22b-3a42-4d89-8a24-ce254d13f28a" providerId="ADAL" clId="{E2E1EA3F-44F5-403B-BDD1-6E26A35173E2}" dt="2021-04-14T11:58:34.127" v="1025" actId="14100"/>
        <pc:sldMkLst>
          <pc:docMk/>
          <pc:sldMk cId="1564652613" sldId="330"/>
        </pc:sldMkLst>
        <pc:spChg chg="mod">
          <ac:chgData name="Wyman, Hilary" userId="f3bca22b-3a42-4d89-8a24-ce254d13f28a" providerId="ADAL" clId="{E2E1EA3F-44F5-403B-BDD1-6E26A35173E2}" dt="2021-04-14T09:40:23.329" v="60" actId="1036"/>
          <ac:spMkLst>
            <pc:docMk/>
            <pc:sldMk cId="1564652613" sldId="330"/>
            <ac:spMk id="7" creationId="{35E464C3-D5B7-404A-9BD4-27D6CECBFC98}"/>
          </ac:spMkLst>
        </pc:spChg>
        <pc:picChg chg="mod">
          <ac:chgData name="Wyman, Hilary" userId="f3bca22b-3a42-4d89-8a24-ce254d13f28a" providerId="ADAL" clId="{E2E1EA3F-44F5-403B-BDD1-6E26A35173E2}" dt="2021-04-14T11:58:34.127" v="1025" actId="14100"/>
          <ac:picMkLst>
            <pc:docMk/>
            <pc:sldMk cId="1564652613" sldId="330"/>
            <ac:picMk id="2" creationId="{D4BF1AEE-581B-413C-B286-49278ADEA08D}"/>
          </ac:picMkLst>
        </pc:picChg>
      </pc:sldChg>
      <pc:sldChg chg="modSp mod">
        <pc:chgData name="Wyman, Hilary" userId="f3bca22b-3a42-4d89-8a24-ce254d13f28a" providerId="ADAL" clId="{E2E1EA3F-44F5-403B-BDD1-6E26A35173E2}" dt="2021-04-14T12:47:01.484" v="1043" actId="20577"/>
        <pc:sldMkLst>
          <pc:docMk/>
          <pc:sldMk cId="3947169928" sldId="331"/>
        </pc:sldMkLst>
        <pc:spChg chg="mod">
          <ac:chgData name="Wyman, Hilary" userId="f3bca22b-3a42-4d89-8a24-ce254d13f28a" providerId="ADAL" clId="{E2E1EA3F-44F5-403B-BDD1-6E26A35173E2}" dt="2021-04-14T09:41:27.032" v="98" actId="1038"/>
          <ac:spMkLst>
            <pc:docMk/>
            <pc:sldMk cId="3947169928" sldId="331"/>
            <ac:spMk id="2" creationId="{DDC9CC7A-AB96-4357-A174-7AE2B12E873A}"/>
          </ac:spMkLst>
        </pc:spChg>
        <pc:spChg chg="mod">
          <ac:chgData name="Wyman, Hilary" userId="f3bca22b-3a42-4d89-8a24-ce254d13f28a" providerId="ADAL" clId="{E2E1EA3F-44F5-403B-BDD1-6E26A35173E2}" dt="2021-04-14T12:47:01.484" v="1043" actId="20577"/>
          <ac:spMkLst>
            <pc:docMk/>
            <pc:sldMk cId="3947169928" sldId="331"/>
            <ac:spMk id="5" creationId="{126566F4-64CF-4016-B178-4135CBCCEF3A}"/>
          </ac:spMkLst>
        </pc:spChg>
        <pc:spChg chg="mod">
          <ac:chgData name="Wyman, Hilary" userId="f3bca22b-3a42-4d89-8a24-ce254d13f28a" providerId="ADAL" clId="{E2E1EA3F-44F5-403B-BDD1-6E26A35173E2}" dt="2021-04-14T09:41:20.658" v="86" actId="1036"/>
          <ac:spMkLst>
            <pc:docMk/>
            <pc:sldMk cId="3947169928" sldId="331"/>
            <ac:spMk id="7" creationId="{35E464C3-D5B7-404A-9BD4-27D6CECBFC98}"/>
          </ac:spMkLst>
        </pc:spChg>
      </pc:sldChg>
      <pc:sldChg chg="modSp mod">
        <pc:chgData name="Wyman, Hilary" userId="f3bca22b-3a42-4d89-8a24-ce254d13f28a" providerId="ADAL" clId="{E2E1EA3F-44F5-403B-BDD1-6E26A35173E2}" dt="2021-04-14T14:13:16.039" v="1356" actId="13926"/>
        <pc:sldMkLst>
          <pc:docMk/>
          <pc:sldMk cId="862893263" sldId="332"/>
        </pc:sldMkLst>
        <pc:spChg chg="mod">
          <ac:chgData name="Wyman, Hilary" userId="f3bca22b-3a42-4d89-8a24-ce254d13f28a" providerId="ADAL" clId="{E2E1EA3F-44F5-403B-BDD1-6E26A35173E2}" dt="2021-04-14T09:41:55.157" v="122" actId="1038"/>
          <ac:spMkLst>
            <pc:docMk/>
            <pc:sldMk cId="862893263" sldId="332"/>
            <ac:spMk id="2" creationId="{9F2D4202-C1D7-4755-BAF1-C4D564F16603}"/>
          </ac:spMkLst>
        </pc:spChg>
        <pc:spChg chg="mod">
          <ac:chgData name="Wyman, Hilary" userId="f3bca22b-3a42-4d89-8a24-ce254d13f28a" providerId="ADAL" clId="{E2E1EA3F-44F5-403B-BDD1-6E26A35173E2}" dt="2021-04-14T14:13:16.039" v="1356" actId="13926"/>
          <ac:spMkLst>
            <pc:docMk/>
            <pc:sldMk cId="862893263" sldId="332"/>
            <ac:spMk id="5" creationId="{01EB14A2-EB19-4218-89B5-96CB754E5335}"/>
          </ac:spMkLst>
        </pc:spChg>
        <pc:spChg chg="mod">
          <ac:chgData name="Wyman, Hilary" userId="f3bca22b-3a42-4d89-8a24-ce254d13f28a" providerId="ADAL" clId="{E2E1EA3F-44F5-403B-BDD1-6E26A35173E2}" dt="2021-04-14T09:41:50.422" v="110" actId="1036"/>
          <ac:spMkLst>
            <pc:docMk/>
            <pc:sldMk cId="862893263" sldId="332"/>
            <ac:spMk id="7" creationId="{35E464C3-D5B7-404A-9BD4-27D6CECBFC98}"/>
          </ac:spMkLst>
        </pc:spChg>
      </pc:sldChg>
      <pc:sldChg chg="modSp mod">
        <pc:chgData name="Wyman, Hilary" userId="f3bca22b-3a42-4d89-8a24-ce254d13f28a" providerId="ADAL" clId="{E2E1EA3F-44F5-403B-BDD1-6E26A35173E2}" dt="2021-04-14T12:55:28.147" v="1223" actId="20577"/>
        <pc:sldMkLst>
          <pc:docMk/>
          <pc:sldMk cId="2775759644" sldId="333"/>
        </pc:sldMkLst>
        <pc:spChg chg="mod">
          <ac:chgData name="Wyman, Hilary" userId="f3bca22b-3a42-4d89-8a24-ce254d13f28a" providerId="ADAL" clId="{E2E1EA3F-44F5-403B-BDD1-6E26A35173E2}" dt="2021-04-14T09:42:16.281" v="148" actId="1038"/>
          <ac:spMkLst>
            <pc:docMk/>
            <pc:sldMk cId="2775759644" sldId="333"/>
            <ac:spMk id="2" creationId="{D0B04E2A-8579-42AF-ADE1-A59DBF6ED507}"/>
          </ac:spMkLst>
        </pc:spChg>
        <pc:spChg chg="mod">
          <ac:chgData name="Wyman, Hilary" userId="f3bca22b-3a42-4d89-8a24-ce254d13f28a" providerId="ADAL" clId="{E2E1EA3F-44F5-403B-BDD1-6E26A35173E2}" dt="2021-04-14T12:55:28.147" v="1223" actId="20577"/>
          <ac:spMkLst>
            <pc:docMk/>
            <pc:sldMk cId="2775759644" sldId="333"/>
            <ac:spMk id="5" creationId="{E6FC2057-FA7B-4EFE-AC16-B471AE7DD41C}"/>
          </ac:spMkLst>
        </pc:spChg>
        <pc:spChg chg="mod">
          <ac:chgData name="Wyman, Hilary" userId="f3bca22b-3a42-4d89-8a24-ce254d13f28a" providerId="ADAL" clId="{E2E1EA3F-44F5-403B-BDD1-6E26A35173E2}" dt="2021-04-14T09:42:07.890" v="136" actId="1035"/>
          <ac:spMkLst>
            <pc:docMk/>
            <pc:sldMk cId="2775759644" sldId="333"/>
            <ac:spMk id="7" creationId="{35E464C3-D5B7-404A-9BD4-27D6CECBFC98}"/>
          </ac:spMkLst>
        </pc:spChg>
      </pc:sldChg>
      <pc:sldChg chg="modSp mod">
        <pc:chgData name="Wyman, Hilary" userId="f3bca22b-3a42-4d89-8a24-ce254d13f28a" providerId="ADAL" clId="{E2E1EA3F-44F5-403B-BDD1-6E26A35173E2}" dt="2021-04-14T12:52:39.618" v="1067" actId="14100"/>
        <pc:sldMkLst>
          <pc:docMk/>
          <pc:sldMk cId="243984594" sldId="334"/>
        </pc:sldMkLst>
        <pc:spChg chg="mod">
          <ac:chgData name="Wyman, Hilary" userId="f3bca22b-3a42-4d89-8a24-ce254d13f28a" providerId="ADAL" clId="{E2E1EA3F-44F5-403B-BDD1-6E26A35173E2}" dt="2021-04-14T12:52:10.650" v="1058" actId="1036"/>
          <ac:spMkLst>
            <pc:docMk/>
            <pc:sldMk cId="243984594" sldId="334"/>
            <ac:spMk id="7" creationId="{35E464C3-D5B7-404A-9BD4-27D6CECBFC98}"/>
          </ac:spMkLst>
        </pc:spChg>
        <pc:picChg chg="mod">
          <ac:chgData name="Wyman, Hilary" userId="f3bca22b-3a42-4d89-8a24-ce254d13f28a" providerId="ADAL" clId="{E2E1EA3F-44F5-403B-BDD1-6E26A35173E2}" dt="2021-04-14T12:52:39.618" v="1067" actId="14100"/>
          <ac:picMkLst>
            <pc:docMk/>
            <pc:sldMk cId="243984594" sldId="334"/>
            <ac:picMk id="2" creationId="{AB38EE07-759C-4EE2-A6DF-DB3DF4ECF816}"/>
          </ac:picMkLst>
        </pc:picChg>
      </pc:sldChg>
      <pc:sldChg chg="modSp mod">
        <pc:chgData name="Wyman, Hilary" userId="f3bca22b-3a42-4d89-8a24-ce254d13f28a" providerId="ADAL" clId="{E2E1EA3F-44F5-403B-BDD1-6E26A35173E2}" dt="2021-05-06T14:19:06.218" v="1392" actId="1038"/>
        <pc:sldMkLst>
          <pc:docMk/>
          <pc:sldMk cId="752322576" sldId="335"/>
        </pc:sldMkLst>
        <pc:spChg chg="mod">
          <ac:chgData name="Wyman, Hilary" userId="f3bca22b-3a42-4d89-8a24-ce254d13f28a" providerId="ADAL" clId="{E2E1EA3F-44F5-403B-BDD1-6E26A35173E2}" dt="2021-05-06T14:19:06.218" v="1392" actId="1038"/>
          <ac:spMkLst>
            <pc:docMk/>
            <pc:sldMk cId="752322576" sldId="335"/>
            <ac:spMk id="2" creationId="{BBE4BA88-FC07-4D67-B31E-D39C6FFDEA5D}"/>
          </ac:spMkLst>
        </pc:spChg>
        <pc:spChg chg="mod">
          <ac:chgData name="Wyman, Hilary" userId="f3bca22b-3a42-4d89-8a24-ce254d13f28a" providerId="ADAL" clId="{E2E1EA3F-44F5-403B-BDD1-6E26A35173E2}" dt="2021-05-06T14:18:40.563" v="1380" actId="20577"/>
          <ac:spMkLst>
            <pc:docMk/>
            <pc:sldMk cId="752322576" sldId="335"/>
            <ac:spMk id="3" creationId="{504729C4-D50F-4BD4-85F2-F04DC4E2F531}"/>
          </ac:spMkLst>
        </pc:spChg>
        <pc:spChg chg="mod">
          <ac:chgData name="Wyman, Hilary" userId="f3bca22b-3a42-4d89-8a24-ce254d13f28a" providerId="ADAL" clId="{E2E1EA3F-44F5-403B-BDD1-6E26A35173E2}" dt="2021-05-06T14:19:06.218" v="1392" actId="1038"/>
          <ac:spMkLst>
            <pc:docMk/>
            <pc:sldMk cId="752322576" sldId="335"/>
            <ac:spMk id="4" creationId="{12FA5BFE-368E-4587-94C7-8B0ECAB3D1FB}"/>
          </ac:spMkLst>
        </pc:spChg>
        <pc:spChg chg="mod">
          <ac:chgData name="Wyman, Hilary" userId="f3bca22b-3a42-4d89-8a24-ce254d13f28a" providerId="ADAL" clId="{E2E1EA3F-44F5-403B-BDD1-6E26A35173E2}" dt="2021-04-14T12:53:14.930" v="1079" actId="1036"/>
          <ac:spMkLst>
            <pc:docMk/>
            <pc:sldMk cId="752322576" sldId="335"/>
            <ac:spMk id="7" creationId="{35E464C3-D5B7-404A-9BD4-27D6CECBFC98}"/>
          </ac:spMkLst>
        </pc:spChg>
      </pc:sldChg>
      <pc:sldChg chg="add del">
        <pc:chgData name="Wyman, Hilary" userId="f3bca22b-3a42-4d89-8a24-ce254d13f28a" providerId="ADAL" clId="{E2E1EA3F-44F5-403B-BDD1-6E26A35173E2}" dt="2021-04-14T11:57:29.362" v="1020" actId="2696"/>
        <pc:sldMkLst>
          <pc:docMk/>
          <pc:sldMk cId="2011625047" sldId="336"/>
        </pc:sldMkLst>
      </pc:sldChg>
      <pc:sldChg chg="addSp delSp modSp add mod">
        <pc:chgData name="Wyman, Hilary" userId="f3bca22b-3a42-4d89-8a24-ce254d13f28a" providerId="ADAL" clId="{E2E1EA3F-44F5-403B-BDD1-6E26A35173E2}" dt="2021-04-14T09:53:45.228" v="256" actId="113"/>
        <pc:sldMkLst>
          <pc:docMk/>
          <pc:sldMk cId="1823311234" sldId="337"/>
        </pc:sldMkLst>
        <pc:spChg chg="add mod">
          <ac:chgData name="Wyman, Hilary" userId="f3bca22b-3a42-4d89-8a24-ce254d13f28a" providerId="ADAL" clId="{E2E1EA3F-44F5-403B-BDD1-6E26A35173E2}" dt="2021-04-14T09:53:45.228" v="256" actId="113"/>
          <ac:spMkLst>
            <pc:docMk/>
            <pc:sldMk cId="1823311234" sldId="337"/>
            <ac:spMk id="4" creationId="{A344F3FC-5366-48CE-A6E9-DC98E07EE5E6}"/>
          </ac:spMkLst>
        </pc:spChg>
        <pc:spChg chg="del">
          <ac:chgData name="Wyman, Hilary" userId="f3bca22b-3a42-4d89-8a24-ce254d13f28a" providerId="ADAL" clId="{E2E1EA3F-44F5-403B-BDD1-6E26A35173E2}" dt="2021-04-14T09:52:21.260" v="239" actId="478"/>
          <ac:spMkLst>
            <pc:docMk/>
            <pc:sldMk cId="1823311234" sldId="337"/>
            <ac:spMk id="6" creationId="{6DF6DC7B-B1B7-4E6D-954D-A52DB4805FC3}"/>
          </ac:spMkLst>
        </pc:spChg>
      </pc:sldChg>
      <pc:sldChg chg="addSp delSp modSp add mod">
        <pc:chgData name="Wyman, Hilary" userId="f3bca22b-3a42-4d89-8a24-ce254d13f28a" providerId="ADAL" clId="{E2E1EA3F-44F5-403B-BDD1-6E26A35173E2}" dt="2021-04-14T11:30:17.918" v="441" actId="207"/>
        <pc:sldMkLst>
          <pc:docMk/>
          <pc:sldMk cId="1006077162" sldId="338"/>
        </pc:sldMkLst>
        <pc:spChg chg="del">
          <ac:chgData name="Wyman, Hilary" userId="f3bca22b-3a42-4d89-8a24-ce254d13f28a" providerId="ADAL" clId="{E2E1EA3F-44F5-403B-BDD1-6E26A35173E2}" dt="2021-04-14T09:54:32.071" v="260" actId="478"/>
          <ac:spMkLst>
            <pc:docMk/>
            <pc:sldMk cId="1006077162" sldId="338"/>
            <ac:spMk id="4" creationId="{A344F3FC-5366-48CE-A6E9-DC98E07EE5E6}"/>
          </ac:spMkLst>
        </pc:spChg>
        <pc:spChg chg="add del mod">
          <ac:chgData name="Wyman, Hilary" userId="f3bca22b-3a42-4d89-8a24-ce254d13f28a" providerId="ADAL" clId="{E2E1EA3F-44F5-403B-BDD1-6E26A35173E2}" dt="2021-04-14T09:58:51.147" v="304" actId="478"/>
          <ac:spMkLst>
            <pc:docMk/>
            <pc:sldMk cId="1006077162" sldId="338"/>
            <ac:spMk id="5" creationId="{0A204228-E1D5-4929-8E4E-EB6A508FB72C}"/>
          </ac:spMkLst>
        </pc:spChg>
        <pc:spChg chg="add del mod">
          <ac:chgData name="Wyman, Hilary" userId="f3bca22b-3a42-4d89-8a24-ce254d13f28a" providerId="ADAL" clId="{E2E1EA3F-44F5-403B-BDD1-6E26A35173E2}" dt="2021-04-14T10:03:20.312" v="334" actId="1076"/>
          <ac:spMkLst>
            <pc:docMk/>
            <pc:sldMk cId="1006077162" sldId="338"/>
            <ac:spMk id="9" creationId="{585BC56D-72A9-4597-8CB6-1130BFCE808B}"/>
          </ac:spMkLst>
        </pc:spChg>
        <pc:graphicFrameChg chg="add del mod modGraphic">
          <ac:chgData name="Wyman, Hilary" userId="f3bca22b-3a42-4d89-8a24-ce254d13f28a" providerId="ADAL" clId="{E2E1EA3F-44F5-403B-BDD1-6E26A35173E2}" dt="2021-04-14T11:30:17.918" v="441" actId="207"/>
          <ac:graphicFrameMkLst>
            <pc:docMk/>
            <pc:sldMk cId="1006077162" sldId="338"/>
            <ac:graphicFrameMk id="6" creationId="{A25E93E0-6F2E-4F5B-84EA-AA8236DB84C7}"/>
          </ac:graphicFrameMkLst>
        </pc:graphicFrameChg>
        <pc:picChg chg="add del mod">
          <ac:chgData name="Wyman, Hilary" userId="f3bca22b-3a42-4d89-8a24-ce254d13f28a" providerId="ADAL" clId="{E2E1EA3F-44F5-403B-BDD1-6E26A35173E2}" dt="2021-04-14T10:03:35.253" v="336" actId="1076"/>
          <ac:picMkLst>
            <pc:docMk/>
            <pc:sldMk cId="1006077162" sldId="338"/>
            <ac:picMk id="8" creationId="{D4FB8352-107F-47F4-8ED8-928A85BDCA15}"/>
          </ac:picMkLst>
        </pc:picChg>
      </pc:sldChg>
      <pc:sldChg chg="modSp add mod ord">
        <pc:chgData name="Wyman, Hilary" userId="f3bca22b-3a42-4d89-8a24-ce254d13f28a" providerId="ADAL" clId="{E2E1EA3F-44F5-403B-BDD1-6E26A35173E2}" dt="2021-05-05T10:17:21.789" v="1364" actId="2085"/>
        <pc:sldMkLst>
          <pc:docMk/>
          <pc:sldMk cId="3233461336" sldId="339"/>
        </pc:sldMkLst>
        <pc:spChg chg="mod">
          <ac:chgData name="Wyman, Hilary" userId="f3bca22b-3a42-4d89-8a24-ce254d13f28a" providerId="ADAL" clId="{E2E1EA3F-44F5-403B-BDD1-6E26A35173E2}" dt="2021-05-05T10:17:21.789" v="1364" actId="2085"/>
          <ac:spMkLst>
            <pc:docMk/>
            <pc:sldMk cId="3233461336" sldId="339"/>
            <ac:spMk id="5" creationId="{0A204228-E1D5-4929-8E4E-EB6A508FB72C}"/>
          </ac:spMkLst>
        </pc:spChg>
      </pc:sldChg>
      <pc:sldChg chg="add del">
        <pc:chgData name="Wyman, Hilary" userId="f3bca22b-3a42-4d89-8a24-ce254d13f28a" providerId="ADAL" clId="{E2E1EA3F-44F5-403B-BDD1-6E26A35173E2}" dt="2021-04-14T11:36:50.994" v="579"/>
        <pc:sldMkLst>
          <pc:docMk/>
          <pc:sldMk cId="2161899561" sldId="340"/>
        </pc:sldMkLst>
      </pc:sldChg>
      <pc:sldChg chg="addSp delSp modSp add del mod">
        <pc:chgData name="Wyman, Hilary" userId="f3bca22b-3a42-4d89-8a24-ce254d13f28a" providerId="ADAL" clId="{E2E1EA3F-44F5-403B-BDD1-6E26A35173E2}" dt="2021-04-14T11:49:38.833" v="837" actId="2696"/>
        <pc:sldMkLst>
          <pc:docMk/>
          <pc:sldMk cId="4197614484" sldId="340"/>
        </pc:sldMkLst>
        <pc:spChg chg="del mod">
          <ac:chgData name="Wyman, Hilary" userId="f3bca22b-3a42-4d89-8a24-ce254d13f28a" providerId="ADAL" clId="{E2E1EA3F-44F5-403B-BDD1-6E26A35173E2}" dt="2021-04-14T11:44:14.710" v="685" actId="478"/>
          <ac:spMkLst>
            <pc:docMk/>
            <pc:sldMk cId="4197614484" sldId="340"/>
            <ac:spMk id="3" creationId="{06253698-74E0-4AC6-9D05-0172701E76CB}"/>
          </ac:spMkLst>
        </pc:spChg>
        <pc:spChg chg="del">
          <ac:chgData name="Wyman, Hilary" userId="f3bca22b-3a42-4d89-8a24-ce254d13f28a" providerId="ADAL" clId="{E2E1EA3F-44F5-403B-BDD1-6E26A35173E2}" dt="2021-04-14T11:44:14.710" v="685" actId="478"/>
          <ac:spMkLst>
            <pc:docMk/>
            <pc:sldMk cId="4197614484" sldId="340"/>
            <ac:spMk id="4" creationId="{112A6FAC-89DE-4BB5-8BCC-02E95B6661B1}"/>
          </ac:spMkLst>
        </pc:spChg>
        <pc:spChg chg="add del mod">
          <ac:chgData name="Wyman, Hilary" userId="f3bca22b-3a42-4d89-8a24-ce254d13f28a" providerId="ADAL" clId="{E2E1EA3F-44F5-403B-BDD1-6E26A35173E2}" dt="2021-04-14T11:44:20.975" v="686" actId="478"/>
          <ac:spMkLst>
            <pc:docMk/>
            <pc:sldMk cId="4197614484" sldId="340"/>
            <ac:spMk id="5" creationId="{8E8F1DD5-2EFD-48EC-8D95-4A43FD6D753C}"/>
          </ac:spMkLst>
        </pc:spChg>
        <pc:spChg chg="add del mod">
          <ac:chgData name="Wyman, Hilary" userId="f3bca22b-3a42-4d89-8a24-ce254d13f28a" providerId="ADAL" clId="{E2E1EA3F-44F5-403B-BDD1-6E26A35173E2}" dt="2021-04-14T11:44:23.413" v="687" actId="478"/>
          <ac:spMkLst>
            <pc:docMk/>
            <pc:sldMk cId="4197614484" sldId="340"/>
            <ac:spMk id="8" creationId="{ABB3371E-B6D5-4C81-8919-3D444258D3D0}"/>
          </ac:spMkLst>
        </pc:spChg>
        <pc:spChg chg="add del mod">
          <ac:chgData name="Wyman, Hilary" userId="f3bca22b-3a42-4d89-8a24-ce254d13f28a" providerId="ADAL" clId="{E2E1EA3F-44F5-403B-BDD1-6E26A35173E2}" dt="2021-04-14T11:44:56.741" v="697"/>
          <ac:spMkLst>
            <pc:docMk/>
            <pc:sldMk cId="4197614484" sldId="340"/>
            <ac:spMk id="9" creationId="{16C506A5-2F9D-4187-AFBA-08FEA52F993A}"/>
          </ac:spMkLst>
        </pc:spChg>
        <pc:spChg chg="add del mod">
          <ac:chgData name="Wyman, Hilary" userId="f3bca22b-3a42-4d89-8a24-ce254d13f28a" providerId="ADAL" clId="{E2E1EA3F-44F5-403B-BDD1-6E26A35173E2}" dt="2021-04-14T11:44:56.741" v="697"/>
          <ac:spMkLst>
            <pc:docMk/>
            <pc:sldMk cId="4197614484" sldId="340"/>
            <ac:spMk id="10" creationId="{3FA7D24F-0E13-4138-8B42-EDDAC7ACF73C}"/>
          </ac:spMkLst>
        </pc:spChg>
        <pc:spChg chg="add mod">
          <ac:chgData name="Wyman, Hilary" userId="f3bca22b-3a42-4d89-8a24-ce254d13f28a" providerId="ADAL" clId="{E2E1EA3F-44F5-403B-BDD1-6E26A35173E2}" dt="2021-04-14T11:45:37.584" v="736" actId="1035"/>
          <ac:spMkLst>
            <pc:docMk/>
            <pc:sldMk cId="4197614484" sldId="340"/>
            <ac:spMk id="11" creationId="{83CDB9B5-96A5-4C75-B17B-1D75BBD127A3}"/>
          </ac:spMkLst>
        </pc:spChg>
        <pc:spChg chg="add mod">
          <ac:chgData name="Wyman, Hilary" userId="f3bca22b-3a42-4d89-8a24-ce254d13f28a" providerId="ADAL" clId="{E2E1EA3F-44F5-403B-BDD1-6E26A35173E2}" dt="2021-04-14T11:45:37.584" v="736" actId="1035"/>
          <ac:spMkLst>
            <pc:docMk/>
            <pc:sldMk cId="4197614484" sldId="340"/>
            <ac:spMk id="12" creationId="{AABEC393-DA61-46B9-A532-272A35E2C553}"/>
          </ac:spMkLst>
        </pc:spChg>
      </pc:sldChg>
      <pc:sldChg chg="addSp modSp add mod">
        <pc:chgData name="Wyman, Hilary" userId="f3bca22b-3a42-4d89-8a24-ce254d13f28a" providerId="ADAL" clId="{E2E1EA3F-44F5-403B-BDD1-6E26A35173E2}" dt="2021-05-06T14:15:31.079" v="1370" actId="2085"/>
        <pc:sldMkLst>
          <pc:docMk/>
          <pc:sldMk cId="887442497" sldId="400"/>
        </pc:sldMkLst>
        <pc:spChg chg="mod">
          <ac:chgData name="Wyman, Hilary" userId="f3bca22b-3a42-4d89-8a24-ce254d13f28a" providerId="ADAL" clId="{E2E1EA3F-44F5-403B-BDD1-6E26A35173E2}" dt="2021-05-06T14:15:31.079" v="1370" actId="2085"/>
          <ac:spMkLst>
            <pc:docMk/>
            <pc:sldMk cId="887442497" sldId="400"/>
            <ac:spMk id="3" creationId="{06253698-74E0-4AC6-9D05-0172701E76CB}"/>
          </ac:spMkLst>
        </pc:spChg>
        <pc:spChg chg="add mod">
          <ac:chgData name="Wyman, Hilary" userId="f3bca22b-3a42-4d89-8a24-ce254d13f28a" providerId="ADAL" clId="{E2E1EA3F-44F5-403B-BDD1-6E26A35173E2}" dt="2021-04-14T11:50:01.114" v="838"/>
          <ac:spMkLst>
            <pc:docMk/>
            <pc:sldMk cId="887442497" sldId="400"/>
            <ac:spMk id="4" creationId="{D0C664A6-BEDC-4716-A02B-C14AFE5E7330}"/>
          </ac:spMkLst>
        </pc:spChg>
        <pc:spChg chg="mod">
          <ac:chgData name="Wyman, Hilary" userId="f3bca22b-3a42-4d89-8a24-ce254d13f28a" providerId="ADAL" clId="{E2E1EA3F-44F5-403B-BDD1-6E26A35173E2}" dt="2021-04-14T11:50:44.552" v="876" actId="1036"/>
          <ac:spMkLst>
            <pc:docMk/>
            <pc:sldMk cId="887442497" sldId="400"/>
            <ac:spMk id="5" creationId="{E4935EC9-E3FC-48ED-A64F-B9DBABCBE78D}"/>
          </ac:spMkLst>
        </pc:spChg>
      </pc:sldChg>
      <pc:sldChg chg="addSp modSp mod">
        <pc:chgData name="Wyman, Hilary" userId="f3bca22b-3a42-4d89-8a24-ce254d13f28a" providerId="ADAL" clId="{E2E1EA3F-44F5-403B-BDD1-6E26A35173E2}" dt="2021-05-06T14:15:45.891" v="1371" actId="2085"/>
        <pc:sldMkLst>
          <pc:docMk/>
          <pc:sldMk cId="2078334360" sldId="401"/>
        </pc:sldMkLst>
        <pc:spChg chg="mod">
          <ac:chgData name="Wyman, Hilary" userId="f3bca22b-3a42-4d89-8a24-ce254d13f28a" providerId="ADAL" clId="{E2E1EA3F-44F5-403B-BDD1-6E26A35173E2}" dt="2021-05-06T14:15:45.891" v="1371" actId="2085"/>
          <ac:spMkLst>
            <pc:docMk/>
            <pc:sldMk cId="2078334360" sldId="401"/>
            <ac:spMk id="3" creationId="{06253698-74E0-4AC6-9D05-0172701E76CB}"/>
          </ac:spMkLst>
        </pc:spChg>
        <pc:spChg chg="mod">
          <ac:chgData name="Wyman, Hilary" userId="f3bca22b-3a42-4d89-8a24-ce254d13f28a" providerId="ADAL" clId="{E2E1EA3F-44F5-403B-BDD1-6E26A35173E2}" dt="2021-04-14T11:56:49.456" v="1009" actId="1076"/>
          <ac:spMkLst>
            <pc:docMk/>
            <pc:sldMk cId="2078334360" sldId="401"/>
            <ac:spMk id="5" creationId="{E4935EC9-E3FC-48ED-A64F-B9DBABCBE78D}"/>
          </ac:spMkLst>
        </pc:spChg>
        <pc:spChg chg="add mod">
          <ac:chgData name="Wyman, Hilary" userId="f3bca22b-3a42-4d89-8a24-ce254d13f28a" providerId="ADAL" clId="{E2E1EA3F-44F5-403B-BDD1-6E26A35173E2}" dt="2021-04-14T11:54:43.894" v="967"/>
          <ac:spMkLst>
            <pc:docMk/>
            <pc:sldMk cId="2078334360" sldId="401"/>
            <ac:spMk id="6" creationId="{3C9E26EE-7E6F-446E-B80E-90964634310F}"/>
          </ac:spMkLst>
        </pc:spChg>
        <pc:picChg chg="mod">
          <ac:chgData name="Wyman, Hilary" userId="f3bca22b-3a42-4d89-8a24-ce254d13f28a" providerId="ADAL" clId="{E2E1EA3F-44F5-403B-BDD1-6E26A35173E2}" dt="2021-04-14T11:56:53.800" v="1019" actId="1035"/>
          <ac:picMkLst>
            <pc:docMk/>
            <pc:sldMk cId="2078334360" sldId="401"/>
            <ac:picMk id="2" creationId="{8E1465E6-06F0-4079-ACD0-A6F04E12076E}"/>
          </ac:picMkLst>
        </pc:picChg>
      </pc:sldChg>
    </pc:docChg>
  </pc:docChgLst>
  <pc:docChgLst>
    <pc:chgData name="Bushell, Karen" userId="19dd44b5-e099-4de8-80dd-5f64219f3a96" providerId="ADAL" clId="{7BE4D7C2-FA0E-40AF-81FE-B7C3130FA2F2}"/>
    <pc:docChg chg="delSld">
      <pc:chgData name="Bushell, Karen" userId="19dd44b5-e099-4de8-80dd-5f64219f3a96" providerId="ADAL" clId="{7BE4D7C2-FA0E-40AF-81FE-B7C3130FA2F2}" dt="2021-03-17T11:04:57.043" v="2" actId="2696"/>
      <pc:docMkLst>
        <pc:docMk/>
      </pc:docMkLst>
      <pc:sldChg chg="del">
        <pc:chgData name="Bushell, Karen" userId="19dd44b5-e099-4de8-80dd-5f64219f3a96" providerId="ADAL" clId="{7BE4D7C2-FA0E-40AF-81FE-B7C3130FA2F2}" dt="2021-03-17T11:04:54.582" v="0" actId="2696"/>
        <pc:sldMkLst>
          <pc:docMk/>
          <pc:sldMk cId="1543620941" sldId="336"/>
        </pc:sldMkLst>
      </pc:sldChg>
      <pc:sldChg chg="del">
        <pc:chgData name="Bushell, Karen" userId="19dd44b5-e099-4de8-80dd-5f64219f3a96" providerId="ADAL" clId="{7BE4D7C2-FA0E-40AF-81FE-B7C3130FA2F2}" dt="2021-03-17T11:04:56.007" v="1" actId="2696"/>
        <pc:sldMkLst>
          <pc:docMk/>
          <pc:sldMk cId="3274176371" sldId="337"/>
        </pc:sldMkLst>
      </pc:sldChg>
      <pc:sldChg chg="del">
        <pc:chgData name="Bushell, Karen" userId="19dd44b5-e099-4de8-80dd-5f64219f3a96" providerId="ADAL" clId="{7BE4D7C2-FA0E-40AF-81FE-B7C3130FA2F2}" dt="2021-03-17T11:04:57.043" v="2" actId="2696"/>
        <pc:sldMkLst>
          <pc:docMk/>
          <pc:sldMk cId="1384621739" sldId="338"/>
        </pc:sldMkLst>
      </pc:sldChg>
    </pc:docChg>
  </pc:docChgLst>
  <pc:docChgLst>
    <pc:chgData name="Wyman, Hilary" userId="f3bca22b-3a42-4d89-8a24-ce254d13f28a" providerId="ADAL" clId="{9C7B61F2-5284-4562-A1EA-B54A06DB9D7D}"/>
    <pc:docChg chg="undo custSel addSld delSld modSld">
      <pc:chgData name="Wyman, Hilary" userId="f3bca22b-3a42-4d89-8a24-ce254d13f28a" providerId="ADAL" clId="{9C7B61F2-5284-4562-A1EA-B54A06DB9D7D}" dt="2021-06-21T16:23:38.893" v="654" actId="2696"/>
      <pc:docMkLst>
        <pc:docMk/>
      </pc:docMkLst>
      <pc:sldChg chg="modSp mod">
        <pc:chgData name="Wyman, Hilary" userId="f3bca22b-3a42-4d89-8a24-ce254d13f28a" providerId="ADAL" clId="{9C7B61F2-5284-4562-A1EA-B54A06DB9D7D}" dt="2021-06-17T09:27:55.499" v="17" actId="20577"/>
        <pc:sldMkLst>
          <pc:docMk/>
          <pc:sldMk cId="1589661922" sldId="257"/>
        </pc:sldMkLst>
        <pc:spChg chg="mod">
          <ac:chgData name="Wyman, Hilary" userId="f3bca22b-3a42-4d89-8a24-ce254d13f28a" providerId="ADAL" clId="{9C7B61F2-5284-4562-A1EA-B54A06DB9D7D}" dt="2021-06-17T09:27:55.499" v="17" actId="20577"/>
          <ac:spMkLst>
            <pc:docMk/>
            <pc:sldMk cId="1589661922" sldId="257"/>
            <ac:spMk id="5" creationId="{962540C8-EFB1-4A26-905D-2795B8A860B5}"/>
          </ac:spMkLst>
        </pc:spChg>
      </pc:sldChg>
      <pc:sldChg chg="addSp delSp modSp add mod">
        <pc:chgData name="Wyman, Hilary" userId="f3bca22b-3a42-4d89-8a24-ce254d13f28a" providerId="ADAL" clId="{9C7B61F2-5284-4562-A1EA-B54A06DB9D7D}" dt="2021-06-17T09:39:35.022" v="171" actId="20577"/>
        <pc:sldMkLst>
          <pc:docMk/>
          <pc:sldMk cId="4093576835" sldId="269"/>
        </pc:sldMkLst>
        <pc:spChg chg="del">
          <ac:chgData name="Wyman, Hilary" userId="f3bca22b-3a42-4d89-8a24-ce254d13f28a" providerId="ADAL" clId="{9C7B61F2-5284-4562-A1EA-B54A06DB9D7D}" dt="2021-06-17T09:34:55.415" v="64" actId="478"/>
          <ac:spMkLst>
            <pc:docMk/>
            <pc:sldMk cId="4093576835" sldId="269"/>
            <ac:spMk id="2" creationId="{00000000-0000-0000-0000-000000000000}"/>
          </ac:spMkLst>
        </pc:spChg>
        <pc:spChg chg="add mod">
          <ac:chgData name="Wyman, Hilary" userId="f3bca22b-3a42-4d89-8a24-ce254d13f28a" providerId="ADAL" clId="{9C7B61F2-5284-4562-A1EA-B54A06DB9D7D}" dt="2021-06-17T09:36:20.227" v="133" actId="207"/>
          <ac:spMkLst>
            <pc:docMk/>
            <pc:sldMk cId="4093576835" sldId="269"/>
            <ac:spMk id="4" creationId="{47DB2562-BDA0-485C-9B66-A269BE732B21}"/>
          </ac:spMkLst>
        </pc:spChg>
        <pc:spChg chg="mod">
          <ac:chgData name="Wyman, Hilary" userId="f3bca22b-3a42-4d89-8a24-ce254d13f28a" providerId="ADAL" clId="{9C7B61F2-5284-4562-A1EA-B54A06DB9D7D}" dt="2021-06-17T09:39:35.022" v="171" actId="20577"/>
          <ac:spMkLst>
            <pc:docMk/>
            <pc:sldMk cId="4093576835" sldId="269"/>
            <ac:spMk id="7" creationId="{1A8B2506-BCF2-46C2-A0BD-0F998C21A6CA}"/>
          </ac:spMkLst>
        </pc:spChg>
      </pc:sldChg>
      <pc:sldChg chg="addSp delSp modSp mod">
        <pc:chgData name="Wyman, Hilary" userId="f3bca22b-3a42-4d89-8a24-ce254d13f28a" providerId="ADAL" clId="{9C7B61F2-5284-4562-A1EA-B54A06DB9D7D}" dt="2021-06-17T09:47:20.595" v="206" actId="113"/>
        <pc:sldMkLst>
          <pc:docMk/>
          <pc:sldMk cId="2209649626" sldId="284"/>
        </pc:sldMkLst>
        <pc:spChg chg="del">
          <ac:chgData name="Wyman, Hilary" userId="f3bca22b-3a42-4d89-8a24-ce254d13f28a" providerId="ADAL" clId="{9C7B61F2-5284-4562-A1EA-B54A06DB9D7D}" dt="2021-06-17T09:43:22.441" v="182" actId="478"/>
          <ac:spMkLst>
            <pc:docMk/>
            <pc:sldMk cId="2209649626" sldId="284"/>
            <ac:spMk id="2" creationId="{F84890CC-3493-4331-8D37-4F34E36AE8B3}"/>
          </ac:spMkLst>
        </pc:spChg>
        <pc:spChg chg="mod">
          <ac:chgData name="Wyman, Hilary" userId="f3bca22b-3a42-4d89-8a24-ce254d13f28a" providerId="ADAL" clId="{9C7B61F2-5284-4562-A1EA-B54A06DB9D7D}" dt="2021-06-17T09:47:20.595" v="206" actId="113"/>
          <ac:spMkLst>
            <pc:docMk/>
            <pc:sldMk cId="2209649626" sldId="284"/>
            <ac:spMk id="3" creationId="{3406F8FA-071A-43D6-A25E-080C1ABEAD20}"/>
          </ac:spMkLst>
        </pc:spChg>
        <pc:spChg chg="add del mod">
          <ac:chgData name="Wyman, Hilary" userId="f3bca22b-3a42-4d89-8a24-ce254d13f28a" providerId="ADAL" clId="{9C7B61F2-5284-4562-A1EA-B54A06DB9D7D}" dt="2021-06-17T09:43:25.488" v="183" actId="478"/>
          <ac:spMkLst>
            <pc:docMk/>
            <pc:sldMk cId="2209649626" sldId="284"/>
            <ac:spMk id="5" creationId="{70F850A4-BD6A-48A7-B9D0-B5907F148871}"/>
          </ac:spMkLst>
        </pc:spChg>
        <pc:spChg chg="add mod">
          <ac:chgData name="Wyman, Hilary" userId="f3bca22b-3a42-4d89-8a24-ce254d13f28a" providerId="ADAL" clId="{9C7B61F2-5284-4562-A1EA-B54A06DB9D7D}" dt="2021-06-17T09:43:32.160" v="184"/>
          <ac:spMkLst>
            <pc:docMk/>
            <pc:sldMk cId="2209649626" sldId="284"/>
            <ac:spMk id="6" creationId="{5D764AC6-8705-46BB-9385-9582ED009C36}"/>
          </ac:spMkLst>
        </pc:spChg>
      </pc:sldChg>
      <pc:sldChg chg="addSp modSp mod">
        <pc:chgData name="Wyman, Hilary" userId="f3bca22b-3a42-4d89-8a24-ce254d13f28a" providerId="ADAL" clId="{9C7B61F2-5284-4562-A1EA-B54A06DB9D7D}" dt="2021-06-17T12:12:25.733" v="400" actId="113"/>
        <pc:sldMkLst>
          <pc:docMk/>
          <pc:sldMk cId="344244382" sldId="287"/>
        </pc:sldMkLst>
        <pc:spChg chg="mod">
          <ac:chgData name="Wyman, Hilary" userId="f3bca22b-3a42-4d89-8a24-ce254d13f28a" providerId="ADAL" clId="{9C7B61F2-5284-4562-A1EA-B54A06DB9D7D}" dt="2021-06-17T12:12:25.733" v="400" actId="113"/>
          <ac:spMkLst>
            <pc:docMk/>
            <pc:sldMk cId="344244382" sldId="287"/>
            <ac:spMk id="2" creationId="{EE8F5874-7B72-47AA-9495-8513776784C4}"/>
          </ac:spMkLst>
        </pc:spChg>
        <pc:spChg chg="mod">
          <ac:chgData name="Wyman, Hilary" userId="f3bca22b-3a42-4d89-8a24-ce254d13f28a" providerId="ADAL" clId="{9C7B61F2-5284-4562-A1EA-B54A06DB9D7D}" dt="2021-06-17T09:49:48.015" v="227" actId="20577"/>
          <ac:spMkLst>
            <pc:docMk/>
            <pc:sldMk cId="344244382" sldId="287"/>
            <ac:spMk id="3" creationId="{59CE379F-CD9F-409A-9FED-924A351BDF1C}"/>
          </ac:spMkLst>
        </pc:spChg>
        <pc:spChg chg="add mod">
          <ac:chgData name="Wyman, Hilary" userId="f3bca22b-3a42-4d89-8a24-ce254d13f28a" providerId="ADAL" clId="{9C7B61F2-5284-4562-A1EA-B54A06DB9D7D}" dt="2021-06-17T09:49:15.328" v="223"/>
          <ac:spMkLst>
            <pc:docMk/>
            <pc:sldMk cId="344244382" sldId="287"/>
            <ac:spMk id="4" creationId="{21B01AF3-08D3-4493-AEED-86615CD8262A}"/>
          </ac:spMkLst>
        </pc:spChg>
      </pc:sldChg>
      <pc:sldChg chg="addSp modSp mod">
        <pc:chgData name="Wyman, Hilary" userId="f3bca22b-3a42-4d89-8a24-ce254d13f28a" providerId="ADAL" clId="{9C7B61F2-5284-4562-A1EA-B54A06DB9D7D}" dt="2021-06-17T13:46:48.085" v="650" actId="2711"/>
        <pc:sldMkLst>
          <pc:docMk/>
          <pc:sldMk cId="2747309283" sldId="295"/>
        </pc:sldMkLst>
        <pc:spChg chg="mod">
          <ac:chgData name="Wyman, Hilary" userId="f3bca22b-3a42-4d89-8a24-ce254d13f28a" providerId="ADAL" clId="{9C7B61F2-5284-4562-A1EA-B54A06DB9D7D}" dt="2021-06-17T13:46:48.085" v="650" actId="2711"/>
          <ac:spMkLst>
            <pc:docMk/>
            <pc:sldMk cId="2747309283" sldId="295"/>
            <ac:spMk id="2" creationId="{4FCC3382-8881-4C9F-A409-7B8DAA3CC05C}"/>
          </ac:spMkLst>
        </pc:spChg>
        <pc:spChg chg="mod">
          <ac:chgData name="Wyman, Hilary" userId="f3bca22b-3a42-4d89-8a24-ce254d13f28a" providerId="ADAL" clId="{9C7B61F2-5284-4562-A1EA-B54A06DB9D7D}" dt="2021-06-17T09:56:45.167" v="313" actId="1036"/>
          <ac:spMkLst>
            <pc:docMk/>
            <pc:sldMk cId="2747309283" sldId="295"/>
            <ac:spMk id="3" creationId="{3F9AAA54-A347-48D0-9DDD-6234C34B00B0}"/>
          </ac:spMkLst>
        </pc:spChg>
        <pc:spChg chg="add mod">
          <ac:chgData name="Wyman, Hilary" userId="f3bca22b-3a42-4d89-8a24-ce254d13f28a" providerId="ADAL" clId="{9C7B61F2-5284-4562-A1EA-B54A06DB9D7D}" dt="2021-06-17T09:53:45.559" v="275"/>
          <ac:spMkLst>
            <pc:docMk/>
            <pc:sldMk cId="2747309283" sldId="295"/>
            <ac:spMk id="5" creationId="{6167CAA0-030C-4481-BD79-8C40E262C599}"/>
          </ac:spMkLst>
        </pc:spChg>
        <pc:picChg chg="mod">
          <ac:chgData name="Wyman, Hilary" userId="f3bca22b-3a42-4d89-8a24-ce254d13f28a" providerId="ADAL" clId="{9C7B61F2-5284-4562-A1EA-B54A06DB9D7D}" dt="2021-06-17T09:56:45.167" v="313" actId="1036"/>
          <ac:picMkLst>
            <pc:docMk/>
            <pc:sldMk cId="2747309283" sldId="295"/>
            <ac:picMk id="6" creationId="{638FF826-465C-480F-A236-41F8A8695EA6}"/>
          </ac:picMkLst>
        </pc:picChg>
      </pc:sldChg>
      <pc:sldChg chg="addSp modSp mod">
        <pc:chgData name="Wyman, Hilary" userId="f3bca22b-3a42-4d89-8a24-ce254d13f28a" providerId="ADAL" clId="{9C7B61F2-5284-4562-A1EA-B54A06DB9D7D}" dt="2021-06-17T13:46:57.431" v="651" actId="2711"/>
        <pc:sldMkLst>
          <pc:docMk/>
          <pc:sldMk cId="2876847205" sldId="299"/>
        </pc:sldMkLst>
        <pc:spChg chg="mod">
          <ac:chgData name="Wyman, Hilary" userId="f3bca22b-3a42-4d89-8a24-ce254d13f28a" providerId="ADAL" clId="{9C7B61F2-5284-4562-A1EA-B54A06DB9D7D}" dt="2021-06-17T13:46:57.431" v="651" actId="2711"/>
          <ac:spMkLst>
            <pc:docMk/>
            <pc:sldMk cId="2876847205" sldId="299"/>
            <ac:spMk id="2" creationId="{5EF2793B-F4DD-446A-B093-BE374CCA0206}"/>
          </ac:spMkLst>
        </pc:spChg>
        <pc:spChg chg="mod">
          <ac:chgData name="Wyman, Hilary" userId="f3bca22b-3a42-4d89-8a24-ce254d13f28a" providerId="ADAL" clId="{9C7B61F2-5284-4562-A1EA-B54A06DB9D7D}" dt="2021-06-17T12:13:40.936" v="408" actId="1076"/>
          <ac:spMkLst>
            <pc:docMk/>
            <pc:sldMk cId="2876847205" sldId="299"/>
            <ac:spMk id="3" creationId="{0E76E4CC-6B65-469D-A78C-F0636B91A717}"/>
          </ac:spMkLst>
        </pc:spChg>
        <pc:spChg chg="add mod">
          <ac:chgData name="Wyman, Hilary" userId="f3bca22b-3a42-4d89-8a24-ce254d13f28a" providerId="ADAL" clId="{9C7B61F2-5284-4562-A1EA-B54A06DB9D7D}" dt="2021-06-17T09:59:05.978" v="316"/>
          <ac:spMkLst>
            <pc:docMk/>
            <pc:sldMk cId="2876847205" sldId="299"/>
            <ac:spMk id="5" creationId="{2AA0ECB8-52F5-49C2-AA76-61A546789029}"/>
          </ac:spMkLst>
        </pc:spChg>
        <pc:picChg chg="mod">
          <ac:chgData name="Wyman, Hilary" userId="f3bca22b-3a42-4d89-8a24-ce254d13f28a" providerId="ADAL" clId="{9C7B61F2-5284-4562-A1EA-B54A06DB9D7D}" dt="2021-06-17T12:13:54.561" v="409" actId="1076"/>
          <ac:picMkLst>
            <pc:docMk/>
            <pc:sldMk cId="2876847205" sldId="299"/>
            <ac:picMk id="7" creationId="{67180E85-7CE6-409A-B5E9-10ADCC37B32A}"/>
          </ac:picMkLst>
        </pc:picChg>
      </pc:sldChg>
      <pc:sldChg chg="addSp modSp add mod">
        <pc:chgData name="Wyman, Hilary" userId="f3bca22b-3a42-4d89-8a24-ce254d13f28a" providerId="ADAL" clId="{9C7B61F2-5284-4562-A1EA-B54A06DB9D7D}" dt="2021-06-17T12:26:38.776" v="518" actId="179"/>
        <pc:sldMkLst>
          <pc:docMk/>
          <pc:sldMk cId="3063164477" sldId="301"/>
        </pc:sldMkLst>
        <pc:spChg chg="mod">
          <ac:chgData name="Wyman, Hilary" userId="f3bca22b-3a42-4d89-8a24-ce254d13f28a" providerId="ADAL" clId="{9C7B61F2-5284-4562-A1EA-B54A06DB9D7D}" dt="2021-06-17T12:14:15.764" v="418" actId="113"/>
          <ac:spMkLst>
            <pc:docMk/>
            <pc:sldMk cId="3063164477" sldId="301"/>
            <ac:spMk id="2" creationId="{D8CD181E-9A56-45EB-9EC7-304B8AB3AFCA}"/>
          </ac:spMkLst>
        </pc:spChg>
        <pc:spChg chg="mod">
          <ac:chgData name="Wyman, Hilary" userId="f3bca22b-3a42-4d89-8a24-ce254d13f28a" providerId="ADAL" clId="{9C7B61F2-5284-4562-A1EA-B54A06DB9D7D}" dt="2021-06-17T12:26:38.776" v="518" actId="179"/>
          <ac:spMkLst>
            <pc:docMk/>
            <pc:sldMk cId="3063164477" sldId="301"/>
            <ac:spMk id="3" creationId="{52834D41-693A-4690-9AF1-33E8FE7453C9}"/>
          </ac:spMkLst>
        </pc:spChg>
        <pc:spChg chg="add mod">
          <ac:chgData name="Wyman, Hilary" userId="f3bca22b-3a42-4d89-8a24-ce254d13f28a" providerId="ADAL" clId="{9C7B61F2-5284-4562-A1EA-B54A06DB9D7D}" dt="2021-06-17T12:06:19.094" v="378"/>
          <ac:spMkLst>
            <pc:docMk/>
            <pc:sldMk cId="3063164477" sldId="301"/>
            <ac:spMk id="4" creationId="{87ADAFDE-EA5C-4630-B31B-6351B4FEB3C1}"/>
          </ac:spMkLst>
        </pc:spChg>
      </pc:sldChg>
      <pc:sldChg chg="addSp delSp modSp add mod">
        <pc:chgData name="Wyman, Hilary" userId="f3bca22b-3a42-4d89-8a24-ce254d13f28a" providerId="ADAL" clId="{9C7B61F2-5284-4562-A1EA-B54A06DB9D7D}" dt="2021-06-17T13:38:22.709" v="594" actId="14100"/>
        <pc:sldMkLst>
          <pc:docMk/>
          <pc:sldMk cId="1008478441" sldId="303"/>
        </pc:sldMkLst>
        <pc:spChg chg="del">
          <ac:chgData name="Wyman, Hilary" userId="f3bca22b-3a42-4d89-8a24-ce254d13f28a" providerId="ADAL" clId="{9C7B61F2-5284-4562-A1EA-B54A06DB9D7D}" dt="2021-06-17T13:16:52.622" v="521" actId="478"/>
          <ac:spMkLst>
            <pc:docMk/>
            <pc:sldMk cId="1008478441" sldId="303"/>
            <ac:spMk id="2" creationId="{A6E662AE-DA34-4362-8C20-34790B1FFA91}"/>
          </ac:spMkLst>
        </pc:spChg>
        <pc:spChg chg="mod">
          <ac:chgData name="Wyman, Hilary" userId="f3bca22b-3a42-4d89-8a24-ce254d13f28a" providerId="ADAL" clId="{9C7B61F2-5284-4562-A1EA-B54A06DB9D7D}" dt="2021-06-17T13:38:22.709" v="594" actId="14100"/>
          <ac:spMkLst>
            <pc:docMk/>
            <pc:sldMk cId="1008478441" sldId="303"/>
            <ac:spMk id="3" creationId="{393B8D18-C9E2-4360-9874-8B17A81107C0}"/>
          </ac:spMkLst>
        </pc:spChg>
        <pc:spChg chg="add del mod">
          <ac:chgData name="Wyman, Hilary" userId="f3bca22b-3a42-4d89-8a24-ce254d13f28a" providerId="ADAL" clId="{9C7B61F2-5284-4562-A1EA-B54A06DB9D7D}" dt="2021-06-17T13:17:01.544" v="522" actId="478"/>
          <ac:spMkLst>
            <pc:docMk/>
            <pc:sldMk cId="1008478441" sldId="303"/>
            <ac:spMk id="6" creationId="{B56EC92D-1069-4B1F-87FC-E1436F77EB77}"/>
          </ac:spMkLst>
        </pc:spChg>
        <pc:spChg chg="add mod">
          <ac:chgData name="Wyman, Hilary" userId="f3bca22b-3a42-4d89-8a24-ce254d13f28a" providerId="ADAL" clId="{9C7B61F2-5284-4562-A1EA-B54A06DB9D7D}" dt="2021-06-17T13:17:47.793" v="537" actId="6549"/>
          <ac:spMkLst>
            <pc:docMk/>
            <pc:sldMk cId="1008478441" sldId="303"/>
            <ac:spMk id="7" creationId="{6ADCAA65-CF9B-4D12-ABBC-96FD71EB0A4F}"/>
          </ac:spMkLst>
        </pc:spChg>
        <pc:spChg chg="add mod">
          <ac:chgData name="Wyman, Hilary" userId="f3bca22b-3a42-4d89-8a24-ce254d13f28a" providerId="ADAL" clId="{9C7B61F2-5284-4562-A1EA-B54A06DB9D7D}" dt="2021-06-17T13:17:33.637" v="523"/>
          <ac:spMkLst>
            <pc:docMk/>
            <pc:sldMk cId="1008478441" sldId="303"/>
            <ac:spMk id="8" creationId="{67643388-2F66-4D6A-BBD5-D0A44650B670}"/>
          </ac:spMkLst>
        </pc:spChg>
        <pc:picChg chg="mod">
          <ac:chgData name="Wyman, Hilary" userId="f3bca22b-3a42-4d89-8a24-ce254d13f28a" providerId="ADAL" clId="{9C7B61F2-5284-4562-A1EA-B54A06DB9D7D}" dt="2021-06-17T13:20:41.527" v="554" actId="14100"/>
          <ac:picMkLst>
            <pc:docMk/>
            <pc:sldMk cId="1008478441" sldId="303"/>
            <ac:picMk id="5" creationId="{429637CD-DE90-4DCE-A091-4CD3D28BFBE9}"/>
          </ac:picMkLst>
        </pc:picChg>
      </pc:sldChg>
      <pc:sldChg chg="modSp del mod">
        <pc:chgData name="Wyman, Hilary" userId="f3bca22b-3a42-4d89-8a24-ce254d13f28a" providerId="ADAL" clId="{9C7B61F2-5284-4562-A1EA-B54A06DB9D7D}" dt="2021-06-17T12:34:08.804" v="520" actId="47"/>
        <pc:sldMkLst>
          <pc:docMk/>
          <pc:sldMk cId="947202216" sldId="304"/>
        </pc:sldMkLst>
        <pc:spChg chg="mod">
          <ac:chgData name="Wyman, Hilary" userId="f3bca22b-3a42-4d89-8a24-ce254d13f28a" providerId="ADAL" clId="{9C7B61F2-5284-4562-A1EA-B54A06DB9D7D}" dt="2021-06-17T09:55:15.982" v="293" actId="20577"/>
          <ac:spMkLst>
            <pc:docMk/>
            <pc:sldMk cId="947202216" sldId="304"/>
            <ac:spMk id="2" creationId="{EE8F5874-7B72-47AA-9495-8513776784C4}"/>
          </ac:spMkLst>
        </pc:spChg>
      </pc:sldChg>
      <pc:sldChg chg="addSp delSp modSp add mod">
        <pc:chgData name="Wyman, Hilary" userId="f3bca22b-3a42-4d89-8a24-ce254d13f28a" providerId="ADAL" clId="{9C7B61F2-5284-4562-A1EA-B54A06DB9D7D}" dt="2021-06-17T13:38:57.314" v="601" actId="20577"/>
        <pc:sldMkLst>
          <pc:docMk/>
          <pc:sldMk cId="2388750745" sldId="305"/>
        </pc:sldMkLst>
        <pc:spChg chg="del">
          <ac:chgData name="Wyman, Hilary" userId="f3bca22b-3a42-4d89-8a24-ce254d13f28a" providerId="ADAL" clId="{9C7B61F2-5284-4562-A1EA-B54A06DB9D7D}" dt="2021-06-17T13:36:57.825" v="583" actId="478"/>
          <ac:spMkLst>
            <pc:docMk/>
            <pc:sldMk cId="2388750745" sldId="305"/>
            <ac:spMk id="2" creationId="{A6E662AE-DA34-4362-8C20-34790B1FFA91}"/>
          </ac:spMkLst>
        </pc:spChg>
        <pc:spChg chg="mod">
          <ac:chgData name="Wyman, Hilary" userId="f3bca22b-3a42-4d89-8a24-ce254d13f28a" providerId="ADAL" clId="{9C7B61F2-5284-4562-A1EA-B54A06DB9D7D}" dt="2021-06-17T13:38:57.314" v="601" actId="20577"/>
          <ac:spMkLst>
            <pc:docMk/>
            <pc:sldMk cId="2388750745" sldId="305"/>
            <ac:spMk id="3" creationId="{393B8D18-C9E2-4360-9874-8B17A81107C0}"/>
          </ac:spMkLst>
        </pc:spChg>
        <pc:spChg chg="add del mod">
          <ac:chgData name="Wyman, Hilary" userId="f3bca22b-3a42-4d89-8a24-ce254d13f28a" providerId="ADAL" clId="{9C7B61F2-5284-4562-A1EA-B54A06DB9D7D}" dt="2021-06-17T13:37:00.115" v="584" actId="478"/>
          <ac:spMkLst>
            <pc:docMk/>
            <pc:sldMk cId="2388750745" sldId="305"/>
            <ac:spMk id="6" creationId="{F7C47A13-C2F9-434A-BEAA-1FF51A6093B3}"/>
          </ac:spMkLst>
        </pc:spChg>
        <pc:spChg chg="add mod">
          <ac:chgData name="Wyman, Hilary" userId="f3bca22b-3a42-4d89-8a24-ce254d13f28a" providerId="ADAL" clId="{9C7B61F2-5284-4562-A1EA-B54A06DB9D7D}" dt="2021-06-17T13:37:02.242" v="585"/>
          <ac:spMkLst>
            <pc:docMk/>
            <pc:sldMk cId="2388750745" sldId="305"/>
            <ac:spMk id="7" creationId="{C5EBB1FF-B0C4-4E0A-BDCC-D60F404BD9AB}"/>
          </ac:spMkLst>
        </pc:spChg>
        <pc:spChg chg="add mod">
          <ac:chgData name="Wyman, Hilary" userId="f3bca22b-3a42-4d89-8a24-ce254d13f28a" providerId="ADAL" clId="{9C7B61F2-5284-4562-A1EA-B54A06DB9D7D}" dt="2021-06-17T13:37:02.242" v="585"/>
          <ac:spMkLst>
            <pc:docMk/>
            <pc:sldMk cId="2388750745" sldId="305"/>
            <ac:spMk id="8" creationId="{1AD51E84-6AB0-4933-A7E4-3DC08F461E36}"/>
          </ac:spMkLst>
        </pc:spChg>
        <pc:picChg chg="mod">
          <ac:chgData name="Wyman, Hilary" userId="f3bca22b-3a42-4d89-8a24-ce254d13f28a" providerId="ADAL" clId="{9C7B61F2-5284-4562-A1EA-B54A06DB9D7D}" dt="2021-06-17T13:37:55.374" v="593" actId="14100"/>
          <ac:picMkLst>
            <pc:docMk/>
            <pc:sldMk cId="2388750745" sldId="305"/>
            <ac:picMk id="5" creationId="{87814567-6B21-4B41-BE1B-E63FE41C5FA6}"/>
          </ac:picMkLst>
        </pc:picChg>
      </pc:sldChg>
      <pc:sldChg chg="addSp delSp modSp add mod">
        <pc:chgData name="Wyman, Hilary" userId="f3bca22b-3a42-4d89-8a24-ce254d13f28a" providerId="ADAL" clId="{9C7B61F2-5284-4562-A1EA-B54A06DB9D7D}" dt="2021-06-17T13:40:12.125" v="617" actId="20577"/>
        <pc:sldMkLst>
          <pc:docMk/>
          <pc:sldMk cId="3102501693" sldId="306"/>
        </pc:sldMkLst>
        <pc:spChg chg="del">
          <ac:chgData name="Wyman, Hilary" userId="f3bca22b-3a42-4d89-8a24-ce254d13f28a" providerId="ADAL" clId="{9C7B61F2-5284-4562-A1EA-B54A06DB9D7D}" dt="2021-06-17T13:39:16.029" v="602" actId="478"/>
          <ac:spMkLst>
            <pc:docMk/>
            <pc:sldMk cId="3102501693" sldId="306"/>
            <ac:spMk id="2" creationId="{A6E662AE-DA34-4362-8C20-34790B1FFA91}"/>
          </ac:spMkLst>
        </pc:spChg>
        <pc:spChg chg="mod">
          <ac:chgData name="Wyman, Hilary" userId="f3bca22b-3a42-4d89-8a24-ce254d13f28a" providerId="ADAL" clId="{9C7B61F2-5284-4562-A1EA-B54A06DB9D7D}" dt="2021-06-17T13:40:12.125" v="617" actId="20577"/>
          <ac:spMkLst>
            <pc:docMk/>
            <pc:sldMk cId="3102501693" sldId="306"/>
            <ac:spMk id="3" creationId="{393B8D18-C9E2-4360-9874-8B17A81107C0}"/>
          </ac:spMkLst>
        </pc:spChg>
        <pc:spChg chg="add del mod">
          <ac:chgData name="Wyman, Hilary" userId="f3bca22b-3a42-4d89-8a24-ce254d13f28a" providerId="ADAL" clId="{9C7B61F2-5284-4562-A1EA-B54A06DB9D7D}" dt="2021-06-17T13:39:17.985" v="603" actId="478"/>
          <ac:spMkLst>
            <pc:docMk/>
            <pc:sldMk cId="3102501693" sldId="306"/>
            <ac:spMk id="6" creationId="{65FFAE0E-CDB6-40B2-9D80-36D0D563C222}"/>
          </ac:spMkLst>
        </pc:spChg>
        <pc:spChg chg="add mod">
          <ac:chgData name="Wyman, Hilary" userId="f3bca22b-3a42-4d89-8a24-ce254d13f28a" providerId="ADAL" clId="{9C7B61F2-5284-4562-A1EA-B54A06DB9D7D}" dt="2021-06-17T13:39:19.331" v="604"/>
          <ac:spMkLst>
            <pc:docMk/>
            <pc:sldMk cId="3102501693" sldId="306"/>
            <ac:spMk id="7" creationId="{5D41680C-9CA2-4772-9B53-F612C1AACB5B}"/>
          </ac:spMkLst>
        </pc:spChg>
        <pc:spChg chg="add mod">
          <ac:chgData name="Wyman, Hilary" userId="f3bca22b-3a42-4d89-8a24-ce254d13f28a" providerId="ADAL" clId="{9C7B61F2-5284-4562-A1EA-B54A06DB9D7D}" dt="2021-06-17T13:39:19.331" v="604"/>
          <ac:spMkLst>
            <pc:docMk/>
            <pc:sldMk cId="3102501693" sldId="306"/>
            <ac:spMk id="8" creationId="{26E43299-4B0F-4E4E-AF31-114385634B63}"/>
          </ac:spMkLst>
        </pc:spChg>
        <pc:picChg chg="mod">
          <ac:chgData name="Wyman, Hilary" userId="f3bca22b-3a42-4d89-8a24-ce254d13f28a" providerId="ADAL" clId="{9C7B61F2-5284-4562-A1EA-B54A06DB9D7D}" dt="2021-06-17T13:39:53.974" v="612" actId="14100"/>
          <ac:picMkLst>
            <pc:docMk/>
            <pc:sldMk cId="3102501693" sldId="306"/>
            <ac:picMk id="5" creationId="{2A956E1A-61B2-4ED4-A2A3-A6C49FF60C62}"/>
          </ac:picMkLst>
        </pc:picChg>
      </pc:sldChg>
      <pc:sldChg chg="addSp delSp modSp add mod">
        <pc:chgData name="Wyman, Hilary" userId="f3bca22b-3a42-4d89-8a24-ce254d13f28a" providerId="ADAL" clId="{9C7B61F2-5284-4562-A1EA-B54A06DB9D7D}" dt="2021-06-17T13:41:26.069" v="641" actId="20577"/>
        <pc:sldMkLst>
          <pc:docMk/>
          <pc:sldMk cId="3236354216" sldId="307"/>
        </pc:sldMkLst>
        <pc:spChg chg="del">
          <ac:chgData name="Wyman, Hilary" userId="f3bca22b-3a42-4d89-8a24-ce254d13f28a" providerId="ADAL" clId="{9C7B61F2-5284-4562-A1EA-B54A06DB9D7D}" dt="2021-06-17T13:40:20.831" v="618" actId="478"/>
          <ac:spMkLst>
            <pc:docMk/>
            <pc:sldMk cId="3236354216" sldId="307"/>
            <ac:spMk id="2" creationId="{A6E662AE-DA34-4362-8C20-34790B1FFA91}"/>
          </ac:spMkLst>
        </pc:spChg>
        <pc:spChg chg="mod">
          <ac:chgData name="Wyman, Hilary" userId="f3bca22b-3a42-4d89-8a24-ce254d13f28a" providerId="ADAL" clId="{9C7B61F2-5284-4562-A1EA-B54A06DB9D7D}" dt="2021-06-17T13:41:26.069" v="641" actId="20577"/>
          <ac:spMkLst>
            <pc:docMk/>
            <pc:sldMk cId="3236354216" sldId="307"/>
            <ac:spMk id="3" creationId="{393B8D18-C9E2-4360-9874-8B17A81107C0}"/>
          </ac:spMkLst>
        </pc:spChg>
        <pc:spChg chg="add del mod">
          <ac:chgData name="Wyman, Hilary" userId="f3bca22b-3a42-4d89-8a24-ce254d13f28a" providerId="ADAL" clId="{9C7B61F2-5284-4562-A1EA-B54A06DB9D7D}" dt="2021-06-17T13:40:22.935" v="619" actId="478"/>
          <ac:spMkLst>
            <pc:docMk/>
            <pc:sldMk cId="3236354216" sldId="307"/>
            <ac:spMk id="6" creationId="{A14FA3D1-5D59-4AE4-B3C8-BA9D90A9390B}"/>
          </ac:spMkLst>
        </pc:spChg>
        <pc:spChg chg="add mod">
          <ac:chgData name="Wyman, Hilary" userId="f3bca22b-3a42-4d89-8a24-ce254d13f28a" providerId="ADAL" clId="{9C7B61F2-5284-4562-A1EA-B54A06DB9D7D}" dt="2021-06-17T13:40:24.677" v="620"/>
          <ac:spMkLst>
            <pc:docMk/>
            <pc:sldMk cId="3236354216" sldId="307"/>
            <ac:spMk id="7" creationId="{84C01A81-35F3-45F6-995C-146456C3426A}"/>
          </ac:spMkLst>
        </pc:spChg>
        <pc:spChg chg="add mod">
          <ac:chgData name="Wyman, Hilary" userId="f3bca22b-3a42-4d89-8a24-ce254d13f28a" providerId="ADAL" clId="{9C7B61F2-5284-4562-A1EA-B54A06DB9D7D}" dt="2021-06-17T13:40:24.677" v="620"/>
          <ac:spMkLst>
            <pc:docMk/>
            <pc:sldMk cId="3236354216" sldId="307"/>
            <ac:spMk id="8" creationId="{4A5805C6-0900-4B06-8897-4316D525F24A}"/>
          </ac:spMkLst>
        </pc:spChg>
        <pc:picChg chg="mod">
          <ac:chgData name="Wyman, Hilary" userId="f3bca22b-3a42-4d89-8a24-ce254d13f28a" providerId="ADAL" clId="{9C7B61F2-5284-4562-A1EA-B54A06DB9D7D}" dt="2021-06-17T13:41:05.416" v="629" actId="14100"/>
          <ac:picMkLst>
            <pc:docMk/>
            <pc:sldMk cId="3236354216" sldId="307"/>
            <ac:picMk id="5" creationId="{A723A2A7-2273-4E77-A3FE-FD4E1259A280}"/>
          </ac:picMkLst>
        </pc:picChg>
      </pc:sldChg>
      <pc:sldChg chg="addSp delSp modSp del mod">
        <pc:chgData name="Wyman, Hilary" userId="f3bca22b-3a42-4d89-8a24-ce254d13f28a" providerId="ADAL" clId="{9C7B61F2-5284-4562-A1EA-B54A06DB9D7D}" dt="2021-06-21T16:23:12.456" v="653" actId="2696"/>
        <pc:sldMkLst>
          <pc:docMk/>
          <pc:sldMk cId="2874627046" sldId="309"/>
        </pc:sldMkLst>
        <pc:spChg chg="mod">
          <ac:chgData name="Wyman, Hilary" userId="f3bca22b-3a42-4d89-8a24-ce254d13f28a" providerId="ADAL" clId="{9C7B61F2-5284-4562-A1EA-B54A06DB9D7D}" dt="2021-06-17T12:12:03.358" v="396" actId="113"/>
          <ac:spMkLst>
            <pc:docMk/>
            <pc:sldMk cId="2874627046" sldId="309"/>
            <ac:spMk id="2" creationId="{A02E76FE-4A0F-4661-9A30-1E11DD4D2B35}"/>
          </ac:spMkLst>
        </pc:spChg>
        <pc:spChg chg="mod">
          <ac:chgData name="Wyman, Hilary" userId="f3bca22b-3a42-4d89-8a24-ce254d13f28a" providerId="ADAL" clId="{9C7B61F2-5284-4562-A1EA-B54A06DB9D7D}" dt="2021-06-17T09:40:23.255" v="181" actId="20577"/>
          <ac:spMkLst>
            <pc:docMk/>
            <pc:sldMk cId="2874627046" sldId="309"/>
            <ac:spMk id="3" creationId="{A396B11B-782C-4E9E-8B2D-5B9DAFACF2ED}"/>
          </ac:spMkLst>
        </pc:spChg>
        <pc:spChg chg="add del mod">
          <ac:chgData name="Wyman, Hilary" userId="f3bca22b-3a42-4d89-8a24-ce254d13f28a" providerId="ADAL" clId="{9C7B61F2-5284-4562-A1EA-B54A06DB9D7D}" dt="2021-06-17T09:36:27.446" v="134" actId="478"/>
          <ac:spMkLst>
            <pc:docMk/>
            <pc:sldMk cId="2874627046" sldId="309"/>
            <ac:spMk id="4" creationId="{D346B81D-B761-4051-B016-361DBBD34505}"/>
          </ac:spMkLst>
        </pc:spChg>
        <pc:spChg chg="add mod">
          <ac:chgData name="Wyman, Hilary" userId="f3bca22b-3a42-4d89-8a24-ce254d13f28a" providerId="ADAL" clId="{9C7B61F2-5284-4562-A1EA-B54A06DB9D7D}" dt="2021-06-17T09:36:29.118" v="135"/>
          <ac:spMkLst>
            <pc:docMk/>
            <pc:sldMk cId="2874627046" sldId="309"/>
            <ac:spMk id="5" creationId="{F05B9D01-2FD3-4AE2-A14D-087BE34A1D97}"/>
          </ac:spMkLst>
        </pc:spChg>
      </pc:sldChg>
      <pc:sldChg chg="del">
        <pc:chgData name="Wyman, Hilary" userId="f3bca22b-3a42-4d89-8a24-ce254d13f28a" providerId="ADAL" clId="{9C7B61F2-5284-4562-A1EA-B54A06DB9D7D}" dt="2021-06-17T12:34:08.804" v="520" actId="47"/>
        <pc:sldMkLst>
          <pc:docMk/>
          <pc:sldMk cId="4175427298" sldId="323"/>
        </pc:sldMkLst>
      </pc:sldChg>
      <pc:sldChg chg="del">
        <pc:chgData name="Wyman, Hilary" userId="f3bca22b-3a42-4d89-8a24-ce254d13f28a" providerId="ADAL" clId="{9C7B61F2-5284-4562-A1EA-B54A06DB9D7D}" dt="2021-06-17T12:34:08.804" v="520" actId="47"/>
        <pc:sldMkLst>
          <pc:docMk/>
          <pc:sldMk cId="2693347940" sldId="324"/>
        </pc:sldMkLst>
      </pc:sldChg>
      <pc:sldChg chg="del">
        <pc:chgData name="Wyman, Hilary" userId="f3bca22b-3a42-4d89-8a24-ce254d13f28a" providerId="ADAL" clId="{9C7B61F2-5284-4562-A1EA-B54A06DB9D7D}" dt="2021-06-17T12:34:08.804" v="520" actId="47"/>
        <pc:sldMkLst>
          <pc:docMk/>
          <pc:sldMk cId="127315192" sldId="328"/>
        </pc:sldMkLst>
      </pc:sldChg>
      <pc:sldChg chg="delSp del mod">
        <pc:chgData name="Wyman, Hilary" userId="f3bca22b-3a42-4d89-8a24-ce254d13f28a" providerId="ADAL" clId="{9C7B61F2-5284-4562-A1EA-B54A06DB9D7D}" dt="2021-06-17T12:34:08.804" v="520" actId="47"/>
        <pc:sldMkLst>
          <pc:docMk/>
          <pc:sldMk cId="2242577526" sldId="329"/>
        </pc:sldMkLst>
        <pc:spChg chg="del">
          <ac:chgData name="Wyman, Hilary" userId="f3bca22b-3a42-4d89-8a24-ce254d13f28a" providerId="ADAL" clId="{9C7B61F2-5284-4562-A1EA-B54A06DB9D7D}" dt="2021-06-17T09:39:45.912" v="172" actId="478"/>
          <ac:spMkLst>
            <pc:docMk/>
            <pc:sldMk cId="2242577526" sldId="329"/>
            <ac:spMk id="7" creationId="{35E464C3-D5B7-404A-9BD4-27D6CECBFC98}"/>
          </ac:spMkLst>
        </pc:spChg>
      </pc:sldChg>
      <pc:sldChg chg="del">
        <pc:chgData name="Wyman, Hilary" userId="f3bca22b-3a42-4d89-8a24-ce254d13f28a" providerId="ADAL" clId="{9C7B61F2-5284-4562-A1EA-B54A06DB9D7D}" dt="2021-06-17T12:34:08.804" v="520" actId="47"/>
        <pc:sldMkLst>
          <pc:docMk/>
          <pc:sldMk cId="1564652613" sldId="330"/>
        </pc:sldMkLst>
      </pc:sldChg>
      <pc:sldChg chg="del">
        <pc:chgData name="Wyman, Hilary" userId="f3bca22b-3a42-4d89-8a24-ce254d13f28a" providerId="ADAL" clId="{9C7B61F2-5284-4562-A1EA-B54A06DB9D7D}" dt="2021-06-17T12:34:08.804" v="520" actId="47"/>
        <pc:sldMkLst>
          <pc:docMk/>
          <pc:sldMk cId="3947169928" sldId="331"/>
        </pc:sldMkLst>
      </pc:sldChg>
      <pc:sldChg chg="del">
        <pc:chgData name="Wyman, Hilary" userId="f3bca22b-3a42-4d89-8a24-ce254d13f28a" providerId="ADAL" clId="{9C7B61F2-5284-4562-A1EA-B54A06DB9D7D}" dt="2021-06-17T12:34:08.804" v="520" actId="47"/>
        <pc:sldMkLst>
          <pc:docMk/>
          <pc:sldMk cId="862893263" sldId="332"/>
        </pc:sldMkLst>
      </pc:sldChg>
      <pc:sldChg chg="del">
        <pc:chgData name="Wyman, Hilary" userId="f3bca22b-3a42-4d89-8a24-ce254d13f28a" providerId="ADAL" clId="{9C7B61F2-5284-4562-A1EA-B54A06DB9D7D}" dt="2021-06-17T12:34:08.804" v="520" actId="47"/>
        <pc:sldMkLst>
          <pc:docMk/>
          <pc:sldMk cId="2775759644" sldId="333"/>
        </pc:sldMkLst>
      </pc:sldChg>
      <pc:sldChg chg="del">
        <pc:chgData name="Wyman, Hilary" userId="f3bca22b-3a42-4d89-8a24-ce254d13f28a" providerId="ADAL" clId="{9C7B61F2-5284-4562-A1EA-B54A06DB9D7D}" dt="2021-06-17T12:34:08.804" v="520" actId="47"/>
        <pc:sldMkLst>
          <pc:docMk/>
          <pc:sldMk cId="243984594" sldId="334"/>
        </pc:sldMkLst>
      </pc:sldChg>
      <pc:sldChg chg="del">
        <pc:chgData name="Wyman, Hilary" userId="f3bca22b-3a42-4d89-8a24-ce254d13f28a" providerId="ADAL" clId="{9C7B61F2-5284-4562-A1EA-B54A06DB9D7D}" dt="2021-06-17T12:34:08.804" v="520" actId="47"/>
        <pc:sldMkLst>
          <pc:docMk/>
          <pc:sldMk cId="752322576" sldId="335"/>
        </pc:sldMkLst>
      </pc:sldChg>
      <pc:sldChg chg="del">
        <pc:chgData name="Wyman, Hilary" userId="f3bca22b-3a42-4d89-8a24-ce254d13f28a" providerId="ADAL" clId="{9C7B61F2-5284-4562-A1EA-B54A06DB9D7D}" dt="2021-06-17T12:34:08.804" v="520" actId="47"/>
        <pc:sldMkLst>
          <pc:docMk/>
          <pc:sldMk cId="1823311234" sldId="337"/>
        </pc:sldMkLst>
      </pc:sldChg>
      <pc:sldChg chg="del">
        <pc:chgData name="Wyman, Hilary" userId="f3bca22b-3a42-4d89-8a24-ce254d13f28a" providerId="ADAL" clId="{9C7B61F2-5284-4562-A1EA-B54A06DB9D7D}" dt="2021-06-17T09:50:36.608" v="228" actId="2696"/>
        <pc:sldMkLst>
          <pc:docMk/>
          <pc:sldMk cId="1006077162" sldId="338"/>
        </pc:sldMkLst>
      </pc:sldChg>
      <pc:sldChg chg="addSp delSp modSp mod">
        <pc:chgData name="Wyman, Hilary" userId="f3bca22b-3a42-4d89-8a24-ce254d13f28a" providerId="ADAL" clId="{9C7B61F2-5284-4562-A1EA-B54A06DB9D7D}" dt="2021-06-17T13:46:01.690" v="648" actId="14734"/>
        <pc:sldMkLst>
          <pc:docMk/>
          <pc:sldMk cId="2114034996" sldId="338"/>
        </pc:sldMkLst>
        <pc:spChg chg="del">
          <ac:chgData name="Wyman, Hilary" userId="f3bca22b-3a42-4d89-8a24-ce254d13f28a" providerId="ADAL" clId="{9C7B61F2-5284-4562-A1EA-B54A06DB9D7D}" dt="2021-06-17T09:51:01.217" v="229" actId="478"/>
          <ac:spMkLst>
            <pc:docMk/>
            <pc:sldMk cId="2114034996" sldId="338"/>
            <ac:spMk id="7" creationId="{35E464C3-D5B7-404A-9BD4-27D6CECBFC98}"/>
          </ac:spMkLst>
        </pc:spChg>
        <pc:spChg chg="del">
          <ac:chgData name="Wyman, Hilary" userId="f3bca22b-3a42-4d89-8a24-ce254d13f28a" providerId="ADAL" clId="{9C7B61F2-5284-4562-A1EA-B54A06DB9D7D}" dt="2021-06-17T09:51:41.498" v="232" actId="478"/>
          <ac:spMkLst>
            <pc:docMk/>
            <pc:sldMk cId="2114034996" sldId="338"/>
            <ac:spMk id="9" creationId="{585BC56D-72A9-4597-8CB6-1130BFCE808B}"/>
          </ac:spMkLst>
        </pc:spChg>
        <pc:spChg chg="add mod">
          <ac:chgData name="Wyman, Hilary" userId="f3bca22b-3a42-4d89-8a24-ce254d13f28a" providerId="ADAL" clId="{9C7B61F2-5284-4562-A1EA-B54A06DB9D7D}" dt="2021-06-17T09:51:02.514" v="230"/>
          <ac:spMkLst>
            <pc:docMk/>
            <pc:sldMk cId="2114034996" sldId="338"/>
            <ac:spMk id="10" creationId="{B5428697-E0AC-4132-AC9B-1EBC3E862598}"/>
          </ac:spMkLst>
        </pc:spChg>
        <pc:graphicFrameChg chg="mod modGraphic">
          <ac:chgData name="Wyman, Hilary" userId="f3bca22b-3a42-4d89-8a24-ce254d13f28a" providerId="ADAL" clId="{9C7B61F2-5284-4562-A1EA-B54A06DB9D7D}" dt="2021-06-17T13:46:01.690" v="648" actId="14734"/>
          <ac:graphicFrameMkLst>
            <pc:docMk/>
            <pc:sldMk cId="2114034996" sldId="338"/>
            <ac:graphicFrameMk id="6" creationId="{A25E93E0-6F2E-4F5B-84EA-AA8236DB84C7}"/>
          </ac:graphicFrameMkLst>
        </pc:graphicFrameChg>
        <pc:picChg chg="del">
          <ac:chgData name="Wyman, Hilary" userId="f3bca22b-3a42-4d89-8a24-ce254d13f28a" providerId="ADAL" clId="{9C7B61F2-5284-4562-A1EA-B54A06DB9D7D}" dt="2021-06-17T09:51:43.529" v="233" actId="478"/>
          <ac:picMkLst>
            <pc:docMk/>
            <pc:sldMk cId="2114034996" sldId="338"/>
            <ac:picMk id="8" creationId="{D4FB8352-107F-47F4-8ED8-928A85BDCA15}"/>
          </ac:picMkLst>
        </pc:picChg>
      </pc:sldChg>
      <pc:sldChg chg="del">
        <pc:chgData name="Wyman, Hilary" userId="f3bca22b-3a42-4d89-8a24-ce254d13f28a" providerId="ADAL" clId="{9C7B61F2-5284-4562-A1EA-B54A06DB9D7D}" dt="2021-06-17T12:34:08.804" v="520" actId="47"/>
        <pc:sldMkLst>
          <pc:docMk/>
          <pc:sldMk cId="3233461336" sldId="339"/>
        </pc:sldMkLst>
      </pc:sldChg>
      <pc:sldChg chg="del">
        <pc:chgData name="Wyman, Hilary" userId="f3bca22b-3a42-4d89-8a24-ce254d13f28a" providerId="ADAL" clId="{9C7B61F2-5284-4562-A1EA-B54A06DB9D7D}" dt="2021-06-17T12:34:08.804" v="520" actId="47"/>
        <pc:sldMkLst>
          <pc:docMk/>
          <pc:sldMk cId="887442497" sldId="400"/>
        </pc:sldMkLst>
      </pc:sldChg>
      <pc:sldChg chg="del">
        <pc:chgData name="Wyman, Hilary" userId="f3bca22b-3a42-4d89-8a24-ce254d13f28a" providerId="ADAL" clId="{9C7B61F2-5284-4562-A1EA-B54A06DB9D7D}" dt="2021-06-17T12:34:08.804" v="520" actId="47"/>
        <pc:sldMkLst>
          <pc:docMk/>
          <pc:sldMk cId="2078334360" sldId="401"/>
        </pc:sldMkLst>
      </pc:sldChg>
      <pc:sldChg chg="delSp modSp add mod">
        <pc:chgData name="Wyman, Hilary" userId="f3bca22b-3a42-4d89-8a24-ce254d13f28a" providerId="ADAL" clId="{9C7B61F2-5284-4562-A1EA-B54A06DB9D7D}" dt="2021-06-17T13:46:07.669" v="649" actId="14734"/>
        <pc:sldMkLst>
          <pc:docMk/>
          <pc:sldMk cId="3992319960" sldId="402"/>
        </pc:sldMkLst>
        <pc:spChg chg="del">
          <ac:chgData name="Wyman, Hilary" userId="f3bca22b-3a42-4d89-8a24-ce254d13f28a" providerId="ADAL" clId="{9C7B61F2-5284-4562-A1EA-B54A06DB9D7D}" dt="2021-06-17T09:51:47.608" v="234" actId="478"/>
          <ac:spMkLst>
            <pc:docMk/>
            <pc:sldMk cId="3992319960" sldId="402"/>
            <ac:spMk id="9" creationId="{585BC56D-72A9-4597-8CB6-1130BFCE808B}"/>
          </ac:spMkLst>
        </pc:spChg>
        <pc:graphicFrameChg chg="mod modGraphic">
          <ac:chgData name="Wyman, Hilary" userId="f3bca22b-3a42-4d89-8a24-ce254d13f28a" providerId="ADAL" clId="{9C7B61F2-5284-4562-A1EA-B54A06DB9D7D}" dt="2021-06-17T13:46:07.669" v="649" actId="14734"/>
          <ac:graphicFrameMkLst>
            <pc:docMk/>
            <pc:sldMk cId="3992319960" sldId="402"/>
            <ac:graphicFrameMk id="6" creationId="{A25E93E0-6F2E-4F5B-84EA-AA8236DB84C7}"/>
          </ac:graphicFrameMkLst>
        </pc:graphicFrameChg>
      </pc:sldChg>
      <pc:sldChg chg="addSp delSp modSp add mod">
        <pc:chgData name="Wyman, Hilary" userId="f3bca22b-3a42-4d89-8a24-ce254d13f28a" providerId="ADAL" clId="{9C7B61F2-5284-4562-A1EA-B54A06DB9D7D}" dt="2021-06-17T13:38:26.871" v="595" actId="14100"/>
        <pc:sldMkLst>
          <pc:docMk/>
          <pc:sldMk cId="2214116519" sldId="403"/>
        </pc:sldMkLst>
        <pc:spChg chg="del">
          <ac:chgData name="Wyman, Hilary" userId="f3bca22b-3a42-4d89-8a24-ce254d13f28a" providerId="ADAL" clId="{9C7B61F2-5284-4562-A1EA-B54A06DB9D7D}" dt="2021-06-17T13:27:34.228" v="555" actId="478"/>
          <ac:spMkLst>
            <pc:docMk/>
            <pc:sldMk cId="2214116519" sldId="403"/>
            <ac:spMk id="2" creationId="{A6E662AE-DA34-4362-8C20-34790B1FFA91}"/>
          </ac:spMkLst>
        </pc:spChg>
        <pc:spChg chg="mod">
          <ac:chgData name="Wyman, Hilary" userId="f3bca22b-3a42-4d89-8a24-ce254d13f28a" providerId="ADAL" clId="{9C7B61F2-5284-4562-A1EA-B54A06DB9D7D}" dt="2021-06-17T13:38:26.871" v="595" actId="14100"/>
          <ac:spMkLst>
            <pc:docMk/>
            <pc:sldMk cId="2214116519" sldId="403"/>
            <ac:spMk id="3" creationId="{393B8D18-C9E2-4360-9874-8B17A81107C0}"/>
          </ac:spMkLst>
        </pc:spChg>
        <pc:spChg chg="add del mod">
          <ac:chgData name="Wyman, Hilary" userId="f3bca22b-3a42-4d89-8a24-ce254d13f28a" providerId="ADAL" clId="{9C7B61F2-5284-4562-A1EA-B54A06DB9D7D}" dt="2021-06-17T13:27:36.620" v="556" actId="478"/>
          <ac:spMkLst>
            <pc:docMk/>
            <pc:sldMk cId="2214116519" sldId="403"/>
            <ac:spMk id="6" creationId="{E604CFE2-A891-46F8-8B63-3FD5CAA8F254}"/>
          </ac:spMkLst>
        </pc:spChg>
        <pc:spChg chg="add mod">
          <ac:chgData name="Wyman, Hilary" userId="f3bca22b-3a42-4d89-8a24-ce254d13f28a" providerId="ADAL" clId="{9C7B61F2-5284-4562-A1EA-B54A06DB9D7D}" dt="2021-06-17T13:27:38.666" v="557"/>
          <ac:spMkLst>
            <pc:docMk/>
            <pc:sldMk cId="2214116519" sldId="403"/>
            <ac:spMk id="7" creationId="{4CDA10CA-0E0E-42B9-A104-75D73D4E4E34}"/>
          </ac:spMkLst>
        </pc:spChg>
        <pc:spChg chg="add mod">
          <ac:chgData name="Wyman, Hilary" userId="f3bca22b-3a42-4d89-8a24-ce254d13f28a" providerId="ADAL" clId="{9C7B61F2-5284-4562-A1EA-B54A06DB9D7D}" dt="2021-06-17T13:27:38.666" v="557"/>
          <ac:spMkLst>
            <pc:docMk/>
            <pc:sldMk cId="2214116519" sldId="403"/>
            <ac:spMk id="8" creationId="{6D142705-7E9D-449C-9CCC-E826FC393FF5}"/>
          </ac:spMkLst>
        </pc:spChg>
        <pc:picChg chg="mod">
          <ac:chgData name="Wyman, Hilary" userId="f3bca22b-3a42-4d89-8a24-ce254d13f28a" providerId="ADAL" clId="{9C7B61F2-5284-4562-A1EA-B54A06DB9D7D}" dt="2021-06-17T13:36:31.648" v="581" actId="14100"/>
          <ac:picMkLst>
            <pc:docMk/>
            <pc:sldMk cId="2214116519" sldId="403"/>
            <ac:picMk id="5" creationId="{902D0FFB-606B-449B-B7E0-8CA06B548873}"/>
          </ac:picMkLst>
        </pc:picChg>
      </pc:sldChg>
      <pc:sldChg chg="modSp add del mod">
        <pc:chgData name="Wyman, Hilary" userId="f3bca22b-3a42-4d89-8a24-ce254d13f28a" providerId="ADAL" clId="{9C7B61F2-5284-4562-A1EA-B54A06DB9D7D}" dt="2021-06-21T16:23:38.893" v="654" actId="2696"/>
        <pc:sldMkLst>
          <pc:docMk/>
          <pc:sldMk cId="3667205749" sldId="404"/>
        </pc:sldMkLst>
        <pc:spChg chg="mod">
          <ac:chgData name="Wyman, Hilary" userId="f3bca22b-3a42-4d89-8a24-ce254d13f28a" providerId="ADAL" clId="{9C7B61F2-5284-4562-A1EA-B54A06DB9D7D}" dt="2021-06-17T13:47:09.756" v="652" actId="2711"/>
          <ac:spMkLst>
            <pc:docMk/>
            <pc:sldMk cId="3667205749" sldId="404"/>
            <ac:spMk id="2" creationId="{5EF2793B-F4DD-446A-B093-BE374CCA0206}"/>
          </ac:spMkLst>
        </pc:spChg>
      </pc:sldChg>
      <pc:sldMasterChg chg="delSldLayout">
        <pc:chgData name="Wyman, Hilary" userId="f3bca22b-3a42-4d89-8a24-ce254d13f28a" providerId="ADAL" clId="{9C7B61F2-5284-4562-A1EA-B54A06DB9D7D}" dt="2021-06-17T12:34:08.804" v="520" actId="47"/>
        <pc:sldMasterMkLst>
          <pc:docMk/>
          <pc:sldMasterMk cId="472599195" sldId="2147483684"/>
        </pc:sldMasterMkLst>
        <pc:sldLayoutChg chg="del">
          <pc:chgData name="Wyman, Hilary" userId="f3bca22b-3a42-4d89-8a24-ce254d13f28a" providerId="ADAL" clId="{9C7B61F2-5284-4562-A1EA-B54A06DB9D7D}" dt="2021-06-17T12:34:08.804" v="520" actId="47"/>
          <pc:sldLayoutMkLst>
            <pc:docMk/>
            <pc:sldMasterMk cId="472599195" sldId="2147483684"/>
            <pc:sldLayoutMk cId="1153110816" sldId="214748374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2</a:t>
            </a:fld>
            <a:endParaRPr lang="en-US"/>
          </a:p>
        </p:txBody>
      </p:sp>
    </p:spTree>
    <p:extLst>
      <p:ext uri="{BB962C8B-B14F-4D97-AF65-F5344CB8AC3E}">
        <p14:creationId xmlns:p14="http://schemas.microsoft.com/office/powerpoint/2010/main" val="2036778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3198013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42066535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6/21/2021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6/21/2021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06873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5"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 id="2147483741" r:id="rId33"/>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2:</a:t>
            </a:r>
          </a:p>
          <a:p>
            <a:r>
              <a:rPr lang="en-US" sz="2800" dirty="0">
                <a:latin typeface="+mj-lt"/>
                <a:cs typeface="Calibri"/>
              </a:rPr>
              <a:t>Supporting health, well-being and resilience in Wales</a:t>
            </a:r>
            <a:endParaRPr lang="en-GB" sz="2800" dirty="0">
              <a:latin typeface="+mj-lt"/>
              <a:cs typeface="Arial" panose="020B0604020202020204" pitchFamily="34" charset="0"/>
            </a:endParaRPr>
          </a:p>
        </p:txBody>
      </p:sp>
      <p:sp>
        <p:nvSpPr>
          <p:cNvPr id="5" name="Subtitle 2">
            <a:extLst>
              <a:ext uri="{FF2B5EF4-FFF2-40B4-BE49-F238E27FC236}">
                <a16:creationId xmlns:a16="http://schemas.microsoft.com/office/drawing/2014/main" id="{962540C8-EFB1-4A26-905D-2795B8A860B5}"/>
              </a:ext>
            </a:extLst>
          </p:cNvPr>
          <p:cNvSpPr txBox="1">
            <a:spLocks/>
          </p:cNvSpPr>
          <p:nvPr/>
        </p:nvSpPr>
        <p:spPr>
          <a:xfrm>
            <a:off x="5658905" y="3957137"/>
            <a:ext cx="6264385" cy="801949"/>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j-lt"/>
                <a:cs typeface="Calibri"/>
              </a:rPr>
              <a:t>Choosing an individual</a:t>
            </a:r>
            <a:endParaRPr lang="en-GB" dirty="0">
              <a:latin typeface="+mj-lt"/>
              <a:cs typeface="Arial" panose="020B0604020202020204" pitchFamily="34" charset="0"/>
            </a:endParaRP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B8D18-C9E2-4360-9874-8B17A81107C0}"/>
              </a:ext>
            </a:extLst>
          </p:cNvPr>
          <p:cNvSpPr>
            <a:spLocks noGrp="1"/>
          </p:cNvSpPr>
          <p:nvPr>
            <p:ph sz="half" idx="1"/>
          </p:nvPr>
        </p:nvSpPr>
        <p:spPr>
          <a:xfrm>
            <a:off x="420913" y="2263522"/>
            <a:ext cx="5480469" cy="4229353"/>
          </a:xfrm>
          <a:ln>
            <a:solidFill>
              <a:srgbClr val="4472C4"/>
            </a:solidFill>
          </a:ln>
        </p:spPr>
        <p:txBody>
          <a:bodyPr vert="horz" lIns="91440" tIns="45720" rIns="91440" bIns="45720" rtlCol="0" anchor="t">
            <a:noAutofit/>
          </a:bodyPr>
          <a:lstStyle/>
          <a:p>
            <a:pPr>
              <a:lnSpc>
                <a:spcPct val="100000"/>
              </a:lnSpc>
            </a:pPr>
            <a:r>
              <a:rPr lang="en-US" sz="2400" dirty="0">
                <a:cs typeface="Calibri"/>
              </a:rPr>
              <a:t>Paul is 28 years old and lives on his own in a small terraced house.  He has been in hospital for 18 months following a car accident in which he sustained spinal injuries and is now paralysed from the waist down.  Paul is due to leave hospital in the near future and is keen to maintain his independence.</a:t>
            </a:r>
            <a:endParaRPr lang="en-US" sz="2400" dirty="0"/>
          </a:p>
        </p:txBody>
      </p:sp>
      <p:pic>
        <p:nvPicPr>
          <p:cNvPr id="5" name="Picture 5" descr="A person riding on the back of a bicycle&#10;&#10;Description automatically generated">
            <a:extLst>
              <a:ext uri="{FF2B5EF4-FFF2-40B4-BE49-F238E27FC236}">
                <a16:creationId xmlns:a16="http://schemas.microsoft.com/office/drawing/2014/main" id="{429637CD-DE90-4DCE-A091-4CD3D28BFBE9}"/>
              </a:ext>
            </a:extLst>
          </p:cNvPr>
          <p:cNvPicPr>
            <a:picLocks noGrp="1" noChangeAspect="1"/>
          </p:cNvPicPr>
          <p:nvPr>
            <p:ph sz="half" idx="2"/>
          </p:nvPr>
        </p:nvPicPr>
        <p:blipFill>
          <a:blip r:embed="rId2"/>
          <a:stretch>
            <a:fillRect/>
          </a:stretch>
        </p:blipFill>
        <p:spPr>
          <a:xfrm>
            <a:off x="6290616" y="2263521"/>
            <a:ext cx="5480469" cy="4229353"/>
          </a:xfrm>
        </p:spPr>
      </p:pic>
      <p:sp>
        <p:nvSpPr>
          <p:cNvPr id="7" name="Title 1">
            <a:extLst>
              <a:ext uri="{FF2B5EF4-FFF2-40B4-BE49-F238E27FC236}">
                <a16:creationId xmlns:a16="http://schemas.microsoft.com/office/drawing/2014/main" id="{6ADCAA65-CF9B-4D12-ABBC-96FD71EB0A4F}"/>
              </a:ext>
            </a:extLst>
          </p:cNvPr>
          <p:cNvSpPr>
            <a:spLocks noGrp="1"/>
          </p:cNvSpPr>
          <p:nvPr>
            <p:ph type="title"/>
          </p:nvPr>
        </p:nvSpPr>
        <p:spPr>
          <a:xfrm>
            <a:off x="420914" y="1333947"/>
            <a:ext cx="11350171" cy="694418"/>
          </a:xfrm>
          <a:solidFill>
            <a:schemeClr val="accent5">
              <a:lumMod val="60000"/>
              <a:lumOff val="40000"/>
            </a:schemeClr>
          </a:solidFill>
          <a:ln>
            <a:solidFill>
              <a:schemeClr val="accent5">
                <a:lumMod val="60000"/>
                <a:lumOff val="40000"/>
              </a:schemeClr>
            </a:solidFill>
          </a:ln>
        </p:spPr>
        <p:txBody>
          <a:bodyPr anchor="ctr" anchorCtr="0">
            <a:normAutofit/>
          </a:bodyPr>
          <a:lstStyle/>
          <a:p>
            <a:pPr algn="ctr"/>
            <a:r>
              <a:rPr lang="en-GB" sz="2800" dirty="0">
                <a:cs typeface="Calibri Light" panose="020F0302020204030204"/>
              </a:rPr>
              <a:t>Choosing an individual – examples</a:t>
            </a:r>
          </a:p>
        </p:txBody>
      </p:sp>
      <p:sp>
        <p:nvSpPr>
          <p:cNvPr id="8" name="Title 3">
            <a:extLst>
              <a:ext uri="{FF2B5EF4-FFF2-40B4-BE49-F238E27FC236}">
                <a16:creationId xmlns:a16="http://schemas.microsoft.com/office/drawing/2014/main" id="{67643388-2F66-4D6A-BBD5-D0A44650B670}"/>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1008478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B8D18-C9E2-4360-9874-8B17A81107C0}"/>
              </a:ext>
            </a:extLst>
          </p:cNvPr>
          <p:cNvSpPr>
            <a:spLocks noGrp="1"/>
          </p:cNvSpPr>
          <p:nvPr>
            <p:ph sz="half" idx="1"/>
          </p:nvPr>
        </p:nvSpPr>
        <p:spPr>
          <a:xfrm>
            <a:off x="420914" y="2302769"/>
            <a:ext cx="5675086" cy="4190106"/>
          </a:xfrm>
          <a:ln>
            <a:solidFill>
              <a:srgbClr val="4472C4"/>
            </a:solidFill>
          </a:ln>
        </p:spPr>
        <p:txBody>
          <a:bodyPr vert="horz" lIns="91440" tIns="45720" rIns="91440" bIns="45720" rtlCol="0" anchor="t">
            <a:noAutofit/>
          </a:bodyPr>
          <a:lstStyle/>
          <a:p>
            <a:pPr>
              <a:lnSpc>
                <a:spcPct val="100000"/>
              </a:lnSpc>
            </a:pPr>
            <a:r>
              <a:rPr lang="en-US" sz="2400" dirty="0">
                <a:ea typeface="+mn-lt"/>
                <a:cs typeface="+mn-lt"/>
              </a:rPr>
              <a:t>Nia is a 32-year-old teacher who was diagnosed with multiple sclerosis five years ago.  She works ten miles away from her home where she lives with her husband. Her condition has recently deteriorated.</a:t>
            </a:r>
          </a:p>
        </p:txBody>
      </p:sp>
      <p:pic>
        <p:nvPicPr>
          <p:cNvPr id="5" name="Picture 5" descr="A person riding on the back of a bicycle&#10;&#10;Description automatically generated">
            <a:extLst>
              <a:ext uri="{FF2B5EF4-FFF2-40B4-BE49-F238E27FC236}">
                <a16:creationId xmlns:a16="http://schemas.microsoft.com/office/drawing/2014/main" id="{902D0FFB-606B-449B-B7E0-8CA06B548873}"/>
              </a:ext>
            </a:extLst>
          </p:cNvPr>
          <p:cNvPicPr>
            <a:picLocks noGrp="1" noChangeAspect="1"/>
          </p:cNvPicPr>
          <p:nvPr>
            <p:ph sz="half" idx="2"/>
          </p:nvPr>
        </p:nvPicPr>
        <p:blipFill>
          <a:blip r:embed="rId2"/>
          <a:stretch>
            <a:fillRect/>
          </a:stretch>
        </p:blipFill>
        <p:spPr>
          <a:xfrm>
            <a:off x="6644299" y="2302769"/>
            <a:ext cx="5126786" cy="4190106"/>
          </a:xfrm>
        </p:spPr>
      </p:pic>
      <p:sp>
        <p:nvSpPr>
          <p:cNvPr id="7" name="Title 1">
            <a:extLst>
              <a:ext uri="{FF2B5EF4-FFF2-40B4-BE49-F238E27FC236}">
                <a16:creationId xmlns:a16="http://schemas.microsoft.com/office/drawing/2014/main" id="{4CDA10CA-0E0E-42B9-A104-75D73D4E4E34}"/>
              </a:ext>
            </a:extLst>
          </p:cNvPr>
          <p:cNvSpPr>
            <a:spLocks noGrp="1"/>
          </p:cNvSpPr>
          <p:nvPr>
            <p:ph type="title"/>
          </p:nvPr>
        </p:nvSpPr>
        <p:spPr>
          <a:xfrm>
            <a:off x="420914" y="1333947"/>
            <a:ext cx="11350171" cy="694418"/>
          </a:xfrm>
          <a:solidFill>
            <a:schemeClr val="accent5">
              <a:lumMod val="60000"/>
              <a:lumOff val="40000"/>
            </a:schemeClr>
          </a:solidFill>
          <a:ln>
            <a:solidFill>
              <a:schemeClr val="accent5">
                <a:lumMod val="60000"/>
                <a:lumOff val="40000"/>
              </a:schemeClr>
            </a:solidFill>
          </a:ln>
        </p:spPr>
        <p:txBody>
          <a:bodyPr anchor="ctr" anchorCtr="0">
            <a:normAutofit/>
          </a:bodyPr>
          <a:lstStyle/>
          <a:p>
            <a:pPr algn="ctr"/>
            <a:r>
              <a:rPr lang="en-GB" sz="2800" dirty="0">
                <a:cs typeface="Calibri Light" panose="020F0302020204030204"/>
              </a:rPr>
              <a:t>Choosing an individual – examples</a:t>
            </a:r>
          </a:p>
        </p:txBody>
      </p:sp>
      <p:sp>
        <p:nvSpPr>
          <p:cNvPr id="8" name="Title 3">
            <a:extLst>
              <a:ext uri="{FF2B5EF4-FFF2-40B4-BE49-F238E27FC236}">
                <a16:creationId xmlns:a16="http://schemas.microsoft.com/office/drawing/2014/main" id="{6D142705-7E9D-449C-9CCC-E826FC393FF5}"/>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2214116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B8D18-C9E2-4360-9874-8B17A81107C0}"/>
              </a:ext>
            </a:extLst>
          </p:cNvPr>
          <p:cNvSpPr>
            <a:spLocks noGrp="1"/>
          </p:cNvSpPr>
          <p:nvPr>
            <p:ph sz="half" idx="1"/>
          </p:nvPr>
        </p:nvSpPr>
        <p:spPr>
          <a:xfrm>
            <a:off x="420914" y="2289850"/>
            <a:ext cx="5766130" cy="4203025"/>
          </a:xfrm>
          <a:ln>
            <a:solidFill>
              <a:srgbClr val="4472C4"/>
            </a:solidFill>
          </a:ln>
        </p:spPr>
        <p:txBody>
          <a:bodyPr vert="horz" lIns="91440" tIns="45720" rIns="91440" bIns="45720" rtlCol="0" anchor="t">
            <a:noAutofit/>
          </a:bodyPr>
          <a:lstStyle/>
          <a:p>
            <a:pPr>
              <a:lnSpc>
                <a:spcPct val="100000"/>
              </a:lnSpc>
            </a:pPr>
            <a:r>
              <a:rPr lang="en-US" sz="2400" dirty="0">
                <a:ea typeface="+mn-lt"/>
                <a:cs typeface="+mn-lt"/>
              </a:rPr>
              <a:t>Sarah is happily married.  Fourteen months ago, Sarah gave birth to Noah, who suffered from hypoxia (oxygen deprivation at birth).  This has left him with serious physical and communication problems.  Sarah is very stressed and finding it difficult to cope.  She has no relatives living nearby and is due to go back to work in the near future.</a:t>
            </a:r>
          </a:p>
        </p:txBody>
      </p:sp>
      <p:pic>
        <p:nvPicPr>
          <p:cNvPr id="5" name="Picture 5" descr="A picture containing indoor, baby, person, little&#10;&#10;Description automatically generated">
            <a:extLst>
              <a:ext uri="{FF2B5EF4-FFF2-40B4-BE49-F238E27FC236}">
                <a16:creationId xmlns:a16="http://schemas.microsoft.com/office/drawing/2014/main" id="{87814567-6B21-4B41-BE1B-E63FE41C5FA6}"/>
              </a:ext>
            </a:extLst>
          </p:cNvPr>
          <p:cNvPicPr>
            <a:picLocks noGrp="1" noChangeAspect="1"/>
          </p:cNvPicPr>
          <p:nvPr>
            <p:ph sz="half" idx="2"/>
          </p:nvPr>
        </p:nvPicPr>
        <p:blipFill>
          <a:blip r:embed="rId2"/>
          <a:stretch>
            <a:fillRect/>
          </a:stretch>
        </p:blipFill>
        <p:spPr>
          <a:xfrm>
            <a:off x="8255462" y="2289850"/>
            <a:ext cx="3515623" cy="4203025"/>
          </a:xfrm>
        </p:spPr>
      </p:pic>
      <p:sp>
        <p:nvSpPr>
          <p:cNvPr id="7" name="Title 1">
            <a:extLst>
              <a:ext uri="{FF2B5EF4-FFF2-40B4-BE49-F238E27FC236}">
                <a16:creationId xmlns:a16="http://schemas.microsoft.com/office/drawing/2014/main" id="{C5EBB1FF-B0C4-4E0A-BDCC-D60F404BD9AB}"/>
              </a:ext>
            </a:extLst>
          </p:cNvPr>
          <p:cNvSpPr>
            <a:spLocks noGrp="1"/>
          </p:cNvSpPr>
          <p:nvPr>
            <p:ph type="title"/>
          </p:nvPr>
        </p:nvSpPr>
        <p:spPr>
          <a:xfrm>
            <a:off x="420914" y="1333947"/>
            <a:ext cx="11350171" cy="694418"/>
          </a:xfrm>
          <a:solidFill>
            <a:schemeClr val="accent5">
              <a:lumMod val="60000"/>
              <a:lumOff val="40000"/>
            </a:schemeClr>
          </a:solidFill>
          <a:ln>
            <a:solidFill>
              <a:schemeClr val="accent5">
                <a:lumMod val="60000"/>
                <a:lumOff val="40000"/>
              </a:schemeClr>
            </a:solidFill>
          </a:ln>
        </p:spPr>
        <p:txBody>
          <a:bodyPr anchor="ctr" anchorCtr="0">
            <a:normAutofit/>
          </a:bodyPr>
          <a:lstStyle/>
          <a:p>
            <a:pPr algn="ctr"/>
            <a:r>
              <a:rPr lang="en-GB" sz="2800" dirty="0">
                <a:cs typeface="Calibri Light" panose="020F0302020204030204"/>
              </a:rPr>
              <a:t>Choosing an individual – examples</a:t>
            </a:r>
          </a:p>
        </p:txBody>
      </p:sp>
      <p:sp>
        <p:nvSpPr>
          <p:cNvPr id="8" name="Title 3">
            <a:extLst>
              <a:ext uri="{FF2B5EF4-FFF2-40B4-BE49-F238E27FC236}">
                <a16:creationId xmlns:a16="http://schemas.microsoft.com/office/drawing/2014/main" id="{1AD51E84-6AB0-4933-A7E4-3DC08F461E36}"/>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2388750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B8D18-C9E2-4360-9874-8B17A81107C0}"/>
              </a:ext>
            </a:extLst>
          </p:cNvPr>
          <p:cNvSpPr>
            <a:spLocks noGrp="1"/>
          </p:cNvSpPr>
          <p:nvPr>
            <p:ph sz="half" idx="1"/>
          </p:nvPr>
        </p:nvSpPr>
        <p:spPr>
          <a:xfrm>
            <a:off x="420913" y="2302770"/>
            <a:ext cx="5492405" cy="4190106"/>
          </a:xfrm>
          <a:ln>
            <a:solidFill>
              <a:srgbClr val="4472C4"/>
            </a:solidFill>
          </a:ln>
        </p:spPr>
        <p:txBody>
          <a:bodyPr vert="horz" lIns="91440" tIns="45720" rIns="91440" bIns="45720" rtlCol="0" anchor="t">
            <a:noAutofit/>
          </a:bodyPr>
          <a:lstStyle/>
          <a:p>
            <a:pPr>
              <a:lnSpc>
                <a:spcPct val="100000"/>
              </a:lnSpc>
            </a:pPr>
            <a:r>
              <a:rPr lang="en-US" sz="2400" dirty="0">
                <a:ea typeface="+mn-lt"/>
                <a:cs typeface="+mn-lt"/>
              </a:rPr>
              <a:t>Owen is 25 years old and was made redundant a year ago.  He has not been able to find alternative work since then.  He lives alone in a one-bedroom flat and leads a very unhealthy lifestyle.  He only eats fast foods and smokes 20 cigarettes a day.  He is in danger of becoming morbidly obese and has started to experience breathing and mobility problems.</a:t>
            </a:r>
          </a:p>
        </p:txBody>
      </p:sp>
      <p:pic>
        <p:nvPicPr>
          <p:cNvPr id="5" name="Picture 5" descr="A picture containing person, holding, racket, person&#10;&#10;Description automatically generated">
            <a:extLst>
              <a:ext uri="{FF2B5EF4-FFF2-40B4-BE49-F238E27FC236}">
                <a16:creationId xmlns:a16="http://schemas.microsoft.com/office/drawing/2014/main" id="{2A956E1A-61B2-4ED4-A2A3-A6C49FF60C62}"/>
              </a:ext>
            </a:extLst>
          </p:cNvPr>
          <p:cNvPicPr>
            <a:picLocks noGrp="1" noChangeAspect="1"/>
          </p:cNvPicPr>
          <p:nvPr>
            <p:ph sz="half" idx="2"/>
          </p:nvPr>
        </p:nvPicPr>
        <p:blipFill>
          <a:blip r:embed="rId2"/>
          <a:stretch>
            <a:fillRect/>
          </a:stretch>
        </p:blipFill>
        <p:spPr>
          <a:xfrm>
            <a:off x="6744941" y="2302769"/>
            <a:ext cx="5026144" cy="4190105"/>
          </a:xfrm>
        </p:spPr>
      </p:pic>
      <p:sp>
        <p:nvSpPr>
          <p:cNvPr id="7" name="Title 1">
            <a:extLst>
              <a:ext uri="{FF2B5EF4-FFF2-40B4-BE49-F238E27FC236}">
                <a16:creationId xmlns:a16="http://schemas.microsoft.com/office/drawing/2014/main" id="{5D41680C-9CA2-4772-9B53-F612C1AACB5B}"/>
              </a:ext>
            </a:extLst>
          </p:cNvPr>
          <p:cNvSpPr>
            <a:spLocks noGrp="1"/>
          </p:cNvSpPr>
          <p:nvPr>
            <p:ph type="title"/>
          </p:nvPr>
        </p:nvSpPr>
        <p:spPr>
          <a:xfrm>
            <a:off x="420914" y="1333947"/>
            <a:ext cx="11350171" cy="694418"/>
          </a:xfrm>
          <a:solidFill>
            <a:schemeClr val="accent5">
              <a:lumMod val="60000"/>
              <a:lumOff val="40000"/>
            </a:schemeClr>
          </a:solidFill>
          <a:ln>
            <a:solidFill>
              <a:schemeClr val="accent5">
                <a:lumMod val="60000"/>
                <a:lumOff val="40000"/>
              </a:schemeClr>
            </a:solidFill>
          </a:ln>
        </p:spPr>
        <p:txBody>
          <a:bodyPr anchor="ctr" anchorCtr="0">
            <a:normAutofit/>
          </a:bodyPr>
          <a:lstStyle/>
          <a:p>
            <a:pPr algn="ctr"/>
            <a:r>
              <a:rPr lang="en-GB" sz="2800" dirty="0">
                <a:cs typeface="Calibri Light" panose="020F0302020204030204"/>
              </a:rPr>
              <a:t>Choosing an individual – examples</a:t>
            </a:r>
          </a:p>
        </p:txBody>
      </p:sp>
      <p:sp>
        <p:nvSpPr>
          <p:cNvPr id="8" name="Title 3">
            <a:extLst>
              <a:ext uri="{FF2B5EF4-FFF2-40B4-BE49-F238E27FC236}">
                <a16:creationId xmlns:a16="http://schemas.microsoft.com/office/drawing/2014/main" id="{26E43299-4B0F-4E4E-AF31-114385634B63}"/>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3102501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3B8D18-C9E2-4360-9874-8B17A81107C0}"/>
              </a:ext>
            </a:extLst>
          </p:cNvPr>
          <p:cNvSpPr>
            <a:spLocks noGrp="1"/>
          </p:cNvSpPr>
          <p:nvPr>
            <p:ph sz="half" idx="1"/>
          </p:nvPr>
        </p:nvSpPr>
        <p:spPr>
          <a:xfrm>
            <a:off x="420914" y="2324313"/>
            <a:ext cx="5675086" cy="4168562"/>
          </a:xfrm>
          <a:ln>
            <a:solidFill>
              <a:srgbClr val="4472C4"/>
            </a:solidFill>
          </a:ln>
        </p:spPr>
        <p:txBody>
          <a:bodyPr vert="horz" lIns="91440" tIns="45720" rIns="91440" bIns="45720" rtlCol="0" anchor="t">
            <a:noAutofit/>
          </a:bodyPr>
          <a:lstStyle/>
          <a:p>
            <a:pPr marL="0" indent="0">
              <a:lnSpc>
                <a:spcPct val="100000"/>
              </a:lnSpc>
              <a:buNone/>
            </a:pPr>
            <a:r>
              <a:rPr lang="en-US" sz="2400" dirty="0">
                <a:ea typeface="+mn-lt"/>
                <a:cs typeface="+mn-lt"/>
              </a:rPr>
              <a:t>Brenda is 79.  She was widowed ten years ago and now lives alone.  Brenda has diabetes mellitus type 1 which, in recent years, has led to her becoming visually impaired.  She has family nearby who visit when they can.</a:t>
            </a:r>
            <a:endParaRPr lang="en-US" sz="2400" dirty="0"/>
          </a:p>
        </p:txBody>
      </p:sp>
      <p:pic>
        <p:nvPicPr>
          <p:cNvPr id="5" name="Picture 5" descr="A person smiling for the camera&#10;&#10;Description automatically generated">
            <a:extLst>
              <a:ext uri="{FF2B5EF4-FFF2-40B4-BE49-F238E27FC236}">
                <a16:creationId xmlns:a16="http://schemas.microsoft.com/office/drawing/2014/main" id="{A723A2A7-2273-4E77-A3FE-FD4E1259A280}"/>
              </a:ext>
            </a:extLst>
          </p:cNvPr>
          <p:cNvPicPr>
            <a:picLocks noGrp="1" noChangeAspect="1"/>
          </p:cNvPicPr>
          <p:nvPr>
            <p:ph sz="half" idx="2"/>
          </p:nvPr>
        </p:nvPicPr>
        <p:blipFill>
          <a:blip r:embed="rId2"/>
          <a:stretch>
            <a:fillRect/>
          </a:stretch>
        </p:blipFill>
        <p:spPr>
          <a:xfrm>
            <a:off x="8662161" y="2324314"/>
            <a:ext cx="3108924" cy="4168562"/>
          </a:xfrm>
        </p:spPr>
      </p:pic>
      <p:sp>
        <p:nvSpPr>
          <p:cNvPr id="7" name="Title 1">
            <a:extLst>
              <a:ext uri="{FF2B5EF4-FFF2-40B4-BE49-F238E27FC236}">
                <a16:creationId xmlns:a16="http://schemas.microsoft.com/office/drawing/2014/main" id="{84C01A81-35F3-45F6-995C-146456C3426A}"/>
              </a:ext>
            </a:extLst>
          </p:cNvPr>
          <p:cNvSpPr>
            <a:spLocks noGrp="1"/>
          </p:cNvSpPr>
          <p:nvPr>
            <p:ph type="title"/>
          </p:nvPr>
        </p:nvSpPr>
        <p:spPr>
          <a:xfrm>
            <a:off x="420914" y="1333947"/>
            <a:ext cx="11350171" cy="694418"/>
          </a:xfrm>
          <a:solidFill>
            <a:schemeClr val="accent5">
              <a:lumMod val="60000"/>
              <a:lumOff val="40000"/>
            </a:schemeClr>
          </a:solidFill>
          <a:ln>
            <a:solidFill>
              <a:schemeClr val="accent5">
                <a:lumMod val="60000"/>
                <a:lumOff val="40000"/>
              </a:schemeClr>
            </a:solidFill>
          </a:ln>
        </p:spPr>
        <p:txBody>
          <a:bodyPr anchor="ctr" anchorCtr="0">
            <a:normAutofit/>
          </a:bodyPr>
          <a:lstStyle/>
          <a:p>
            <a:pPr algn="ctr"/>
            <a:r>
              <a:rPr lang="en-GB" sz="2800" dirty="0">
                <a:cs typeface="Calibri Light" panose="020F0302020204030204"/>
              </a:rPr>
              <a:t>Choosing an individual – examples</a:t>
            </a:r>
          </a:p>
        </p:txBody>
      </p:sp>
      <p:sp>
        <p:nvSpPr>
          <p:cNvPr id="8" name="Title 3">
            <a:extLst>
              <a:ext uri="{FF2B5EF4-FFF2-40B4-BE49-F238E27FC236}">
                <a16:creationId xmlns:a16="http://schemas.microsoft.com/office/drawing/2014/main" id="{4A5805C6-0900-4B06-8897-4316D525F24A}"/>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3236354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1A8B2506-BCF2-46C2-A0BD-0F998C21A6CA}"/>
              </a:ext>
            </a:extLst>
          </p:cNvPr>
          <p:cNvSpPr>
            <a:spLocks noGrp="1"/>
          </p:cNvSpPr>
          <p:nvPr>
            <p:ph idx="1"/>
          </p:nvPr>
        </p:nvSpPr>
        <p:spPr>
          <a:xfrm>
            <a:off x="450603" y="1638330"/>
            <a:ext cx="11290794" cy="4854545"/>
          </a:xfrm>
        </p:spPr>
        <p:txBody>
          <a:bodyPr vert="horz" lIns="91440" tIns="45720" rIns="91440" bIns="45720" rtlCol="0" anchor="t">
            <a:noAutofit/>
          </a:bodyPr>
          <a:lstStyle/>
          <a:p>
            <a:pPr marL="0" indent="0" algn="ctr">
              <a:buNone/>
            </a:pPr>
            <a:r>
              <a:rPr lang="en-GB" sz="2400" b="1" dirty="0">
                <a:solidFill>
                  <a:schemeClr val="accent5"/>
                </a:solidFill>
                <a:ea typeface="+mn-lt"/>
                <a:cs typeface="+mn-lt"/>
              </a:rPr>
              <a:t>30-hour non-exam assessment (NEA)</a:t>
            </a:r>
          </a:p>
          <a:p>
            <a:pPr marL="0" indent="0" algn="ctr">
              <a:buNone/>
            </a:pPr>
            <a:r>
              <a:rPr lang="en-GB" sz="2400" b="1" dirty="0">
                <a:solidFill>
                  <a:schemeClr val="accent5"/>
                </a:solidFill>
                <a:ea typeface="+mn-lt"/>
                <a:cs typeface="+mn-lt"/>
              </a:rPr>
              <a:t>(Controlled assessment)</a:t>
            </a:r>
          </a:p>
          <a:p>
            <a:pPr marL="0" indent="0" algn="ctr">
              <a:buNone/>
            </a:pPr>
            <a:endParaRPr lang="en-GB" sz="2400" b="1" dirty="0">
              <a:solidFill>
                <a:schemeClr val="accent5"/>
              </a:solidFill>
              <a:ea typeface="+mn-lt"/>
              <a:cs typeface="+mn-lt"/>
            </a:endParaRPr>
          </a:p>
          <a:p>
            <a:pPr marL="0" indent="0">
              <a:lnSpc>
                <a:spcPct val="100000"/>
              </a:lnSpc>
              <a:buNone/>
            </a:pPr>
            <a:r>
              <a:rPr lang="en-GB" sz="2400" dirty="0">
                <a:ea typeface="+mn-lt"/>
                <a:cs typeface="+mn-lt"/>
              </a:rPr>
              <a:t>Two tasks which assess the learner's knowledge, understanding and skills in relation to how the health, well-being and resilience of individuals in Wales are supported through outcome-focused care. </a:t>
            </a:r>
            <a:endParaRPr lang="en-GB" sz="2400" dirty="0">
              <a:cs typeface="Calibri"/>
            </a:endParaRPr>
          </a:p>
          <a:p>
            <a:pPr marL="0" indent="0">
              <a:lnSpc>
                <a:spcPct val="100000"/>
              </a:lnSpc>
              <a:buNone/>
            </a:pPr>
            <a:r>
              <a:rPr lang="en-GB" sz="2400" dirty="0">
                <a:ea typeface="+mn-lt"/>
                <a:cs typeface="+mn-lt"/>
              </a:rPr>
              <a:t>An NEA is a non-examination assessment; it is the completion of a report under controlled conditions.</a:t>
            </a:r>
            <a:endParaRPr lang="en-GB" dirty="0"/>
          </a:p>
          <a:p>
            <a:pPr marL="0" indent="0" algn="ctr">
              <a:buNone/>
            </a:pPr>
            <a:endParaRPr lang="en-GB" sz="2400" dirty="0">
              <a:cs typeface="Calibri" panose="020F0502020204030204"/>
            </a:endParaRPr>
          </a:p>
        </p:txBody>
      </p:sp>
      <p:sp>
        <p:nvSpPr>
          <p:cNvPr id="4" name="Title 3">
            <a:extLst>
              <a:ext uri="{FF2B5EF4-FFF2-40B4-BE49-F238E27FC236}">
                <a16:creationId xmlns:a16="http://schemas.microsoft.com/office/drawing/2014/main" id="{47DB2562-BDA0-485C-9B66-A269BE732B21}"/>
              </a:ext>
            </a:extLst>
          </p:cNvPr>
          <p:cNvSpPr>
            <a:spLocks noGrp="1"/>
          </p:cNvSpPr>
          <p:nvPr>
            <p:ph type="title"/>
          </p:nvPr>
        </p:nvSpPr>
        <p:spPr/>
        <p:txBody>
          <a:bodyPr/>
          <a:lstStyle/>
          <a:p>
            <a:r>
              <a:rPr lang="en-GB" dirty="0">
                <a:solidFill>
                  <a:schemeClr val="bg2"/>
                </a:solidFill>
              </a:rPr>
              <a:t>Unit 2:  Supporting health, well-being and resilience in Wales</a:t>
            </a:r>
          </a:p>
        </p:txBody>
      </p:sp>
    </p:spTree>
    <p:custDataLst>
      <p:tags r:id="rId1"/>
    </p:custDataLst>
    <p:extLst>
      <p:ext uri="{BB962C8B-B14F-4D97-AF65-F5344CB8AC3E}">
        <p14:creationId xmlns:p14="http://schemas.microsoft.com/office/powerpoint/2010/main" val="409357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06F8FA-071A-43D6-A25E-080C1ABEAD20}"/>
              </a:ext>
            </a:extLst>
          </p:cNvPr>
          <p:cNvSpPr>
            <a:spLocks noGrp="1"/>
          </p:cNvSpPr>
          <p:nvPr>
            <p:ph idx="1"/>
          </p:nvPr>
        </p:nvSpPr>
        <p:spPr>
          <a:xfrm>
            <a:off x="444665" y="1623744"/>
            <a:ext cx="11302670" cy="4397045"/>
          </a:xfrm>
        </p:spPr>
        <p:txBody>
          <a:bodyPr vert="horz" lIns="91440" tIns="45720" rIns="91440" bIns="45720" rtlCol="0" anchor="t">
            <a:noAutofit/>
          </a:bodyPr>
          <a:lstStyle/>
          <a:p>
            <a:pPr marL="0" indent="0">
              <a:lnSpc>
                <a:spcPct val="100000"/>
              </a:lnSpc>
              <a:buNone/>
            </a:pPr>
            <a:r>
              <a:rPr lang="en-GB" sz="2400" dirty="0">
                <a:ea typeface="+mn-lt"/>
                <a:cs typeface="+mn-lt"/>
              </a:rPr>
              <a:t>This unit assesses the learner's knowledge, understanding and skills in relation to how the health, well-being and resilience of individuals in Wales are supported through outcome-focused care. </a:t>
            </a:r>
            <a:endParaRPr lang="en-US" sz="2400" dirty="0"/>
          </a:p>
          <a:p>
            <a:pPr marL="0" indent="0">
              <a:lnSpc>
                <a:spcPct val="100000"/>
              </a:lnSpc>
              <a:buNone/>
            </a:pPr>
            <a:r>
              <a:rPr lang="en-GB" sz="2400" b="1" dirty="0">
                <a:solidFill>
                  <a:schemeClr val="accent5"/>
                </a:solidFill>
                <a:ea typeface="+mn-lt"/>
                <a:cs typeface="+mn-lt"/>
              </a:rPr>
              <a:t>The tasks require learners to:</a:t>
            </a:r>
          </a:p>
          <a:p>
            <a:pPr marL="450850" indent="-450850">
              <a:lnSpc>
                <a:spcPct val="100000"/>
              </a:lnSpc>
              <a:buNone/>
            </a:pPr>
            <a:r>
              <a:rPr lang="en-GB" sz="2400" b="1" dirty="0">
                <a:solidFill>
                  <a:schemeClr val="accent5"/>
                </a:solidFill>
                <a:ea typeface="+mn-lt"/>
                <a:cs typeface="+mn-lt"/>
              </a:rPr>
              <a:t>1 -	</a:t>
            </a:r>
            <a:r>
              <a:rPr lang="en-GB" sz="2400" dirty="0">
                <a:ea typeface="+mn-lt"/>
                <a:cs typeface="+mn-lt"/>
              </a:rPr>
              <a:t>Produce a report on how practitioners from the health and social care and childcare sectors work together within legislative guidelines to promote outcome-focused care.</a:t>
            </a:r>
          </a:p>
          <a:p>
            <a:pPr marL="450850" indent="-450850">
              <a:lnSpc>
                <a:spcPct val="100000"/>
              </a:lnSpc>
              <a:buNone/>
            </a:pPr>
            <a:r>
              <a:rPr lang="en-GB" sz="2400" b="1" dirty="0">
                <a:solidFill>
                  <a:schemeClr val="accent5"/>
                </a:solidFill>
                <a:highlight>
                  <a:srgbClr val="FFFF00"/>
                </a:highlight>
                <a:ea typeface="+mn-lt"/>
                <a:cs typeface="+mn-lt"/>
              </a:rPr>
              <a:t>2 -	</a:t>
            </a:r>
            <a:r>
              <a:rPr lang="en-GB" sz="2400" dirty="0">
                <a:highlight>
                  <a:srgbClr val="FFFF00"/>
                </a:highlight>
                <a:ea typeface="+mn-lt"/>
                <a:cs typeface="+mn-lt"/>
              </a:rPr>
              <a:t>Provide information which would be of relevance to learners planning a future career in the health, social care, and/or childcare sectors. The work can be submitted as a </a:t>
            </a:r>
            <a:r>
              <a:rPr lang="en-GB" sz="2400" b="1" dirty="0">
                <a:highlight>
                  <a:srgbClr val="FFFF00"/>
                </a:highlight>
                <a:ea typeface="+mn-lt"/>
                <a:cs typeface="+mn-lt"/>
              </a:rPr>
              <a:t>presentation, a blog, or an infographic</a:t>
            </a:r>
            <a:r>
              <a:rPr lang="en-GB" sz="2400" dirty="0">
                <a:highlight>
                  <a:srgbClr val="FFFF00"/>
                </a:highlight>
                <a:ea typeface="+mn-lt"/>
                <a:cs typeface="+mn-lt"/>
              </a:rPr>
              <a:t>.</a:t>
            </a:r>
            <a:r>
              <a:rPr lang="en-GB" sz="2400" b="1" dirty="0">
                <a:highlight>
                  <a:srgbClr val="FFFF00"/>
                </a:highlight>
                <a:ea typeface="+mn-lt"/>
                <a:cs typeface="+mn-lt"/>
              </a:rPr>
              <a:t> </a:t>
            </a:r>
            <a:endParaRPr lang="en-GB" sz="2400" b="1" dirty="0">
              <a:highlight>
                <a:srgbClr val="FFFF00"/>
              </a:highlight>
              <a:cs typeface="Calibri"/>
            </a:endParaRPr>
          </a:p>
        </p:txBody>
      </p:sp>
      <p:sp>
        <p:nvSpPr>
          <p:cNvPr id="6" name="Title 3">
            <a:extLst>
              <a:ext uri="{FF2B5EF4-FFF2-40B4-BE49-F238E27FC236}">
                <a16:creationId xmlns:a16="http://schemas.microsoft.com/office/drawing/2014/main" id="{5D764AC6-8705-46BB-9385-9582ED009C36}"/>
              </a:ext>
            </a:extLst>
          </p:cNvPr>
          <p:cNvSpPr>
            <a:spLocks noGrp="1"/>
          </p:cNvSpPr>
          <p:nvPr>
            <p:ph type="title"/>
          </p:nvPr>
        </p:nvSpPr>
        <p:spPr>
          <a:xfrm>
            <a:off x="406400" y="365125"/>
            <a:ext cx="9724572" cy="694418"/>
          </a:xfrm>
        </p:spPr>
        <p:txBody>
          <a:body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2209649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451396" y="1284803"/>
            <a:ext cx="11289207" cy="694418"/>
          </a:xfrm>
          <a:solidFill>
            <a:schemeClr val="accent5">
              <a:lumMod val="60000"/>
              <a:lumOff val="40000"/>
            </a:schemeClr>
          </a:solidFill>
        </p:spPr>
        <p:txBody>
          <a:bodyPr anchor="ctr" anchorCtr="0">
            <a:normAutofit/>
          </a:bodyPr>
          <a:lstStyle/>
          <a:p>
            <a:pPr algn="ctr"/>
            <a:r>
              <a:rPr lang="en-GB" sz="2800" dirty="0">
                <a:cs typeface="Calibri Light" panose="020F0302020204030204"/>
              </a:rPr>
              <a:t>Task 2</a:t>
            </a:r>
            <a:endParaRPr lang="en-US" sz="2800" dirty="0">
              <a:cs typeface="Calibri Light"/>
            </a:endParaRPr>
          </a:p>
        </p:txBody>
      </p:sp>
      <p:sp>
        <p:nvSpPr>
          <p:cNvPr id="3" name="Content Placeholder 2">
            <a:extLst>
              <a:ext uri="{FF2B5EF4-FFF2-40B4-BE49-F238E27FC236}">
                <a16:creationId xmlns:a16="http://schemas.microsoft.com/office/drawing/2014/main" id="{59CE379F-CD9F-409A-9FED-924A351BDF1C}"/>
              </a:ext>
            </a:extLst>
          </p:cNvPr>
          <p:cNvSpPr>
            <a:spLocks noGrp="1"/>
          </p:cNvSpPr>
          <p:nvPr>
            <p:ph idx="1"/>
          </p:nvPr>
        </p:nvSpPr>
        <p:spPr>
          <a:xfrm>
            <a:off x="451396" y="2062349"/>
            <a:ext cx="11289207" cy="4696506"/>
          </a:xfrm>
          <a:ln>
            <a:solidFill>
              <a:schemeClr val="accent5">
                <a:lumMod val="40000"/>
                <a:lumOff val="60000"/>
              </a:schemeClr>
            </a:solidFill>
          </a:ln>
        </p:spPr>
        <p:txBody>
          <a:bodyPr vert="horz" lIns="91440" tIns="45720" rIns="91440" bIns="45720" rtlCol="0" anchor="t">
            <a:noAutofit/>
          </a:bodyPr>
          <a:lstStyle/>
          <a:p>
            <a:pPr marL="0" indent="0">
              <a:lnSpc>
                <a:spcPct val="100000"/>
              </a:lnSpc>
              <a:buNone/>
            </a:pPr>
            <a:r>
              <a:rPr lang="en-GB" sz="2400" dirty="0">
                <a:ea typeface="+mn-lt"/>
                <a:cs typeface="+mn-lt"/>
              </a:rPr>
              <a:t>You are required to provide information which would be of relevance to individuals planning a future career in the health, social care, and childcare sectors.</a:t>
            </a:r>
            <a:endParaRPr lang="en-US" sz="2400" dirty="0">
              <a:ea typeface="+mn-lt"/>
              <a:cs typeface="+mn-lt"/>
            </a:endParaRPr>
          </a:p>
          <a:p>
            <a:pPr marL="0" indent="0">
              <a:lnSpc>
                <a:spcPct val="100000"/>
              </a:lnSpc>
              <a:buNone/>
            </a:pPr>
            <a:r>
              <a:rPr lang="en-GB" sz="2400" dirty="0">
                <a:ea typeface="+mn-lt"/>
                <a:cs typeface="+mn-lt"/>
              </a:rPr>
              <a:t>Your work can be presented in a variety of formats:</a:t>
            </a:r>
            <a:endParaRPr lang="en-US" sz="2400" dirty="0">
              <a:ea typeface="+mn-lt"/>
              <a:cs typeface="+mn-lt"/>
            </a:endParaRPr>
          </a:p>
          <a:p>
            <a:pPr marL="273050" indent="-273050">
              <a:lnSpc>
                <a:spcPct val="100000"/>
              </a:lnSpc>
              <a:buNone/>
            </a:pPr>
            <a:r>
              <a:rPr lang="en-GB" sz="2400" dirty="0">
                <a:ea typeface="+mn-lt"/>
                <a:cs typeface="+mn-lt"/>
              </a:rPr>
              <a:t>•	a presentation</a:t>
            </a:r>
            <a:endParaRPr lang="en-US" sz="2400" dirty="0">
              <a:ea typeface="+mn-lt"/>
              <a:cs typeface="+mn-lt"/>
            </a:endParaRPr>
          </a:p>
          <a:p>
            <a:pPr marL="273050" indent="-273050">
              <a:lnSpc>
                <a:spcPct val="100000"/>
              </a:lnSpc>
              <a:buNone/>
            </a:pPr>
            <a:r>
              <a:rPr lang="en-GB" sz="2400" dirty="0">
                <a:ea typeface="+mn-lt"/>
                <a:cs typeface="+mn-lt"/>
              </a:rPr>
              <a:t>•	a blog</a:t>
            </a:r>
            <a:endParaRPr lang="en-US" sz="2400" dirty="0">
              <a:ea typeface="+mn-lt"/>
              <a:cs typeface="+mn-lt"/>
            </a:endParaRPr>
          </a:p>
          <a:p>
            <a:pPr marL="273050" indent="-273050">
              <a:lnSpc>
                <a:spcPct val="100000"/>
              </a:lnSpc>
              <a:buNone/>
            </a:pPr>
            <a:r>
              <a:rPr lang="en-GB" sz="2400" dirty="0">
                <a:ea typeface="+mn-lt"/>
                <a:cs typeface="+mn-lt"/>
              </a:rPr>
              <a:t>•	an infographic</a:t>
            </a:r>
            <a:endParaRPr lang="en-US" sz="2400" dirty="0">
              <a:ea typeface="+mn-lt"/>
              <a:cs typeface="+mn-lt"/>
            </a:endParaRPr>
          </a:p>
          <a:p>
            <a:pPr marL="0" indent="0">
              <a:lnSpc>
                <a:spcPct val="100000"/>
              </a:lnSpc>
              <a:buNone/>
            </a:pPr>
            <a:r>
              <a:rPr lang="en-GB" sz="2400" dirty="0">
                <a:ea typeface="+mn-lt"/>
                <a:cs typeface="+mn-lt"/>
              </a:rPr>
              <a:t>or a combination of these.</a:t>
            </a:r>
            <a:endParaRPr lang="en-US" sz="2400" dirty="0">
              <a:ea typeface="+mn-lt"/>
              <a:cs typeface="+mn-lt"/>
            </a:endParaRPr>
          </a:p>
          <a:p>
            <a:pPr marL="0" indent="0">
              <a:lnSpc>
                <a:spcPct val="100000"/>
              </a:lnSpc>
              <a:buNone/>
            </a:pPr>
            <a:r>
              <a:rPr lang="en-GB" sz="2400" dirty="0">
                <a:ea typeface="+mn-lt"/>
                <a:cs typeface="+mn-lt"/>
              </a:rPr>
              <a:t>Your work must be related to an individual of your choice who has specific needs and must include the following:</a:t>
            </a:r>
            <a:endParaRPr lang="en-GB" sz="2400" dirty="0">
              <a:cs typeface="Calibri"/>
            </a:endParaRPr>
          </a:p>
          <a:p>
            <a:endParaRPr lang="en-GB" dirty="0">
              <a:cs typeface="Calibri"/>
            </a:endParaRPr>
          </a:p>
        </p:txBody>
      </p:sp>
      <p:sp>
        <p:nvSpPr>
          <p:cNvPr id="4" name="Title 3">
            <a:extLst>
              <a:ext uri="{FF2B5EF4-FFF2-40B4-BE49-F238E27FC236}">
                <a16:creationId xmlns:a16="http://schemas.microsoft.com/office/drawing/2014/main" id="{21B01AF3-08D3-4493-AEED-86615CD8262A}"/>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a:solidFill>
                  <a:schemeClr val="bg2"/>
                </a:solidFill>
              </a:rPr>
              <a:t>Unit 2:  Supporting health, well-being and resilience in Wales</a:t>
            </a:r>
            <a:endParaRPr lang="en-GB" dirty="0">
              <a:solidFill>
                <a:schemeClr val="bg2"/>
              </a:solidFill>
            </a:endParaRPr>
          </a:p>
        </p:txBody>
      </p:sp>
    </p:spTree>
    <p:extLst>
      <p:ext uri="{BB962C8B-B14F-4D97-AF65-F5344CB8AC3E}">
        <p14:creationId xmlns:p14="http://schemas.microsoft.com/office/powerpoint/2010/main" val="344244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A25E93E0-6F2E-4F5B-84EA-AA8236DB84C7}"/>
              </a:ext>
            </a:extLst>
          </p:cNvPr>
          <p:cNvGraphicFramePr>
            <a:graphicFrameLocks noGrp="1"/>
          </p:cNvGraphicFramePr>
          <p:nvPr>
            <p:extLst>
              <p:ext uri="{D42A27DB-BD31-4B8C-83A1-F6EECF244321}">
                <p14:modId xmlns:p14="http://schemas.microsoft.com/office/powerpoint/2010/main" val="3759199614"/>
              </p:ext>
            </p:extLst>
          </p:nvPr>
        </p:nvGraphicFramePr>
        <p:xfrm>
          <a:off x="486402" y="1352715"/>
          <a:ext cx="11210796" cy="4921251"/>
        </p:xfrm>
        <a:graphic>
          <a:graphicData uri="http://schemas.openxmlformats.org/drawingml/2006/table">
            <a:tbl>
              <a:tblPr firstRow="1" bandRow="1">
                <a:tableStyleId>{5C22544A-7EE6-4342-B048-85BDC9FD1C3A}</a:tableStyleId>
              </a:tblPr>
              <a:tblGrid>
                <a:gridCol w="1868466">
                  <a:extLst>
                    <a:ext uri="{9D8B030D-6E8A-4147-A177-3AD203B41FA5}">
                      <a16:colId xmlns:a16="http://schemas.microsoft.com/office/drawing/2014/main" val="20000"/>
                    </a:ext>
                  </a:extLst>
                </a:gridCol>
                <a:gridCol w="1868466">
                  <a:extLst>
                    <a:ext uri="{9D8B030D-6E8A-4147-A177-3AD203B41FA5}">
                      <a16:colId xmlns:a16="http://schemas.microsoft.com/office/drawing/2014/main" val="20001"/>
                    </a:ext>
                  </a:extLst>
                </a:gridCol>
                <a:gridCol w="1868466">
                  <a:extLst>
                    <a:ext uri="{9D8B030D-6E8A-4147-A177-3AD203B41FA5}">
                      <a16:colId xmlns:a16="http://schemas.microsoft.com/office/drawing/2014/main" val="20002"/>
                    </a:ext>
                  </a:extLst>
                </a:gridCol>
                <a:gridCol w="1868466">
                  <a:extLst>
                    <a:ext uri="{9D8B030D-6E8A-4147-A177-3AD203B41FA5}">
                      <a16:colId xmlns:a16="http://schemas.microsoft.com/office/drawing/2014/main" val="20003"/>
                    </a:ext>
                  </a:extLst>
                </a:gridCol>
                <a:gridCol w="1789376">
                  <a:extLst>
                    <a:ext uri="{9D8B030D-6E8A-4147-A177-3AD203B41FA5}">
                      <a16:colId xmlns:a16="http://schemas.microsoft.com/office/drawing/2014/main" val="900077285"/>
                    </a:ext>
                  </a:extLst>
                </a:gridCol>
                <a:gridCol w="1947556">
                  <a:extLst>
                    <a:ext uri="{9D8B030D-6E8A-4147-A177-3AD203B41FA5}">
                      <a16:colId xmlns:a16="http://schemas.microsoft.com/office/drawing/2014/main" val="264304882"/>
                    </a:ext>
                  </a:extLst>
                </a:gridCol>
              </a:tblGrid>
              <a:tr h="4921251">
                <a:tc>
                  <a:txBody>
                    <a:bodyPr/>
                    <a:lstStyle/>
                    <a:p>
                      <a:r>
                        <a:rPr lang="en-GB" sz="1800" b="1" i="0" kern="1200" dirty="0">
                          <a:solidFill>
                            <a:schemeClr val="accent2">
                              <a:lumMod val="75000"/>
                            </a:schemeClr>
                          </a:solidFill>
                          <a:effectLst/>
                          <a:latin typeface="+mn-lt"/>
                          <a:ea typeface="+mn-ea"/>
                          <a:cs typeface="+mn-cs"/>
                        </a:rPr>
                        <a:t>(a)  </a:t>
                      </a:r>
                      <a:r>
                        <a:rPr lang="en-GB" sz="1800" b="0" i="0" u="none" strike="noStrike" kern="1200" noProof="0" dirty="0">
                          <a:solidFill>
                            <a:schemeClr val="accent2">
                              <a:lumMod val="75000"/>
                            </a:schemeClr>
                          </a:solidFill>
                          <a:effectLst/>
                        </a:rPr>
                        <a:t>An explanation of how two of the individual’s specific needs could be identified and assessed to identify and achieve personal outcomes</a:t>
                      </a:r>
                      <a:endParaRPr lang="en-GB" sz="1800" b="1" i="0" kern="1200" dirty="0">
                        <a:solidFill>
                          <a:schemeClr val="accent2">
                            <a:lumMod val="75000"/>
                          </a:schemeClr>
                        </a:solidFill>
                        <a:effectLst/>
                        <a:latin typeface="+mn-lt"/>
                        <a:ea typeface="+mn-ea"/>
                        <a:cs typeface="+mn-cs"/>
                      </a:endParaRPr>
                    </a:p>
                  </a:txBody>
                  <a:tcPr>
                    <a:solidFill>
                      <a:schemeClr val="accent4">
                        <a:lumMod val="60000"/>
                        <a:lumOff val="40000"/>
                      </a:schemeClr>
                    </a:solidFill>
                  </a:tcPr>
                </a:tc>
                <a:tc>
                  <a:txBody>
                    <a:bodyPr/>
                    <a:lstStyle/>
                    <a:p>
                      <a:r>
                        <a:rPr lang="en-GB" sz="1800" b="1" i="0" kern="1200" dirty="0">
                          <a:solidFill>
                            <a:schemeClr val="accent2">
                              <a:lumMod val="75000"/>
                            </a:schemeClr>
                          </a:solidFill>
                          <a:effectLst/>
                          <a:latin typeface="+mn-lt"/>
                          <a:ea typeface="+mn-ea"/>
                          <a:cs typeface="+mn-cs"/>
                        </a:rPr>
                        <a:t>(b)  </a:t>
                      </a:r>
                      <a:r>
                        <a:rPr lang="en-GB" sz="1800" b="0" i="0" u="none" strike="noStrike" kern="1200" noProof="0" dirty="0">
                          <a:solidFill>
                            <a:schemeClr val="accent2">
                              <a:lumMod val="75000"/>
                            </a:schemeClr>
                          </a:solidFill>
                          <a:effectLst/>
                        </a:rPr>
                        <a:t>An outline of how the individual can be supported to identify strengths, and an explanation of how this could help to achieve personal outcomes and build resilience</a:t>
                      </a:r>
                      <a:r>
                        <a:rPr lang="en-GB" sz="1800" b="0" i="0" kern="1200" dirty="0">
                          <a:solidFill>
                            <a:schemeClr val="accent2">
                              <a:lumMod val="75000"/>
                            </a:schemeClr>
                          </a:solidFill>
                          <a:effectLst/>
                          <a:latin typeface="+mn-lt"/>
                          <a:ea typeface="+mn-ea"/>
                          <a:cs typeface="+mn-cs"/>
                        </a:rPr>
                        <a:t> </a:t>
                      </a:r>
                      <a:endParaRPr lang="en-GB" sz="1800" dirty="0">
                        <a:solidFill>
                          <a:schemeClr val="accent2">
                            <a:lumMod val="75000"/>
                          </a:schemeClr>
                        </a:solidFill>
                      </a:endParaRPr>
                    </a:p>
                  </a:txBody>
                  <a:tcPr>
                    <a:solidFill>
                      <a:schemeClr val="accent6">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(c)  </a:t>
                      </a:r>
                      <a:r>
                        <a:rPr lang="en-GB" sz="1800" b="0" i="0" u="none" strike="noStrike" kern="1200" noProof="0" dirty="0">
                          <a:solidFill>
                            <a:schemeClr val="accent2">
                              <a:lumMod val="75000"/>
                            </a:schemeClr>
                          </a:solidFill>
                          <a:effectLst/>
                        </a:rPr>
                        <a:t>An examination of the ways in which the individual can be supported to measure their progress against personal outcomes.</a:t>
                      </a:r>
                      <a:endParaRPr lang="en-GB" sz="1800" b="0" i="0" kern="1200" dirty="0">
                        <a:solidFill>
                          <a:schemeClr val="accent2">
                            <a:lumMod val="75000"/>
                          </a:schemeClr>
                        </a:solidFill>
                        <a:effectLst/>
                        <a:latin typeface="+mn-lt"/>
                        <a:ea typeface="+mn-ea"/>
                        <a:cs typeface="+mn-cs"/>
                      </a:endParaRPr>
                    </a:p>
                  </a:txBody>
                  <a:tcPr>
                    <a:solidFill>
                      <a:schemeClr val="accent2">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(d)  </a:t>
                      </a:r>
                      <a:r>
                        <a:rPr lang="en-GB" sz="1800" b="0" i="0" u="none" strike="noStrike" kern="1200" noProof="0" dirty="0">
                          <a:solidFill>
                            <a:schemeClr val="accent2">
                              <a:lumMod val="75000"/>
                            </a:schemeClr>
                          </a:solidFill>
                          <a:effectLst/>
                        </a:rPr>
                        <a:t>In relation to the individual, an outline of the structure of relevant health and social care, and childcare provision in Wales, and consideration as to how these contrast to elsewhere in the UK. </a:t>
                      </a:r>
                      <a:endParaRPr lang="en-GB" sz="1800" b="1" i="0" kern="1200" dirty="0">
                        <a:solidFill>
                          <a:schemeClr val="accent2">
                            <a:lumMod val="75000"/>
                          </a:schemeClr>
                        </a:solidFill>
                        <a:effectLst/>
                        <a:latin typeface="+mn-lt"/>
                        <a:ea typeface="+mn-ea"/>
                        <a:cs typeface="+mn-cs"/>
                      </a:endParaRPr>
                    </a:p>
                    <a:p>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dirty="0">
                          <a:solidFill>
                            <a:schemeClr val="accent2">
                              <a:lumMod val="75000"/>
                            </a:schemeClr>
                          </a:solidFill>
                        </a:rPr>
                        <a:t>(e</a:t>
                      </a:r>
                      <a:r>
                        <a:rPr lang="en-GB" sz="1800" dirty="0">
                          <a:solidFill>
                            <a:schemeClr val="accent2">
                              <a:lumMod val="75000"/>
                            </a:schemeClr>
                          </a:solidFill>
                          <a:latin typeface="+mn-lt"/>
                        </a:rPr>
                        <a:t>)  </a:t>
                      </a:r>
                      <a:r>
                        <a:rPr lang="en-GB" sz="1800" b="0" i="0" u="none" strike="noStrike" noProof="0" dirty="0">
                          <a:solidFill>
                            <a:schemeClr val="accent2">
                              <a:lumMod val="75000"/>
                            </a:schemeClr>
                          </a:solidFill>
                          <a:latin typeface="+mn-lt"/>
                        </a:rPr>
                        <a:t>An explanation of the sustainability of health and social care, and childcare provision in Wales. </a:t>
                      </a:r>
                      <a:endParaRPr lang="en-GB" sz="1800" dirty="0">
                        <a:solidFill>
                          <a:schemeClr val="accent2">
                            <a:lumMod val="75000"/>
                          </a:schemeClr>
                        </a:solidFill>
                        <a:latin typeface="+mn-lt"/>
                      </a:endParaRPr>
                    </a:p>
                  </a:txBody>
                  <a:tcPr>
                    <a:solidFill>
                      <a:schemeClr val="accent5">
                        <a:lumMod val="60000"/>
                        <a:lumOff val="40000"/>
                      </a:schemeClr>
                    </a:solidFill>
                  </a:tcPr>
                </a:tc>
                <a:tc>
                  <a:txBody>
                    <a:bodyPr/>
                    <a:lstStyle/>
                    <a:p>
                      <a:pPr lvl="0">
                        <a:buNone/>
                      </a:pPr>
                      <a:r>
                        <a:rPr lang="en-GB" sz="1800" b="1" i="0" u="none" strike="noStrike" noProof="0" dirty="0">
                          <a:solidFill>
                            <a:schemeClr val="accent2">
                              <a:lumMod val="75000"/>
                            </a:schemeClr>
                          </a:solidFill>
                          <a:latin typeface="Calibri"/>
                        </a:rPr>
                        <a:t>(f)  </a:t>
                      </a:r>
                      <a:r>
                        <a:rPr lang="en-GB" sz="1800" b="0" i="0" u="none" strike="noStrike" noProof="0" dirty="0">
                          <a:solidFill>
                            <a:schemeClr val="accent2">
                              <a:lumMod val="75000"/>
                            </a:schemeClr>
                          </a:solidFill>
                        </a:rPr>
                        <a:t>An explanation of how rights-based approaches are embedded in the specified legislation/policy, an assessment of how legislation and policies interrelate with each other, and the impact on the rights of both the provider and the individual.</a:t>
                      </a:r>
                      <a:endParaRPr lang="en-GB" sz="1800" b="0" i="0" u="none" strike="noStrike" noProof="0" dirty="0">
                        <a:solidFill>
                          <a:schemeClr val="accent2">
                            <a:lumMod val="75000"/>
                          </a:schemeClr>
                        </a:solidFill>
                        <a:latin typeface="Calibri"/>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10" name="Title 3">
            <a:extLst>
              <a:ext uri="{FF2B5EF4-FFF2-40B4-BE49-F238E27FC236}">
                <a16:creationId xmlns:a16="http://schemas.microsoft.com/office/drawing/2014/main" id="{B5428697-E0AC-4132-AC9B-1EBC3E862598}"/>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a:solidFill>
                  <a:schemeClr val="bg2"/>
                </a:solidFill>
              </a:rPr>
              <a:t>Unit 2:  Supporting health, well-being and resilience in Wales</a:t>
            </a:r>
            <a:endParaRPr lang="en-GB" dirty="0">
              <a:solidFill>
                <a:schemeClr val="bg2"/>
              </a:solidFill>
            </a:endParaRPr>
          </a:p>
        </p:txBody>
      </p:sp>
    </p:spTree>
    <p:extLst>
      <p:ext uri="{BB962C8B-B14F-4D97-AF65-F5344CB8AC3E}">
        <p14:creationId xmlns:p14="http://schemas.microsoft.com/office/powerpoint/2010/main" val="2114034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A25E93E0-6F2E-4F5B-84EA-AA8236DB84C7}"/>
              </a:ext>
            </a:extLst>
          </p:cNvPr>
          <p:cNvGraphicFramePr>
            <a:graphicFrameLocks noGrp="1"/>
          </p:cNvGraphicFramePr>
          <p:nvPr>
            <p:extLst>
              <p:ext uri="{D42A27DB-BD31-4B8C-83A1-F6EECF244321}">
                <p14:modId xmlns:p14="http://schemas.microsoft.com/office/powerpoint/2010/main" val="1363199268"/>
              </p:ext>
            </p:extLst>
          </p:nvPr>
        </p:nvGraphicFramePr>
        <p:xfrm>
          <a:off x="490602" y="1352715"/>
          <a:ext cx="11210796" cy="4921251"/>
        </p:xfrm>
        <a:graphic>
          <a:graphicData uri="http://schemas.openxmlformats.org/drawingml/2006/table">
            <a:tbl>
              <a:tblPr firstRow="1" bandRow="1">
                <a:tableStyleId>{5C22544A-7EE6-4342-B048-85BDC9FD1C3A}</a:tableStyleId>
              </a:tblPr>
              <a:tblGrid>
                <a:gridCol w="1868466">
                  <a:extLst>
                    <a:ext uri="{9D8B030D-6E8A-4147-A177-3AD203B41FA5}">
                      <a16:colId xmlns:a16="http://schemas.microsoft.com/office/drawing/2014/main" val="20000"/>
                    </a:ext>
                  </a:extLst>
                </a:gridCol>
                <a:gridCol w="1868466">
                  <a:extLst>
                    <a:ext uri="{9D8B030D-6E8A-4147-A177-3AD203B41FA5}">
                      <a16:colId xmlns:a16="http://schemas.microsoft.com/office/drawing/2014/main" val="20001"/>
                    </a:ext>
                  </a:extLst>
                </a:gridCol>
                <a:gridCol w="1868466">
                  <a:extLst>
                    <a:ext uri="{9D8B030D-6E8A-4147-A177-3AD203B41FA5}">
                      <a16:colId xmlns:a16="http://schemas.microsoft.com/office/drawing/2014/main" val="20002"/>
                    </a:ext>
                  </a:extLst>
                </a:gridCol>
                <a:gridCol w="1868466">
                  <a:extLst>
                    <a:ext uri="{9D8B030D-6E8A-4147-A177-3AD203B41FA5}">
                      <a16:colId xmlns:a16="http://schemas.microsoft.com/office/drawing/2014/main" val="20003"/>
                    </a:ext>
                  </a:extLst>
                </a:gridCol>
                <a:gridCol w="1785176">
                  <a:extLst>
                    <a:ext uri="{9D8B030D-6E8A-4147-A177-3AD203B41FA5}">
                      <a16:colId xmlns:a16="http://schemas.microsoft.com/office/drawing/2014/main" val="900077285"/>
                    </a:ext>
                  </a:extLst>
                </a:gridCol>
                <a:gridCol w="1951756">
                  <a:extLst>
                    <a:ext uri="{9D8B030D-6E8A-4147-A177-3AD203B41FA5}">
                      <a16:colId xmlns:a16="http://schemas.microsoft.com/office/drawing/2014/main" val="264304882"/>
                    </a:ext>
                  </a:extLst>
                </a:gridCol>
              </a:tblGrid>
              <a:tr h="4921251">
                <a:tc>
                  <a:txBody>
                    <a:bodyPr/>
                    <a:lstStyle/>
                    <a:p>
                      <a:r>
                        <a:rPr lang="en-GB" sz="1800" b="1" i="0" kern="1200" dirty="0">
                          <a:solidFill>
                            <a:schemeClr val="accent2">
                              <a:lumMod val="75000"/>
                            </a:schemeClr>
                          </a:solidFill>
                          <a:effectLst/>
                          <a:latin typeface="+mn-lt"/>
                          <a:ea typeface="+mn-ea"/>
                          <a:cs typeface="+mn-cs"/>
                        </a:rPr>
                        <a:t>(a)  </a:t>
                      </a:r>
                      <a:r>
                        <a:rPr lang="en-GB" sz="1800" b="0" i="0" u="none" strike="noStrike" kern="1200" noProof="0" dirty="0">
                          <a:solidFill>
                            <a:schemeClr val="accent2">
                              <a:lumMod val="75000"/>
                            </a:schemeClr>
                          </a:solidFill>
                          <a:effectLst/>
                        </a:rPr>
                        <a:t>An explanation of how two of the individual’s specific needs could be identified and assessed to identify and achieve personal outcomes</a:t>
                      </a:r>
                      <a:endParaRPr lang="en-GB" sz="1800" b="1" i="0" kern="1200" dirty="0">
                        <a:solidFill>
                          <a:schemeClr val="accent2">
                            <a:lumMod val="75000"/>
                          </a:schemeClr>
                        </a:solidFill>
                        <a:effectLst/>
                        <a:latin typeface="+mn-lt"/>
                        <a:ea typeface="+mn-ea"/>
                        <a:cs typeface="+mn-cs"/>
                      </a:endParaRPr>
                    </a:p>
                  </a:txBody>
                  <a:tcPr>
                    <a:solidFill>
                      <a:schemeClr val="accent4">
                        <a:lumMod val="60000"/>
                        <a:lumOff val="40000"/>
                      </a:schemeClr>
                    </a:solidFill>
                  </a:tcPr>
                </a:tc>
                <a:tc>
                  <a:txBody>
                    <a:bodyPr/>
                    <a:lstStyle/>
                    <a:p>
                      <a:r>
                        <a:rPr lang="en-GB" sz="1800" b="1" i="0" kern="1200" dirty="0">
                          <a:solidFill>
                            <a:schemeClr val="accent2">
                              <a:lumMod val="75000"/>
                            </a:schemeClr>
                          </a:solidFill>
                          <a:effectLst/>
                          <a:latin typeface="+mn-lt"/>
                          <a:ea typeface="+mn-ea"/>
                          <a:cs typeface="+mn-cs"/>
                        </a:rPr>
                        <a:t>(b)  </a:t>
                      </a:r>
                      <a:r>
                        <a:rPr lang="en-GB" sz="1800" b="0" i="0" u="none" strike="noStrike" kern="1200" noProof="0" dirty="0">
                          <a:solidFill>
                            <a:schemeClr val="accent2">
                              <a:lumMod val="75000"/>
                            </a:schemeClr>
                          </a:solidFill>
                          <a:effectLst/>
                        </a:rPr>
                        <a:t>An outline of how the individual can be supported to identify strengths, and an explanation of how this could help to achieve personal outcomes and build resilience</a:t>
                      </a:r>
                      <a:r>
                        <a:rPr lang="en-GB" sz="1800" b="0" i="0" kern="1200" dirty="0">
                          <a:solidFill>
                            <a:schemeClr val="accent2">
                              <a:lumMod val="75000"/>
                            </a:schemeClr>
                          </a:solidFill>
                          <a:effectLst/>
                          <a:latin typeface="+mn-lt"/>
                          <a:ea typeface="+mn-ea"/>
                          <a:cs typeface="+mn-cs"/>
                        </a:rPr>
                        <a:t> </a:t>
                      </a:r>
                      <a:endParaRPr lang="en-GB" sz="1800" dirty="0">
                        <a:solidFill>
                          <a:schemeClr val="accent2">
                            <a:lumMod val="75000"/>
                          </a:schemeClr>
                        </a:solidFill>
                      </a:endParaRPr>
                    </a:p>
                  </a:txBody>
                  <a:tcPr>
                    <a:solidFill>
                      <a:schemeClr val="accent6">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(c)  </a:t>
                      </a:r>
                      <a:r>
                        <a:rPr lang="en-GB" sz="1800" b="0" i="0" u="none" strike="noStrike" kern="1200" noProof="0" dirty="0">
                          <a:solidFill>
                            <a:schemeClr val="accent2">
                              <a:lumMod val="75000"/>
                            </a:schemeClr>
                          </a:solidFill>
                          <a:effectLst/>
                        </a:rPr>
                        <a:t>An examination of the ways in which the individual can be supported to measure their progress against personal outcomes.</a:t>
                      </a:r>
                      <a:endParaRPr lang="en-GB" sz="1800" b="0" i="0" kern="1200" dirty="0">
                        <a:solidFill>
                          <a:schemeClr val="accent2">
                            <a:lumMod val="75000"/>
                          </a:schemeClr>
                        </a:solidFill>
                        <a:effectLst/>
                        <a:latin typeface="+mn-lt"/>
                        <a:ea typeface="+mn-ea"/>
                        <a:cs typeface="+mn-cs"/>
                      </a:endParaRPr>
                    </a:p>
                  </a:txBody>
                  <a:tcPr>
                    <a:solidFill>
                      <a:schemeClr val="accent2">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(d)  </a:t>
                      </a:r>
                      <a:r>
                        <a:rPr lang="en-GB" sz="1800" b="0" i="0" u="none" strike="noStrike" kern="1200" noProof="0" dirty="0">
                          <a:solidFill>
                            <a:schemeClr val="accent2">
                              <a:lumMod val="75000"/>
                            </a:schemeClr>
                          </a:solidFill>
                          <a:effectLst/>
                        </a:rPr>
                        <a:t>In relation to the individual, an outline of the structure of relevant health and social care, and childcare provision in Wales, and consideration as to how these contrast to elsewhere in the UK. </a:t>
                      </a:r>
                      <a:endParaRPr lang="en-GB" sz="1800" b="1" i="0" kern="1200" dirty="0">
                        <a:solidFill>
                          <a:schemeClr val="accent2">
                            <a:lumMod val="75000"/>
                          </a:schemeClr>
                        </a:solidFill>
                        <a:effectLst/>
                        <a:latin typeface="+mn-lt"/>
                        <a:ea typeface="+mn-ea"/>
                        <a:cs typeface="+mn-cs"/>
                      </a:endParaRPr>
                    </a:p>
                    <a:p>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dirty="0">
                          <a:solidFill>
                            <a:schemeClr val="accent2">
                              <a:lumMod val="75000"/>
                            </a:schemeClr>
                          </a:solidFill>
                        </a:rPr>
                        <a:t>(e)  </a:t>
                      </a:r>
                      <a:r>
                        <a:rPr lang="en-GB" sz="1800" b="0" i="0" u="none" strike="noStrike" noProof="0" dirty="0">
                          <a:solidFill>
                            <a:schemeClr val="accent2">
                              <a:lumMod val="75000"/>
                            </a:schemeClr>
                          </a:solidFill>
                          <a:latin typeface="+mn-lt"/>
                        </a:rPr>
                        <a:t>An explanation of the sustainability of health and social care, and childcare provision in Wales. </a:t>
                      </a:r>
                      <a:endParaRPr lang="en-GB" sz="1800" dirty="0">
                        <a:solidFill>
                          <a:schemeClr val="accent2">
                            <a:lumMod val="75000"/>
                          </a:schemeClr>
                        </a:solidFill>
                        <a:latin typeface="+mn-lt"/>
                      </a:endParaRPr>
                    </a:p>
                  </a:txBody>
                  <a:tcPr>
                    <a:solidFill>
                      <a:schemeClr val="accent5">
                        <a:lumMod val="60000"/>
                        <a:lumOff val="40000"/>
                      </a:schemeClr>
                    </a:solidFill>
                  </a:tcPr>
                </a:tc>
                <a:tc>
                  <a:txBody>
                    <a:bodyPr/>
                    <a:lstStyle/>
                    <a:p>
                      <a:pPr lvl="0">
                        <a:buNone/>
                      </a:pPr>
                      <a:r>
                        <a:rPr lang="en-GB" sz="1800" b="1" i="0" u="none" strike="noStrike" noProof="0" dirty="0">
                          <a:solidFill>
                            <a:schemeClr val="accent2">
                              <a:lumMod val="75000"/>
                            </a:schemeClr>
                          </a:solidFill>
                          <a:latin typeface="Calibri"/>
                        </a:rPr>
                        <a:t>(f)  </a:t>
                      </a:r>
                      <a:r>
                        <a:rPr lang="en-GB" sz="1800" b="0" i="0" u="none" strike="noStrike" noProof="0" dirty="0">
                          <a:solidFill>
                            <a:schemeClr val="accent2">
                              <a:lumMod val="75000"/>
                            </a:schemeClr>
                          </a:solidFill>
                        </a:rPr>
                        <a:t>An explanation of how rights-based approaches are embedded in the specified legislation/policy, an assessment of how legislation and policies interrelate with each other, and the impact on the rights of both the provider and the individual.</a:t>
                      </a:r>
                      <a:endParaRPr lang="en-GB" sz="1800" b="0" i="0" u="none" strike="noStrike" noProof="0" dirty="0">
                        <a:solidFill>
                          <a:schemeClr val="accent2">
                            <a:lumMod val="75000"/>
                          </a:schemeClr>
                        </a:solidFill>
                        <a:latin typeface="Calibri"/>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8" name="Picture 3" descr="Icon&#10;&#10;Description automatically generated">
            <a:extLst>
              <a:ext uri="{FF2B5EF4-FFF2-40B4-BE49-F238E27FC236}">
                <a16:creationId xmlns:a16="http://schemas.microsoft.com/office/drawing/2014/main" id="{D4FB8352-107F-47F4-8ED8-928A85BDCA15}"/>
              </a:ext>
            </a:extLst>
          </p:cNvPr>
          <p:cNvPicPr>
            <a:picLocks noChangeAspect="1"/>
          </p:cNvPicPr>
          <p:nvPr/>
        </p:nvPicPr>
        <p:blipFill>
          <a:blip r:embed="rId3"/>
          <a:stretch>
            <a:fillRect/>
          </a:stretch>
        </p:blipFill>
        <p:spPr>
          <a:xfrm>
            <a:off x="10156800" y="2576944"/>
            <a:ext cx="1301983" cy="1290371"/>
          </a:xfrm>
          <a:prstGeom prst="rect">
            <a:avLst/>
          </a:prstGeom>
        </p:spPr>
      </p:pic>
      <p:sp>
        <p:nvSpPr>
          <p:cNvPr id="10" name="Title 3">
            <a:extLst>
              <a:ext uri="{FF2B5EF4-FFF2-40B4-BE49-F238E27FC236}">
                <a16:creationId xmlns:a16="http://schemas.microsoft.com/office/drawing/2014/main" id="{B5428697-E0AC-4132-AC9B-1EBC3E862598}"/>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3992319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C3382-8881-4C9F-A409-7B8DAA3CC05C}"/>
              </a:ext>
            </a:extLst>
          </p:cNvPr>
          <p:cNvSpPr>
            <a:spLocks noGrp="1"/>
          </p:cNvSpPr>
          <p:nvPr>
            <p:ph type="title"/>
          </p:nvPr>
        </p:nvSpPr>
        <p:spPr>
          <a:xfrm>
            <a:off x="460828" y="1389410"/>
            <a:ext cx="11270343" cy="1790414"/>
          </a:xfrm>
          <a:solidFill>
            <a:schemeClr val="accent5">
              <a:lumMod val="60000"/>
              <a:lumOff val="40000"/>
            </a:schemeClr>
          </a:solidFill>
        </p:spPr>
        <p:txBody>
          <a:bodyPr anchor="ctr" anchorCtr="0">
            <a:noAutofit/>
          </a:bodyPr>
          <a:lstStyle/>
          <a:p>
            <a:pPr algn="ctr"/>
            <a:r>
              <a:rPr lang="en-GB" sz="2800" b="1" dirty="0">
                <a:cs typeface="Calibri"/>
              </a:rPr>
              <a:t>Task 2</a:t>
            </a:r>
            <a:br>
              <a:rPr lang="en-GB" sz="2800" b="1" dirty="0">
                <a:cs typeface="Calibri"/>
              </a:rPr>
            </a:br>
            <a:r>
              <a:rPr lang="en-GB" sz="2800" dirty="0">
                <a:cs typeface="Calibri"/>
              </a:rPr>
              <a:t>You are required to provide information which would be of relevance to individuals planning a future career in the health, social care and childcare sectors</a:t>
            </a:r>
            <a:endParaRPr lang="en-US" sz="2800" dirty="0">
              <a:cs typeface="Calibri Light" panose="020F0302020204030204"/>
            </a:endParaRPr>
          </a:p>
        </p:txBody>
      </p:sp>
      <p:sp>
        <p:nvSpPr>
          <p:cNvPr id="3" name="Content Placeholder 2">
            <a:extLst>
              <a:ext uri="{FF2B5EF4-FFF2-40B4-BE49-F238E27FC236}">
                <a16:creationId xmlns:a16="http://schemas.microsoft.com/office/drawing/2014/main" id="{3F9AAA54-A347-48D0-9DDD-6234C34B00B0}"/>
              </a:ext>
            </a:extLst>
          </p:cNvPr>
          <p:cNvSpPr>
            <a:spLocks noGrp="1"/>
          </p:cNvSpPr>
          <p:nvPr>
            <p:ph sz="half" idx="1"/>
          </p:nvPr>
        </p:nvSpPr>
        <p:spPr>
          <a:xfrm>
            <a:off x="478048" y="3367188"/>
            <a:ext cx="5334330" cy="2279092"/>
          </a:xfrm>
        </p:spPr>
        <p:txBody>
          <a:bodyPr vert="horz" lIns="91440" tIns="45720" rIns="91440" bIns="45720" rtlCol="0" anchor="t">
            <a:noAutofit/>
          </a:bodyPr>
          <a:lstStyle/>
          <a:p>
            <a:pPr marL="0" indent="0">
              <a:buNone/>
            </a:pPr>
            <a:r>
              <a:rPr lang="en-GB" sz="2400" dirty="0">
                <a:cs typeface="Calibri"/>
              </a:rPr>
              <a:t>Your work can be presented in a variety of formats:</a:t>
            </a:r>
            <a:endParaRPr lang="en-US" sz="2400" dirty="0">
              <a:ea typeface="+mn-lt"/>
              <a:cs typeface="+mn-lt"/>
            </a:endParaRPr>
          </a:p>
          <a:p>
            <a:pPr marL="285750" indent="-285750">
              <a:buFont typeface="Arial" panose="020B0604020202020204" pitchFamily="34" charset="0"/>
              <a:buChar char="•"/>
            </a:pPr>
            <a:r>
              <a:rPr lang="en-GB" sz="2400" dirty="0">
                <a:cs typeface="Calibri"/>
              </a:rPr>
              <a:t>a presentation</a:t>
            </a:r>
            <a:endParaRPr lang="en-US" sz="2400" dirty="0">
              <a:ea typeface="+mn-lt"/>
              <a:cs typeface="+mn-lt"/>
            </a:endParaRPr>
          </a:p>
          <a:p>
            <a:pPr marL="285750" indent="-285750">
              <a:buFont typeface="Arial" panose="020B0604020202020204" pitchFamily="34" charset="0"/>
              <a:buChar char="•"/>
            </a:pPr>
            <a:r>
              <a:rPr lang="en-GB" sz="2400" dirty="0">
                <a:cs typeface="Calibri"/>
              </a:rPr>
              <a:t>a blog</a:t>
            </a:r>
            <a:endParaRPr lang="en-US" sz="2400" dirty="0">
              <a:ea typeface="+mn-lt"/>
              <a:cs typeface="+mn-lt"/>
            </a:endParaRPr>
          </a:p>
          <a:p>
            <a:pPr marL="285750" indent="-285750">
              <a:buFont typeface="Arial" panose="020B0604020202020204" pitchFamily="34" charset="0"/>
              <a:buChar char="•"/>
            </a:pPr>
            <a:r>
              <a:rPr lang="en-GB" sz="2400" dirty="0">
                <a:cs typeface="Calibri"/>
              </a:rPr>
              <a:t>an infographic</a:t>
            </a:r>
            <a:endParaRPr lang="en-US" sz="2400" dirty="0">
              <a:ea typeface="+mn-lt"/>
              <a:cs typeface="+mn-lt"/>
            </a:endParaRPr>
          </a:p>
          <a:p>
            <a:pPr marL="0" indent="0">
              <a:buNone/>
            </a:pPr>
            <a:r>
              <a:rPr lang="en-GB" sz="2400" dirty="0">
                <a:cs typeface="Calibri"/>
              </a:rPr>
              <a:t>or a combination of these.</a:t>
            </a:r>
            <a:endParaRPr lang="en-US" sz="2400" dirty="0">
              <a:ea typeface="+mn-lt"/>
              <a:cs typeface="+mn-lt"/>
            </a:endParaRPr>
          </a:p>
          <a:p>
            <a:endParaRPr lang="en-GB" dirty="0">
              <a:cs typeface="Calibri"/>
            </a:endParaRPr>
          </a:p>
        </p:txBody>
      </p:sp>
      <p:pic>
        <p:nvPicPr>
          <p:cNvPr id="6" name="Picture 6" descr="Diagram, shape&#10;&#10;Description automatically generated">
            <a:extLst>
              <a:ext uri="{FF2B5EF4-FFF2-40B4-BE49-F238E27FC236}">
                <a16:creationId xmlns:a16="http://schemas.microsoft.com/office/drawing/2014/main" id="{638FF826-465C-480F-A236-41F8A8695EA6}"/>
              </a:ext>
            </a:extLst>
          </p:cNvPr>
          <p:cNvPicPr>
            <a:picLocks noGrp="1" noChangeAspect="1"/>
          </p:cNvPicPr>
          <p:nvPr>
            <p:ph sz="half" idx="2"/>
          </p:nvPr>
        </p:nvPicPr>
        <p:blipFill>
          <a:blip r:embed="rId2"/>
          <a:stretch>
            <a:fillRect/>
          </a:stretch>
        </p:blipFill>
        <p:spPr>
          <a:xfrm>
            <a:off x="6113219" y="3367188"/>
            <a:ext cx="5617952" cy="3138577"/>
          </a:xfrm>
        </p:spPr>
      </p:pic>
      <p:sp>
        <p:nvSpPr>
          <p:cNvPr id="5" name="Title 3">
            <a:extLst>
              <a:ext uri="{FF2B5EF4-FFF2-40B4-BE49-F238E27FC236}">
                <a16:creationId xmlns:a16="http://schemas.microsoft.com/office/drawing/2014/main" id="{6167CAA0-030C-4481-BD79-8C40E262C599}"/>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2747309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2793B-F4DD-446A-B093-BE374CCA0206}"/>
              </a:ext>
            </a:extLst>
          </p:cNvPr>
          <p:cNvSpPr>
            <a:spLocks noGrp="1"/>
          </p:cNvSpPr>
          <p:nvPr>
            <p:ph type="title"/>
          </p:nvPr>
        </p:nvSpPr>
        <p:spPr>
          <a:xfrm>
            <a:off x="406399" y="1477830"/>
            <a:ext cx="11350171" cy="856611"/>
          </a:xfrm>
          <a:solidFill>
            <a:schemeClr val="accent5">
              <a:lumMod val="60000"/>
              <a:lumOff val="40000"/>
            </a:schemeClr>
          </a:solidFill>
        </p:spPr>
        <p:txBody>
          <a:bodyPr anchor="ctr" anchorCtr="0">
            <a:noAutofit/>
          </a:bodyPr>
          <a:lstStyle/>
          <a:p>
            <a:pPr algn="ctr"/>
            <a:r>
              <a:rPr lang="en-GB" sz="2800" b="1" dirty="0">
                <a:cs typeface="Calibri"/>
              </a:rPr>
              <a:t>Task:</a:t>
            </a:r>
            <a:br>
              <a:rPr lang="en-GB" sz="2800" b="1" dirty="0">
                <a:cs typeface="Calibri"/>
              </a:rPr>
            </a:br>
            <a:r>
              <a:rPr lang="en-GB" sz="2800" dirty="0">
                <a:ea typeface="+mj-lt"/>
                <a:cs typeface="+mj-lt"/>
              </a:rPr>
              <a:t>Your task is to think about who, potentially, you could use as individual. </a:t>
            </a:r>
          </a:p>
        </p:txBody>
      </p:sp>
      <p:sp>
        <p:nvSpPr>
          <p:cNvPr id="3" name="Content Placeholder 2">
            <a:extLst>
              <a:ext uri="{FF2B5EF4-FFF2-40B4-BE49-F238E27FC236}">
                <a16:creationId xmlns:a16="http://schemas.microsoft.com/office/drawing/2014/main" id="{0E76E4CC-6B65-469D-A78C-F0636B91A717}"/>
              </a:ext>
            </a:extLst>
          </p:cNvPr>
          <p:cNvSpPr>
            <a:spLocks noGrp="1"/>
          </p:cNvSpPr>
          <p:nvPr>
            <p:ph sz="half" idx="1"/>
          </p:nvPr>
        </p:nvSpPr>
        <p:spPr>
          <a:xfrm>
            <a:off x="406399" y="2653486"/>
            <a:ext cx="7989455" cy="3740147"/>
          </a:xfrm>
          <a:ln>
            <a:solidFill>
              <a:schemeClr val="accent5">
                <a:lumMod val="40000"/>
                <a:lumOff val="60000"/>
              </a:schemeClr>
            </a:solidFill>
          </a:ln>
        </p:spPr>
        <p:txBody>
          <a:bodyPr vert="horz" lIns="91440" tIns="45720" rIns="91440" bIns="45720" rtlCol="0" anchor="t">
            <a:noAutofit/>
          </a:bodyPr>
          <a:lstStyle/>
          <a:p>
            <a:pPr marL="0" indent="0">
              <a:lnSpc>
                <a:spcPct val="100000"/>
              </a:lnSpc>
              <a:buNone/>
            </a:pPr>
            <a:r>
              <a:rPr lang="en-GB" sz="2400" dirty="0">
                <a:ea typeface="+mn-lt"/>
                <a:cs typeface="+mn-lt"/>
              </a:rPr>
              <a:t>Your task is to come up with a short proposal of who your individual may be. Think about what you know already:</a:t>
            </a:r>
            <a:endParaRPr lang="en-GB" sz="2400" dirty="0">
              <a:solidFill>
                <a:schemeClr val="accent5"/>
              </a:solidFill>
              <a:ea typeface="+mn-lt"/>
              <a:cs typeface="+mn-lt"/>
            </a:endParaRPr>
          </a:p>
          <a:p>
            <a:pPr marL="342900" indent="-342900">
              <a:lnSpc>
                <a:spcPct val="100000"/>
              </a:lnSpc>
              <a:buFont typeface="Arial" panose="020B0604020202020204" pitchFamily="34" charset="0"/>
              <a:buChar char="•"/>
            </a:pPr>
            <a:r>
              <a:rPr lang="en-GB" sz="2400" b="1" dirty="0">
                <a:solidFill>
                  <a:schemeClr val="accent5"/>
                </a:solidFill>
                <a:ea typeface="+mn-lt"/>
                <a:cs typeface="+mn-lt"/>
              </a:rPr>
              <a:t>life stage</a:t>
            </a:r>
            <a:endParaRPr lang="en-GB" sz="2400" dirty="0">
              <a:solidFill>
                <a:schemeClr val="accent5"/>
              </a:solidFill>
            </a:endParaRPr>
          </a:p>
          <a:p>
            <a:pPr marL="342900" indent="-342900">
              <a:lnSpc>
                <a:spcPct val="100000"/>
              </a:lnSpc>
              <a:buFont typeface="Arial" panose="020B0604020202020204" pitchFamily="34" charset="0"/>
              <a:buChar char="•"/>
            </a:pPr>
            <a:r>
              <a:rPr lang="en-GB" sz="2400" b="1" dirty="0">
                <a:solidFill>
                  <a:schemeClr val="accent5"/>
                </a:solidFill>
                <a:ea typeface="+mn-lt"/>
                <a:cs typeface="+mn-lt"/>
              </a:rPr>
              <a:t>factors that affect them</a:t>
            </a:r>
          </a:p>
          <a:p>
            <a:pPr marL="342900" indent="-342900">
              <a:lnSpc>
                <a:spcPct val="100000"/>
              </a:lnSpc>
              <a:buFont typeface="Arial" panose="020B0604020202020204" pitchFamily="34" charset="0"/>
              <a:buChar char="•"/>
            </a:pPr>
            <a:r>
              <a:rPr lang="en-GB" sz="2400" b="1" dirty="0">
                <a:solidFill>
                  <a:schemeClr val="accent5"/>
                </a:solidFill>
                <a:ea typeface="+mn-lt"/>
                <a:cs typeface="+mn-lt"/>
              </a:rPr>
              <a:t>specific needs they have</a:t>
            </a:r>
          </a:p>
          <a:p>
            <a:pPr marL="342900" indent="-342900">
              <a:lnSpc>
                <a:spcPct val="100000"/>
              </a:lnSpc>
              <a:buFont typeface="Arial" panose="020B0604020202020204" pitchFamily="34" charset="0"/>
              <a:buChar char="•"/>
            </a:pPr>
            <a:r>
              <a:rPr lang="en-GB" sz="2400" b="1" dirty="0">
                <a:solidFill>
                  <a:schemeClr val="accent5"/>
                </a:solidFill>
                <a:ea typeface="+mn-lt"/>
                <a:cs typeface="+mn-lt"/>
              </a:rPr>
              <a:t>services they use</a:t>
            </a:r>
          </a:p>
          <a:p>
            <a:pPr marL="342900" indent="-342900">
              <a:lnSpc>
                <a:spcPct val="100000"/>
              </a:lnSpc>
              <a:buFont typeface="Arial" panose="020B0604020202020204" pitchFamily="34" charset="0"/>
              <a:buChar char="•"/>
            </a:pPr>
            <a:r>
              <a:rPr lang="en-GB" sz="2400" b="1" dirty="0">
                <a:solidFill>
                  <a:schemeClr val="accent5"/>
                </a:solidFill>
                <a:ea typeface="+mn-lt"/>
                <a:cs typeface="+mn-lt"/>
              </a:rPr>
              <a:t>professionals they used</a:t>
            </a:r>
          </a:p>
        </p:txBody>
      </p:sp>
      <p:pic>
        <p:nvPicPr>
          <p:cNvPr id="7" name="Picture 7" descr="Text&#10;&#10;Description automatically generated">
            <a:extLst>
              <a:ext uri="{FF2B5EF4-FFF2-40B4-BE49-F238E27FC236}">
                <a16:creationId xmlns:a16="http://schemas.microsoft.com/office/drawing/2014/main" id="{67180E85-7CE6-409A-B5E9-10ADCC37B32A}"/>
              </a:ext>
            </a:extLst>
          </p:cNvPr>
          <p:cNvPicPr>
            <a:picLocks noGrp="1" noChangeAspect="1"/>
          </p:cNvPicPr>
          <p:nvPr>
            <p:ph sz="half" idx="2"/>
          </p:nvPr>
        </p:nvPicPr>
        <p:blipFill>
          <a:blip r:embed="rId2"/>
          <a:stretch>
            <a:fillRect/>
          </a:stretch>
        </p:blipFill>
        <p:spPr>
          <a:xfrm>
            <a:off x="7511047" y="3389287"/>
            <a:ext cx="3473627" cy="2574156"/>
          </a:xfrm>
        </p:spPr>
      </p:pic>
      <p:sp>
        <p:nvSpPr>
          <p:cNvPr id="5" name="Title 3">
            <a:extLst>
              <a:ext uri="{FF2B5EF4-FFF2-40B4-BE49-F238E27FC236}">
                <a16:creationId xmlns:a16="http://schemas.microsoft.com/office/drawing/2014/main" id="{2AA0ECB8-52F5-49C2-AA76-61A546789029}"/>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2876847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D181E-9A56-45EB-9EC7-304B8AB3AFCA}"/>
              </a:ext>
            </a:extLst>
          </p:cNvPr>
          <p:cNvSpPr>
            <a:spLocks noGrp="1"/>
          </p:cNvSpPr>
          <p:nvPr>
            <p:ph type="title"/>
          </p:nvPr>
        </p:nvSpPr>
        <p:spPr>
          <a:xfrm>
            <a:off x="420914" y="1333947"/>
            <a:ext cx="11350171" cy="694418"/>
          </a:xfrm>
          <a:solidFill>
            <a:schemeClr val="accent5">
              <a:lumMod val="60000"/>
              <a:lumOff val="40000"/>
            </a:schemeClr>
          </a:solidFill>
          <a:ln>
            <a:solidFill>
              <a:schemeClr val="accent5">
                <a:lumMod val="60000"/>
                <a:lumOff val="40000"/>
              </a:schemeClr>
            </a:solidFill>
          </a:ln>
        </p:spPr>
        <p:txBody>
          <a:bodyPr anchor="ctr" anchorCtr="0">
            <a:normAutofit/>
          </a:bodyPr>
          <a:lstStyle/>
          <a:p>
            <a:pPr algn="ctr"/>
            <a:r>
              <a:rPr lang="en-GB" sz="2800" dirty="0">
                <a:cs typeface="Calibri Light" panose="020F0302020204030204"/>
              </a:rPr>
              <a:t>Choosing an individual</a:t>
            </a:r>
          </a:p>
        </p:txBody>
      </p:sp>
      <p:sp>
        <p:nvSpPr>
          <p:cNvPr id="3" name="Content Placeholder 2">
            <a:extLst>
              <a:ext uri="{FF2B5EF4-FFF2-40B4-BE49-F238E27FC236}">
                <a16:creationId xmlns:a16="http://schemas.microsoft.com/office/drawing/2014/main" id="{52834D41-693A-4690-9AF1-33E8FE7453C9}"/>
              </a:ext>
            </a:extLst>
          </p:cNvPr>
          <p:cNvSpPr>
            <a:spLocks noGrp="1"/>
          </p:cNvSpPr>
          <p:nvPr>
            <p:ph idx="1"/>
          </p:nvPr>
        </p:nvSpPr>
        <p:spPr>
          <a:xfrm>
            <a:off x="406400" y="2184141"/>
            <a:ext cx="11350171" cy="4418539"/>
          </a:xfrm>
          <a:ln>
            <a:solidFill>
              <a:schemeClr val="accent5">
                <a:lumMod val="60000"/>
                <a:lumOff val="40000"/>
              </a:schemeClr>
            </a:solidFill>
          </a:ln>
        </p:spPr>
        <p:txBody>
          <a:bodyPr vert="horz" lIns="91440" tIns="45720" rIns="91440" bIns="45720" rtlCol="0" anchor="t">
            <a:noAutofit/>
          </a:bodyPr>
          <a:lstStyle/>
          <a:p>
            <a:pPr>
              <a:lnSpc>
                <a:spcPct val="100000"/>
              </a:lnSpc>
              <a:spcBef>
                <a:spcPts val="0"/>
              </a:spcBef>
              <a:spcAft>
                <a:spcPts val="0"/>
              </a:spcAft>
            </a:pPr>
            <a:r>
              <a:rPr lang="en-GB" sz="2000" dirty="0">
                <a:ea typeface="+mn-lt"/>
                <a:cs typeface="+mn-lt"/>
              </a:rPr>
              <a:t>The most important thing to remember for this task is that the specification states …</a:t>
            </a:r>
          </a:p>
          <a:p>
            <a:pPr>
              <a:lnSpc>
                <a:spcPct val="100000"/>
              </a:lnSpc>
              <a:spcBef>
                <a:spcPts val="0"/>
              </a:spcBef>
              <a:spcAft>
                <a:spcPts val="0"/>
              </a:spcAft>
            </a:pPr>
            <a:endParaRPr lang="en-GB" sz="2000" dirty="0">
              <a:ea typeface="+mn-lt"/>
              <a:cs typeface="+mn-lt"/>
            </a:endParaRPr>
          </a:p>
          <a:p>
            <a:pPr marL="712788">
              <a:lnSpc>
                <a:spcPct val="100000"/>
              </a:lnSpc>
              <a:spcBef>
                <a:spcPts val="0"/>
              </a:spcBef>
              <a:spcAft>
                <a:spcPts val="0"/>
              </a:spcAft>
            </a:pPr>
            <a:r>
              <a:rPr lang="en-GB" sz="2000" i="1" dirty="0">
                <a:ea typeface="+mn-lt"/>
                <a:cs typeface="+mn-lt"/>
              </a:rPr>
              <a:t>Teachers can advise candidates on the suitability of the context chosen for their Unit 2 investigative task</a:t>
            </a:r>
          </a:p>
          <a:p>
            <a:pPr>
              <a:lnSpc>
                <a:spcPct val="100000"/>
              </a:lnSpc>
              <a:spcBef>
                <a:spcPts val="0"/>
              </a:spcBef>
              <a:spcAft>
                <a:spcPts val="0"/>
              </a:spcAft>
            </a:pPr>
            <a:endParaRPr lang="en-GB" sz="2000" i="1" dirty="0">
              <a:ea typeface="+mn-lt"/>
              <a:cs typeface="+mn-lt"/>
            </a:endParaRPr>
          </a:p>
          <a:p>
            <a:pPr>
              <a:lnSpc>
                <a:spcPct val="100000"/>
              </a:lnSpc>
              <a:spcBef>
                <a:spcPts val="0"/>
              </a:spcBef>
              <a:spcAft>
                <a:spcPts val="0"/>
              </a:spcAft>
            </a:pPr>
            <a:r>
              <a:rPr lang="en-GB" sz="2000" dirty="0">
                <a:ea typeface="+mn-lt"/>
                <a:cs typeface="+mn-lt"/>
              </a:rPr>
              <a:t>… and that teachers are NOT allowed to</a:t>
            </a:r>
            <a:r>
              <a:rPr lang="en-GB" sz="2000" i="1" dirty="0">
                <a:ea typeface="+mn-lt"/>
                <a:cs typeface="+mn-lt"/>
              </a:rPr>
              <a:t>:</a:t>
            </a:r>
          </a:p>
          <a:p>
            <a:pPr>
              <a:lnSpc>
                <a:spcPct val="100000"/>
              </a:lnSpc>
              <a:spcBef>
                <a:spcPts val="0"/>
              </a:spcBef>
              <a:spcAft>
                <a:spcPts val="0"/>
              </a:spcAft>
            </a:pPr>
            <a:endParaRPr lang="en-GB" sz="2000" i="1" dirty="0">
              <a:ea typeface="+mn-lt"/>
              <a:cs typeface="+mn-lt"/>
            </a:endParaRPr>
          </a:p>
          <a:p>
            <a:pPr marL="808038">
              <a:lnSpc>
                <a:spcPct val="100000"/>
              </a:lnSpc>
              <a:spcBef>
                <a:spcPts val="0"/>
              </a:spcBef>
              <a:spcAft>
                <a:spcPts val="0"/>
              </a:spcAft>
            </a:pPr>
            <a:r>
              <a:rPr lang="en-GB" sz="2000" i="1" dirty="0">
                <a:ea typeface="+mn-lt"/>
                <a:cs typeface="+mn-lt"/>
              </a:rPr>
              <a:t>Give a candidate detailed advice and take the lead through the NEA process, specify a context for the NEA activity, it must be the candidate’s own decision … produce any form of writing frame for use within NEA activities.</a:t>
            </a:r>
            <a:endParaRPr lang="en-GB" sz="2000" dirty="0">
              <a:cs typeface="Calibri" panose="020F0502020204030204"/>
            </a:endParaRPr>
          </a:p>
          <a:p>
            <a:pPr>
              <a:lnSpc>
                <a:spcPct val="100000"/>
              </a:lnSpc>
              <a:spcBef>
                <a:spcPts val="0"/>
              </a:spcBef>
              <a:spcAft>
                <a:spcPts val="0"/>
              </a:spcAft>
            </a:pPr>
            <a:endParaRPr lang="en-GB" sz="2000" dirty="0"/>
          </a:p>
          <a:p>
            <a:pPr>
              <a:lnSpc>
                <a:spcPct val="100000"/>
              </a:lnSpc>
              <a:spcBef>
                <a:spcPts val="0"/>
              </a:spcBef>
              <a:spcAft>
                <a:spcPts val="0"/>
              </a:spcAft>
            </a:pPr>
            <a:r>
              <a:rPr lang="en-GB" sz="2000" dirty="0">
                <a:ea typeface="+mn-lt"/>
                <a:cs typeface="+mn-lt"/>
              </a:rPr>
              <a:t>Therefore, candidates should be encouraged to, where possible, use their own initiative to select an individual with specified needs for Task 2.  The most important thing is that candidates’ work is their own, and they have to sign the necessary documentation to say that this is the case.</a:t>
            </a:r>
            <a:endParaRPr lang="en-GB" sz="2000" dirty="0"/>
          </a:p>
        </p:txBody>
      </p:sp>
      <p:sp>
        <p:nvSpPr>
          <p:cNvPr id="4" name="Title 3">
            <a:extLst>
              <a:ext uri="{FF2B5EF4-FFF2-40B4-BE49-F238E27FC236}">
                <a16:creationId xmlns:a16="http://schemas.microsoft.com/office/drawing/2014/main" id="{87ADAFDE-EA5C-4630-B31B-6351B4FEB3C1}"/>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GB" dirty="0">
                <a:solidFill>
                  <a:schemeClr val="bg2"/>
                </a:solidFill>
              </a:rPr>
              <a:t>Unit 2:  Supporting health, well-being and resilience in Wales</a:t>
            </a:r>
          </a:p>
        </p:txBody>
      </p:sp>
    </p:spTree>
    <p:extLst>
      <p:ext uri="{BB962C8B-B14F-4D97-AF65-F5344CB8AC3E}">
        <p14:creationId xmlns:p14="http://schemas.microsoft.com/office/powerpoint/2010/main" val="3063164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EBE8C287-C7D0-4D72-B908-C97C94108F56}"/>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1E0514B1-7015-47D3-8B33-208C186FC557}">
  <ds:schemaRefs>
    <ds:schemaRef ds:uri="fdb497f9-6ca0-44ee-aac5-d9c21a15ecae"/>
    <ds:schemaRef ds:uri="http://purl.org/dc/terms/"/>
    <ds:schemaRef ds:uri="b08fcaa6-d437-4329-ba21-d5059a74c363"/>
    <ds:schemaRef ds:uri="http://purl.org/dc/dcmitype/"/>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1610</TotalTime>
  <Words>1335</Words>
  <Application>Microsoft Office PowerPoint</Application>
  <PresentationFormat>Widescreen</PresentationFormat>
  <Paragraphs>83</Paragraphs>
  <Slides>14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Custom Design</vt:lpstr>
      <vt:lpstr>GCE Health and Social Care, and Childcare</vt:lpstr>
      <vt:lpstr>Unit 2:  Supporting health, well-being and resilience in Wales</vt:lpstr>
      <vt:lpstr>Unit 2:  Supporting health, well-being and resilience in Wales</vt:lpstr>
      <vt:lpstr>Task 2</vt:lpstr>
      <vt:lpstr>PowerPoint Presentation</vt:lpstr>
      <vt:lpstr>PowerPoint Presentation</vt:lpstr>
      <vt:lpstr>Task 2 You are required to provide information which would be of relevance to individuals planning a future career in the health, social care and childcare sectors</vt:lpstr>
      <vt:lpstr>Task: Your task is to think about who, potentially, you could use as individual. </vt:lpstr>
      <vt:lpstr>Choosing an individual</vt:lpstr>
      <vt:lpstr>Choosing an individual – examples</vt:lpstr>
      <vt:lpstr>Choosing an individual – examples</vt:lpstr>
      <vt:lpstr>Choosing an individual – examples</vt:lpstr>
      <vt:lpstr>Choosing an individual – examples</vt:lpstr>
      <vt:lpstr>Choosing an individual – examples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59</cp:revision>
  <dcterms:created xsi:type="dcterms:W3CDTF">2019-02-21T11:49:42Z</dcterms:created>
  <dcterms:modified xsi:type="dcterms:W3CDTF">2021-06-21T16:23:49Z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