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446" r:id="rId5"/>
    <p:sldId id="458" r:id="rId6"/>
    <p:sldId id="459" r:id="rId7"/>
    <p:sldId id="460" r:id="rId8"/>
    <p:sldId id="461" r:id="rId9"/>
    <p:sldId id="462" r:id="rId10"/>
    <p:sldId id="463" r:id="rId11"/>
    <p:sldId id="464" r:id="rId12"/>
    <p:sldId id="465" r:id="rId13"/>
    <p:sldId id="321" r:id="rId14"/>
    <p:sldId id="342" r:id="rId15"/>
    <p:sldId id="366" r:id="rId16"/>
    <p:sldId id="424" r:id="rId17"/>
    <p:sldId id="468" r:id="rId18"/>
    <p:sldId id="365" r:id="rId19"/>
    <p:sldId id="364" r:id="rId20"/>
    <p:sldId id="469" r:id="rId21"/>
    <p:sldId id="47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EB"/>
    <a:srgbClr val="DB44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268734-1E27-42BE-81FB-A08A99C4DF9D}" v="12" dt="2021-10-26T12:48:41.4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hiannon Salisbury (Staff)" userId="S::rhiannon.salisbury@alun.flintshire.sch.uk::306dbb6a-c74f-4a89-a36f-19e805afaa5e" providerId="AD" clId="Web-{C039C827-FD3F-E437-D689-F67DE82F7C36}"/>
    <pc:docChg chg="addSld delSld sldOrd">
      <pc:chgData name="Rhiannon Salisbury (Staff)" userId="S::rhiannon.salisbury@alun.flintshire.sch.uk::306dbb6a-c74f-4a89-a36f-19e805afaa5e" providerId="AD" clId="Web-{C039C827-FD3F-E437-D689-F67DE82F7C36}" dt="2021-09-04T12:24:04.296" v="47"/>
      <pc:docMkLst>
        <pc:docMk/>
      </pc:docMkLst>
      <pc:sldChg chg="ord">
        <pc:chgData name="Rhiannon Salisbury (Staff)" userId="S::rhiannon.salisbury@alun.flintshire.sch.uk::306dbb6a-c74f-4a89-a36f-19e805afaa5e" providerId="AD" clId="Web-{C039C827-FD3F-E437-D689-F67DE82F7C36}" dt="2021-09-04T12:20:32.596" v="8"/>
        <pc:sldMkLst>
          <pc:docMk/>
          <pc:sldMk cId="2024423467" sldId="343"/>
        </pc:sldMkLst>
      </pc:sldChg>
      <pc:sldChg chg="ord">
        <pc:chgData name="Rhiannon Salisbury (Staff)" userId="S::rhiannon.salisbury@alun.flintshire.sch.uk::306dbb6a-c74f-4a89-a36f-19e805afaa5e" providerId="AD" clId="Web-{C039C827-FD3F-E437-D689-F67DE82F7C36}" dt="2021-09-04T12:20:21.221" v="5"/>
        <pc:sldMkLst>
          <pc:docMk/>
          <pc:sldMk cId="1880618924" sldId="364"/>
        </pc:sldMkLst>
      </pc:sldChg>
      <pc:sldChg chg="ord">
        <pc:chgData name="Rhiannon Salisbury (Staff)" userId="S::rhiannon.salisbury@alun.flintshire.sch.uk::306dbb6a-c74f-4a89-a36f-19e805afaa5e" providerId="AD" clId="Web-{C039C827-FD3F-E437-D689-F67DE82F7C36}" dt="2021-09-04T12:21:09.645" v="16"/>
        <pc:sldMkLst>
          <pc:docMk/>
          <pc:sldMk cId="2694127671" sldId="367"/>
        </pc:sldMkLst>
      </pc:sldChg>
      <pc:sldChg chg="ord">
        <pc:chgData name="Rhiannon Salisbury (Staff)" userId="S::rhiannon.salisbury@alun.flintshire.sch.uk::306dbb6a-c74f-4a89-a36f-19e805afaa5e" providerId="AD" clId="Web-{C039C827-FD3F-E437-D689-F67DE82F7C36}" dt="2021-09-04T12:21:02.098" v="14"/>
        <pc:sldMkLst>
          <pc:docMk/>
          <pc:sldMk cId="4175742861" sldId="368"/>
        </pc:sldMkLst>
      </pc:sldChg>
      <pc:sldChg chg="ord">
        <pc:chgData name="Rhiannon Salisbury (Staff)" userId="S::rhiannon.salisbury@alun.flintshire.sch.uk::306dbb6a-c74f-4a89-a36f-19e805afaa5e" providerId="AD" clId="Web-{C039C827-FD3F-E437-D689-F67DE82F7C36}" dt="2021-09-04T12:21:16.427" v="18"/>
        <pc:sldMkLst>
          <pc:docMk/>
          <pc:sldMk cId="4061041031" sldId="369"/>
        </pc:sldMkLst>
      </pc:sldChg>
      <pc:sldChg chg="ord">
        <pc:chgData name="Rhiannon Salisbury (Staff)" userId="S::rhiannon.salisbury@alun.flintshire.sch.uk::306dbb6a-c74f-4a89-a36f-19e805afaa5e" providerId="AD" clId="Web-{C039C827-FD3F-E437-D689-F67DE82F7C36}" dt="2021-09-04T12:21:43.725" v="23"/>
        <pc:sldMkLst>
          <pc:docMk/>
          <pc:sldMk cId="1572291384" sldId="370"/>
        </pc:sldMkLst>
      </pc:sldChg>
      <pc:sldChg chg="ord">
        <pc:chgData name="Rhiannon Salisbury (Staff)" userId="S::rhiannon.salisbury@alun.flintshire.sch.uk::306dbb6a-c74f-4a89-a36f-19e805afaa5e" providerId="AD" clId="Web-{C039C827-FD3F-E437-D689-F67DE82F7C36}" dt="2021-09-04T12:20:48.832" v="12"/>
        <pc:sldMkLst>
          <pc:docMk/>
          <pc:sldMk cId="363088988" sldId="398"/>
        </pc:sldMkLst>
      </pc:sldChg>
      <pc:sldChg chg="ord">
        <pc:chgData name="Rhiannon Salisbury (Staff)" userId="S::rhiannon.salisbury@alun.flintshire.sch.uk::306dbb6a-c74f-4a89-a36f-19e805afaa5e" providerId="AD" clId="Web-{C039C827-FD3F-E437-D689-F67DE82F7C36}" dt="2021-09-04T12:20:40.347" v="10"/>
        <pc:sldMkLst>
          <pc:docMk/>
          <pc:sldMk cId="1697201941" sldId="399"/>
        </pc:sldMkLst>
      </pc:sldChg>
      <pc:sldChg chg="del">
        <pc:chgData name="Rhiannon Salisbury (Staff)" userId="S::rhiannon.salisbury@alun.flintshire.sch.uk::306dbb6a-c74f-4a89-a36f-19e805afaa5e" providerId="AD" clId="Web-{C039C827-FD3F-E437-D689-F67DE82F7C36}" dt="2021-09-04T12:21:49.585" v="24"/>
        <pc:sldMkLst>
          <pc:docMk/>
          <pc:sldMk cId="883194118" sldId="415"/>
        </pc:sldMkLst>
      </pc:sldChg>
      <pc:sldChg chg="del ord">
        <pc:chgData name="Rhiannon Salisbury (Staff)" userId="S::rhiannon.salisbury@alun.flintshire.sch.uk::306dbb6a-c74f-4a89-a36f-19e805afaa5e" providerId="AD" clId="Web-{C039C827-FD3F-E437-D689-F67DE82F7C36}" dt="2021-09-04T12:24:04.296" v="47"/>
        <pc:sldMkLst>
          <pc:docMk/>
          <pc:sldMk cId="3807758079" sldId="416"/>
        </pc:sldMkLst>
      </pc:sldChg>
      <pc:sldChg chg="ord">
        <pc:chgData name="Rhiannon Salisbury (Staff)" userId="S::rhiannon.salisbury@alun.flintshire.sch.uk::306dbb6a-c74f-4a89-a36f-19e805afaa5e" providerId="AD" clId="Web-{C039C827-FD3F-E437-D689-F67DE82F7C36}" dt="2021-09-04T12:21:26.365" v="21"/>
        <pc:sldMkLst>
          <pc:docMk/>
          <pc:sldMk cId="3503622909" sldId="424"/>
        </pc:sldMkLst>
      </pc:sldChg>
      <pc:sldChg chg="ord">
        <pc:chgData name="Rhiannon Salisbury (Staff)" userId="S::rhiannon.salisbury@alun.flintshire.sch.uk::306dbb6a-c74f-4a89-a36f-19e805afaa5e" providerId="AD" clId="Web-{C039C827-FD3F-E437-D689-F67DE82F7C36}" dt="2021-09-04T12:21:37.147" v="22"/>
        <pc:sldMkLst>
          <pc:docMk/>
          <pc:sldMk cId="3266832180" sldId="425"/>
        </pc:sldMkLst>
      </pc:sldChg>
      <pc:sldChg chg="add ord">
        <pc:chgData name="Rhiannon Salisbury (Staff)" userId="S::rhiannon.salisbury@alun.flintshire.sch.uk::306dbb6a-c74f-4a89-a36f-19e805afaa5e" providerId="AD" clId="Web-{C039C827-FD3F-E437-D689-F67DE82F7C36}" dt="2021-09-04T12:20:03.235" v="1"/>
        <pc:sldMkLst>
          <pc:docMk/>
          <pc:sldMk cId="1814997568" sldId="426"/>
        </pc:sldMkLst>
      </pc:sldChg>
      <pc:sldChg chg="add ord replId">
        <pc:chgData name="Rhiannon Salisbury (Staff)" userId="S::rhiannon.salisbury@alun.flintshire.sch.uk::306dbb6a-c74f-4a89-a36f-19e805afaa5e" providerId="AD" clId="Web-{C039C827-FD3F-E437-D689-F67DE82F7C36}" dt="2021-09-04T12:20:24.580" v="6"/>
        <pc:sldMkLst>
          <pc:docMk/>
          <pc:sldMk cId="3309926613" sldId="427"/>
        </pc:sldMkLst>
      </pc:sldChg>
      <pc:sldChg chg="add replId">
        <pc:chgData name="Rhiannon Salisbury (Staff)" userId="S::rhiannon.salisbury@alun.flintshire.sch.uk::306dbb6a-c74f-4a89-a36f-19e805afaa5e" providerId="AD" clId="Web-{C039C827-FD3F-E437-D689-F67DE82F7C36}" dt="2021-09-04T12:20:16.423" v="4"/>
        <pc:sldMkLst>
          <pc:docMk/>
          <pc:sldMk cId="1712476745" sldId="428"/>
        </pc:sldMkLst>
      </pc:sldChg>
      <pc:sldChg chg="add replId">
        <pc:chgData name="Rhiannon Salisbury (Staff)" userId="S::rhiannon.salisbury@alun.flintshire.sch.uk::306dbb6a-c74f-4a89-a36f-19e805afaa5e" providerId="AD" clId="Web-{C039C827-FD3F-E437-D689-F67DE82F7C36}" dt="2021-09-04T12:20:31.018" v="7"/>
        <pc:sldMkLst>
          <pc:docMk/>
          <pc:sldMk cId="1954187772" sldId="429"/>
        </pc:sldMkLst>
      </pc:sldChg>
      <pc:sldChg chg="add replId">
        <pc:chgData name="Rhiannon Salisbury (Staff)" userId="S::rhiannon.salisbury@alun.flintshire.sch.uk::306dbb6a-c74f-4a89-a36f-19e805afaa5e" providerId="AD" clId="Web-{C039C827-FD3F-E437-D689-F67DE82F7C36}" dt="2021-09-04T12:20:38.222" v="9"/>
        <pc:sldMkLst>
          <pc:docMk/>
          <pc:sldMk cId="3020305131" sldId="430"/>
        </pc:sldMkLst>
      </pc:sldChg>
      <pc:sldChg chg="add replId">
        <pc:chgData name="Rhiannon Salisbury (Staff)" userId="S::rhiannon.salisbury@alun.flintshire.sch.uk::306dbb6a-c74f-4a89-a36f-19e805afaa5e" providerId="AD" clId="Web-{C039C827-FD3F-E437-D689-F67DE82F7C36}" dt="2021-09-04T12:20:46.972" v="11"/>
        <pc:sldMkLst>
          <pc:docMk/>
          <pc:sldMk cId="3726992564" sldId="431"/>
        </pc:sldMkLst>
      </pc:sldChg>
      <pc:sldChg chg="add replId">
        <pc:chgData name="Rhiannon Salisbury (Staff)" userId="S::rhiannon.salisbury@alun.flintshire.sch.uk::306dbb6a-c74f-4a89-a36f-19e805afaa5e" providerId="AD" clId="Web-{C039C827-FD3F-E437-D689-F67DE82F7C36}" dt="2021-09-04T12:21:00.051" v="13"/>
        <pc:sldMkLst>
          <pc:docMk/>
          <pc:sldMk cId="1782935742" sldId="432"/>
        </pc:sldMkLst>
      </pc:sldChg>
      <pc:sldChg chg="add replId">
        <pc:chgData name="Rhiannon Salisbury (Staff)" userId="S::rhiannon.salisbury@alun.flintshire.sch.uk::306dbb6a-c74f-4a89-a36f-19e805afaa5e" providerId="AD" clId="Web-{C039C827-FD3F-E437-D689-F67DE82F7C36}" dt="2021-09-04T12:21:07.567" v="15"/>
        <pc:sldMkLst>
          <pc:docMk/>
          <pc:sldMk cId="2025890755" sldId="433"/>
        </pc:sldMkLst>
      </pc:sldChg>
      <pc:sldChg chg="add replId">
        <pc:chgData name="Rhiannon Salisbury (Staff)" userId="S::rhiannon.salisbury@alun.flintshire.sch.uk::306dbb6a-c74f-4a89-a36f-19e805afaa5e" providerId="AD" clId="Web-{C039C827-FD3F-E437-D689-F67DE82F7C36}" dt="2021-09-04T12:21:14.302" v="17"/>
        <pc:sldMkLst>
          <pc:docMk/>
          <pc:sldMk cId="3494913823" sldId="434"/>
        </pc:sldMkLst>
      </pc:sldChg>
      <pc:sldChg chg="add replId">
        <pc:chgData name="Rhiannon Salisbury (Staff)" userId="S::rhiannon.salisbury@alun.flintshire.sch.uk::306dbb6a-c74f-4a89-a36f-19e805afaa5e" providerId="AD" clId="Web-{C039C827-FD3F-E437-D689-F67DE82F7C36}" dt="2021-09-04T12:21:21.865" v="19"/>
        <pc:sldMkLst>
          <pc:docMk/>
          <pc:sldMk cId="4218594737" sldId="435"/>
        </pc:sldMkLst>
      </pc:sldChg>
      <pc:sldChg chg="add replId">
        <pc:chgData name="Rhiannon Salisbury (Staff)" userId="S::rhiannon.salisbury@alun.flintshire.sch.uk::306dbb6a-c74f-4a89-a36f-19e805afaa5e" providerId="AD" clId="Web-{C039C827-FD3F-E437-D689-F67DE82F7C36}" dt="2021-09-04T12:21:55.132" v="25"/>
        <pc:sldMkLst>
          <pc:docMk/>
          <pc:sldMk cId="2916084073" sldId="436"/>
        </pc:sldMkLst>
      </pc:sldChg>
      <pc:sldChg chg="add replId">
        <pc:chgData name="Rhiannon Salisbury (Staff)" userId="S::rhiannon.salisbury@alun.flintshire.sch.uk::306dbb6a-c74f-4a89-a36f-19e805afaa5e" providerId="AD" clId="Web-{C039C827-FD3F-E437-D689-F67DE82F7C36}" dt="2021-09-04T12:22:07.570" v="28"/>
        <pc:sldMkLst>
          <pc:docMk/>
          <pc:sldMk cId="2193316088" sldId="437"/>
        </pc:sldMkLst>
      </pc:sldChg>
      <pc:sldChg chg="add replId">
        <pc:chgData name="Rhiannon Salisbury (Staff)" userId="S::rhiannon.salisbury@alun.flintshire.sch.uk::306dbb6a-c74f-4a89-a36f-19e805afaa5e" providerId="AD" clId="Web-{C039C827-FD3F-E437-D689-F67DE82F7C36}" dt="2021-09-04T12:22:20.868" v="31"/>
        <pc:sldMkLst>
          <pc:docMk/>
          <pc:sldMk cId="2555153308" sldId="438"/>
        </pc:sldMkLst>
      </pc:sldChg>
      <pc:sldChg chg="add replId">
        <pc:chgData name="Rhiannon Salisbury (Staff)" userId="S::rhiannon.salisbury@alun.flintshire.sch.uk::306dbb6a-c74f-4a89-a36f-19e805afaa5e" providerId="AD" clId="Web-{C039C827-FD3F-E437-D689-F67DE82F7C36}" dt="2021-09-04T12:22:39.807" v="33"/>
        <pc:sldMkLst>
          <pc:docMk/>
          <pc:sldMk cId="3908362977" sldId="439"/>
        </pc:sldMkLst>
      </pc:sldChg>
      <pc:sldChg chg="add replId">
        <pc:chgData name="Rhiannon Salisbury (Staff)" userId="S::rhiannon.salisbury@alun.flintshire.sch.uk::306dbb6a-c74f-4a89-a36f-19e805afaa5e" providerId="AD" clId="Web-{C039C827-FD3F-E437-D689-F67DE82F7C36}" dt="2021-09-04T12:22:51.589" v="35"/>
        <pc:sldMkLst>
          <pc:docMk/>
          <pc:sldMk cId="3244207411" sldId="440"/>
        </pc:sldMkLst>
      </pc:sldChg>
      <pc:sldChg chg="add replId">
        <pc:chgData name="Rhiannon Salisbury (Staff)" userId="S::rhiannon.salisbury@alun.flintshire.sch.uk::306dbb6a-c74f-4a89-a36f-19e805afaa5e" providerId="AD" clId="Web-{C039C827-FD3F-E437-D689-F67DE82F7C36}" dt="2021-09-04T12:23:02.246" v="37"/>
        <pc:sldMkLst>
          <pc:docMk/>
          <pc:sldMk cId="727296824" sldId="441"/>
        </pc:sldMkLst>
      </pc:sldChg>
      <pc:sldChg chg="add replId">
        <pc:chgData name="Rhiannon Salisbury (Staff)" userId="S::rhiannon.salisbury@alun.flintshire.sch.uk::306dbb6a-c74f-4a89-a36f-19e805afaa5e" providerId="AD" clId="Web-{C039C827-FD3F-E437-D689-F67DE82F7C36}" dt="2021-09-04T12:23:12.527" v="39"/>
        <pc:sldMkLst>
          <pc:docMk/>
          <pc:sldMk cId="2882921134" sldId="442"/>
        </pc:sldMkLst>
      </pc:sldChg>
      <pc:sldChg chg="add replId">
        <pc:chgData name="Rhiannon Salisbury (Staff)" userId="S::rhiannon.salisbury@alun.flintshire.sch.uk::306dbb6a-c74f-4a89-a36f-19e805afaa5e" providerId="AD" clId="Web-{C039C827-FD3F-E437-D689-F67DE82F7C36}" dt="2021-09-04T12:23:24.794" v="41"/>
        <pc:sldMkLst>
          <pc:docMk/>
          <pc:sldMk cId="2358390344" sldId="443"/>
        </pc:sldMkLst>
      </pc:sldChg>
      <pc:sldChg chg="add replId">
        <pc:chgData name="Rhiannon Salisbury (Staff)" userId="S::rhiannon.salisbury@alun.flintshire.sch.uk::306dbb6a-c74f-4a89-a36f-19e805afaa5e" providerId="AD" clId="Web-{C039C827-FD3F-E437-D689-F67DE82F7C36}" dt="2021-09-04T12:23:40.123" v="43"/>
        <pc:sldMkLst>
          <pc:docMk/>
          <pc:sldMk cId="3990876616" sldId="444"/>
        </pc:sldMkLst>
      </pc:sldChg>
      <pc:sldChg chg="add replId">
        <pc:chgData name="Rhiannon Salisbury (Staff)" userId="S::rhiannon.salisbury@alun.flintshire.sch.uk::306dbb6a-c74f-4a89-a36f-19e805afaa5e" providerId="AD" clId="Web-{C039C827-FD3F-E437-D689-F67DE82F7C36}" dt="2021-09-04T12:23:50.373" v="45"/>
        <pc:sldMkLst>
          <pc:docMk/>
          <pc:sldMk cId="444897257" sldId="445"/>
        </pc:sldMkLst>
      </pc:sldChg>
    </pc:docChg>
  </pc:docChgLst>
  <pc:docChgLst>
    <pc:chgData name="Wyman, Hilary" userId="f3bca22b-3a42-4d89-8a24-ce254d13f28a" providerId="ADAL" clId="{7D268734-1E27-42BE-81FB-A08A99C4DF9D}"/>
    <pc:docChg chg="undo redo custSel addSld delSld modSld sldOrd">
      <pc:chgData name="Wyman, Hilary" userId="f3bca22b-3a42-4d89-8a24-ce254d13f28a" providerId="ADAL" clId="{7D268734-1E27-42BE-81FB-A08A99C4DF9D}" dt="2021-10-26T16:01:30.371" v="324" actId="207"/>
      <pc:docMkLst>
        <pc:docMk/>
      </pc:docMkLst>
      <pc:sldChg chg="del">
        <pc:chgData name="Wyman, Hilary" userId="f3bca22b-3a42-4d89-8a24-ce254d13f28a" providerId="ADAL" clId="{7D268734-1E27-42BE-81FB-A08A99C4DF9D}" dt="2021-10-26T12:07:22.112" v="24" actId="47"/>
        <pc:sldMkLst>
          <pc:docMk/>
          <pc:sldMk cId="2242577526" sldId="257"/>
        </pc:sldMkLst>
      </pc:sldChg>
      <pc:sldChg chg="del">
        <pc:chgData name="Wyman, Hilary" userId="f3bca22b-3a42-4d89-8a24-ce254d13f28a" providerId="ADAL" clId="{7D268734-1E27-42BE-81FB-A08A99C4DF9D}" dt="2021-10-26T12:07:22.112" v="24" actId="47"/>
        <pc:sldMkLst>
          <pc:docMk/>
          <pc:sldMk cId="3010577296" sldId="292"/>
        </pc:sldMkLst>
      </pc:sldChg>
      <pc:sldChg chg="del">
        <pc:chgData name="Wyman, Hilary" userId="f3bca22b-3a42-4d89-8a24-ce254d13f28a" providerId="ADAL" clId="{7D268734-1E27-42BE-81FB-A08A99C4DF9D}" dt="2021-10-26T12:07:22.112" v="24" actId="47"/>
        <pc:sldMkLst>
          <pc:docMk/>
          <pc:sldMk cId="530223546" sldId="294"/>
        </pc:sldMkLst>
      </pc:sldChg>
      <pc:sldChg chg="del">
        <pc:chgData name="Wyman, Hilary" userId="f3bca22b-3a42-4d89-8a24-ce254d13f28a" providerId="ADAL" clId="{7D268734-1E27-42BE-81FB-A08A99C4DF9D}" dt="2021-10-26T12:07:22.112" v="24" actId="47"/>
        <pc:sldMkLst>
          <pc:docMk/>
          <pc:sldMk cId="2528010839" sldId="295"/>
        </pc:sldMkLst>
      </pc:sldChg>
      <pc:sldChg chg="addSp modSp mod">
        <pc:chgData name="Wyman, Hilary" userId="f3bca22b-3a42-4d89-8a24-ce254d13f28a" providerId="ADAL" clId="{7D268734-1E27-42BE-81FB-A08A99C4DF9D}" dt="2021-10-26T12:49:12.250" v="296" actId="1076"/>
        <pc:sldMkLst>
          <pc:docMk/>
          <pc:sldMk cId="602500626" sldId="321"/>
        </pc:sldMkLst>
        <pc:picChg chg="mod">
          <ac:chgData name="Wyman, Hilary" userId="f3bca22b-3a42-4d89-8a24-ce254d13f28a" providerId="ADAL" clId="{7D268734-1E27-42BE-81FB-A08A99C4DF9D}" dt="2021-10-26T12:49:12.250" v="296" actId="1076"/>
          <ac:picMkLst>
            <pc:docMk/>
            <pc:sldMk cId="602500626" sldId="321"/>
            <ac:picMk id="5" creationId="{E59F7ED4-845B-4A91-B78F-C767E7FD976E}"/>
          </ac:picMkLst>
        </pc:picChg>
        <pc:picChg chg="add mod">
          <ac:chgData name="Wyman, Hilary" userId="f3bca22b-3a42-4d89-8a24-ce254d13f28a" providerId="ADAL" clId="{7D268734-1E27-42BE-81FB-A08A99C4DF9D}" dt="2021-10-26T12:48:57.469" v="295" actId="1076"/>
          <ac:picMkLst>
            <pc:docMk/>
            <pc:sldMk cId="602500626" sldId="321"/>
            <ac:picMk id="8" creationId="{674F8F94-DC9C-40A7-94B3-834437FD9517}"/>
          </ac:picMkLst>
        </pc:picChg>
      </pc:sldChg>
      <pc:sldChg chg="del">
        <pc:chgData name="Wyman, Hilary" userId="f3bca22b-3a42-4d89-8a24-ce254d13f28a" providerId="ADAL" clId="{7D268734-1E27-42BE-81FB-A08A99C4DF9D}" dt="2021-10-26T12:07:22.112" v="24" actId="47"/>
        <pc:sldMkLst>
          <pc:docMk/>
          <pc:sldMk cId="3212139358" sldId="337"/>
        </pc:sldMkLst>
      </pc:sldChg>
      <pc:sldChg chg="del">
        <pc:chgData name="Wyman, Hilary" userId="f3bca22b-3a42-4d89-8a24-ce254d13f28a" providerId="ADAL" clId="{7D268734-1E27-42BE-81FB-A08A99C4DF9D}" dt="2021-10-26T12:07:22.112" v="24" actId="47"/>
        <pc:sldMkLst>
          <pc:docMk/>
          <pc:sldMk cId="593575806" sldId="338"/>
        </pc:sldMkLst>
      </pc:sldChg>
      <pc:sldChg chg="addSp modSp mod">
        <pc:chgData name="Wyman, Hilary" userId="f3bca22b-3a42-4d89-8a24-ce254d13f28a" providerId="ADAL" clId="{7D268734-1E27-42BE-81FB-A08A99C4DF9D}" dt="2021-10-26T16:01:10.466" v="321" actId="207"/>
        <pc:sldMkLst>
          <pc:docMk/>
          <pc:sldMk cId="3204101923" sldId="342"/>
        </pc:sldMkLst>
        <pc:spChg chg="mod">
          <ac:chgData name="Wyman, Hilary" userId="f3bca22b-3a42-4d89-8a24-ce254d13f28a" providerId="ADAL" clId="{7D268734-1E27-42BE-81FB-A08A99C4DF9D}" dt="2021-10-26T16:01:10.466" v="321" actId="207"/>
          <ac:spMkLst>
            <pc:docMk/>
            <pc:sldMk cId="3204101923" sldId="342"/>
            <ac:spMk id="2" creationId="{EBF94A1D-4A8F-47A8-81FB-F739019A68CA}"/>
          </ac:spMkLst>
        </pc:spChg>
        <pc:spChg chg="mod">
          <ac:chgData name="Wyman, Hilary" userId="f3bca22b-3a42-4d89-8a24-ce254d13f28a" providerId="ADAL" clId="{7D268734-1E27-42BE-81FB-A08A99C4DF9D}" dt="2021-10-26T12:09:30.054" v="69" actId="6549"/>
          <ac:spMkLst>
            <pc:docMk/>
            <pc:sldMk cId="3204101923" sldId="342"/>
            <ac:spMk id="3" creationId="{73356C4D-39A4-41F4-81D7-A443625A2271}"/>
          </ac:spMkLst>
        </pc:spChg>
        <pc:picChg chg="add mod">
          <ac:chgData name="Wyman, Hilary" userId="f3bca22b-3a42-4d89-8a24-ce254d13f28a" providerId="ADAL" clId="{7D268734-1E27-42BE-81FB-A08A99C4DF9D}" dt="2021-10-26T12:08:21.455" v="36"/>
          <ac:picMkLst>
            <pc:docMk/>
            <pc:sldMk cId="3204101923" sldId="342"/>
            <ac:picMk id="4" creationId="{060CA8B9-5920-468B-B0A9-ED097C46AB31}"/>
          </ac:picMkLst>
        </pc:picChg>
      </pc:sldChg>
      <pc:sldChg chg="del">
        <pc:chgData name="Wyman, Hilary" userId="f3bca22b-3a42-4d89-8a24-ce254d13f28a" providerId="ADAL" clId="{7D268734-1E27-42BE-81FB-A08A99C4DF9D}" dt="2021-10-26T12:07:22.112" v="24" actId="47"/>
        <pc:sldMkLst>
          <pc:docMk/>
          <pc:sldMk cId="4143963962" sldId="348"/>
        </pc:sldMkLst>
      </pc:sldChg>
      <pc:sldChg chg="del">
        <pc:chgData name="Wyman, Hilary" userId="f3bca22b-3a42-4d89-8a24-ce254d13f28a" providerId="ADAL" clId="{7D268734-1E27-42BE-81FB-A08A99C4DF9D}" dt="2021-10-26T12:07:22.112" v="24" actId="47"/>
        <pc:sldMkLst>
          <pc:docMk/>
          <pc:sldMk cId="886482572" sldId="349"/>
        </pc:sldMkLst>
      </pc:sldChg>
      <pc:sldChg chg="del">
        <pc:chgData name="Wyman, Hilary" userId="f3bca22b-3a42-4d89-8a24-ce254d13f28a" providerId="ADAL" clId="{7D268734-1E27-42BE-81FB-A08A99C4DF9D}" dt="2021-10-26T12:07:22.112" v="24" actId="47"/>
        <pc:sldMkLst>
          <pc:docMk/>
          <pc:sldMk cId="2349023345" sldId="350"/>
        </pc:sldMkLst>
      </pc:sldChg>
      <pc:sldChg chg="addSp modSp mod">
        <pc:chgData name="Wyman, Hilary" userId="f3bca22b-3a42-4d89-8a24-ce254d13f28a" providerId="ADAL" clId="{7D268734-1E27-42BE-81FB-A08A99C4DF9D}" dt="2021-10-26T16:01:30.371" v="324" actId="207"/>
        <pc:sldMkLst>
          <pc:docMk/>
          <pc:sldMk cId="1880618924" sldId="364"/>
        </pc:sldMkLst>
        <pc:spChg chg="mod">
          <ac:chgData name="Wyman, Hilary" userId="f3bca22b-3a42-4d89-8a24-ce254d13f28a" providerId="ADAL" clId="{7D268734-1E27-42BE-81FB-A08A99C4DF9D}" dt="2021-10-26T16:01:30.371" v="324" actId="207"/>
          <ac:spMkLst>
            <pc:docMk/>
            <pc:sldMk cId="1880618924" sldId="364"/>
            <ac:spMk id="2" creationId="{EBF94A1D-4A8F-47A8-81FB-F739019A68CA}"/>
          </ac:spMkLst>
        </pc:spChg>
        <pc:spChg chg="mod">
          <ac:chgData name="Wyman, Hilary" userId="f3bca22b-3a42-4d89-8a24-ce254d13f28a" providerId="ADAL" clId="{7D268734-1E27-42BE-81FB-A08A99C4DF9D}" dt="2021-10-26T12:34:19.584" v="287" actId="14100"/>
          <ac:spMkLst>
            <pc:docMk/>
            <pc:sldMk cId="1880618924" sldId="364"/>
            <ac:spMk id="3" creationId="{73356C4D-39A4-41F4-81D7-A443625A2271}"/>
          </ac:spMkLst>
        </pc:spChg>
        <pc:picChg chg="add mod">
          <ac:chgData name="Wyman, Hilary" userId="f3bca22b-3a42-4d89-8a24-ce254d13f28a" providerId="ADAL" clId="{7D268734-1E27-42BE-81FB-A08A99C4DF9D}" dt="2021-10-26T12:30:55.616" v="225"/>
          <ac:picMkLst>
            <pc:docMk/>
            <pc:sldMk cId="1880618924" sldId="364"/>
            <ac:picMk id="4" creationId="{DF2EC389-BDB0-415D-8525-373B8F4DB238}"/>
          </ac:picMkLst>
        </pc:picChg>
      </pc:sldChg>
      <pc:sldChg chg="addSp modSp mod">
        <pc:chgData name="Wyman, Hilary" userId="f3bca22b-3a42-4d89-8a24-ce254d13f28a" providerId="ADAL" clId="{7D268734-1E27-42BE-81FB-A08A99C4DF9D}" dt="2021-10-26T16:01:24.086" v="323" actId="207"/>
        <pc:sldMkLst>
          <pc:docMk/>
          <pc:sldMk cId="4055981170" sldId="365"/>
        </pc:sldMkLst>
        <pc:spChg chg="mod">
          <ac:chgData name="Wyman, Hilary" userId="f3bca22b-3a42-4d89-8a24-ce254d13f28a" providerId="ADAL" clId="{7D268734-1E27-42BE-81FB-A08A99C4DF9D}" dt="2021-10-26T16:01:24.086" v="323" actId="207"/>
          <ac:spMkLst>
            <pc:docMk/>
            <pc:sldMk cId="4055981170" sldId="365"/>
            <ac:spMk id="2" creationId="{EBF94A1D-4A8F-47A8-81FB-F739019A68CA}"/>
          </ac:spMkLst>
        </pc:spChg>
        <pc:spChg chg="mod">
          <ac:chgData name="Wyman, Hilary" userId="f3bca22b-3a42-4d89-8a24-ce254d13f28a" providerId="ADAL" clId="{7D268734-1E27-42BE-81FB-A08A99C4DF9D}" dt="2021-10-26T12:30:19.523" v="220" actId="20577"/>
          <ac:spMkLst>
            <pc:docMk/>
            <pc:sldMk cId="4055981170" sldId="365"/>
            <ac:spMk id="3" creationId="{73356C4D-39A4-41F4-81D7-A443625A2271}"/>
          </ac:spMkLst>
        </pc:spChg>
        <pc:picChg chg="add mod">
          <ac:chgData name="Wyman, Hilary" userId="f3bca22b-3a42-4d89-8a24-ce254d13f28a" providerId="ADAL" clId="{7D268734-1E27-42BE-81FB-A08A99C4DF9D}" dt="2021-10-26T12:25:05.478" v="170"/>
          <ac:picMkLst>
            <pc:docMk/>
            <pc:sldMk cId="4055981170" sldId="365"/>
            <ac:picMk id="4" creationId="{811E0D6A-A85E-4EA6-BBEA-0EBAF01BA823}"/>
          </ac:picMkLst>
        </pc:picChg>
      </pc:sldChg>
      <pc:sldChg chg="addSp modSp mod">
        <pc:chgData name="Wyman, Hilary" userId="f3bca22b-3a42-4d89-8a24-ce254d13f28a" providerId="ADAL" clId="{7D268734-1E27-42BE-81FB-A08A99C4DF9D}" dt="2021-10-26T16:01:15.795" v="322" actId="207"/>
        <pc:sldMkLst>
          <pc:docMk/>
          <pc:sldMk cId="386666223" sldId="366"/>
        </pc:sldMkLst>
        <pc:spChg chg="mod">
          <ac:chgData name="Wyman, Hilary" userId="f3bca22b-3a42-4d89-8a24-ce254d13f28a" providerId="ADAL" clId="{7D268734-1E27-42BE-81FB-A08A99C4DF9D}" dt="2021-10-26T16:01:15.795" v="322" actId="207"/>
          <ac:spMkLst>
            <pc:docMk/>
            <pc:sldMk cId="386666223" sldId="366"/>
            <ac:spMk id="2" creationId="{EBF94A1D-4A8F-47A8-81FB-F739019A68CA}"/>
          </ac:spMkLst>
        </pc:spChg>
        <pc:spChg chg="mod">
          <ac:chgData name="Wyman, Hilary" userId="f3bca22b-3a42-4d89-8a24-ce254d13f28a" providerId="ADAL" clId="{7D268734-1E27-42BE-81FB-A08A99C4DF9D}" dt="2021-10-26T12:20:36.778" v="83" actId="1076"/>
          <ac:spMkLst>
            <pc:docMk/>
            <pc:sldMk cId="386666223" sldId="366"/>
            <ac:spMk id="3" creationId="{73356C4D-39A4-41F4-81D7-A443625A2271}"/>
          </ac:spMkLst>
        </pc:spChg>
        <pc:picChg chg="add mod">
          <ac:chgData name="Wyman, Hilary" userId="f3bca22b-3a42-4d89-8a24-ce254d13f28a" providerId="ADAL" clId="{7D268734-1E27-42BE-81FB-A08A99C4DF9D}" dt="2021-10-26T12:09:39.267" v="70"/>
          <ac:picMkLst>
            <pc:docMk/>
            <pc:sldMk cId="386666223" sldId="366"/>
            <ac:picMk id="4" creationId="{9061E94D-5781-4E8A-B27B-FC5573DAFFAA}"/>
          </ac:picMkLst>
        </pc:picChg>
      </pc:sldChg>
      <pc:sldChg chg="add">
        <pc:chgData name="Wyman, Hilary" userId="f3bca22b-3a42-4d89-8a24-ce254d13f28a" providerId="ADAL" clId="{7D268734-1E27-42BE-81FB-A08A99C4DF9D}" dt="2021-10-26T12:22:41.620" v="84"/>
        <pc:sldMkLst>
          <pc:docMk/>
          <pc:sldMk cId="1639671357" sldId="424"/>
        </pc:sldMkLst>
      </pc:sldChg>
      <pc:sldChg chg="del">
        <pc:chgData name="Wyman, Hilary" userId="f3bca22b-3a42-4d89-8a24-ce254d13f28a" providerId="ADAL" clId="{7D268734-1E27-42BE-81FB-A08A99C4DF9D}" dt="2021-10-26T12:22:46.276" v="85" actId="47"/>
        <pc:sldMkLst>
          <pc:docMk/>
          <pc:sldMk cId="1814997568" sldId="426"/>
        </pc:sldMkLst>
      </pc:sldChg>
      <pc:sldChg chg="del">
        <pc:chgData name="Wyman, Hilary" userId="f3bca22b-3a42-4d89-8a24-ce254d13f28a" providerId="ADAL" clId="{7D268734-1E27-42BE-81FB-A08A99C4DF9D}" dt="2021-10-26T12:30:32.163" v="222" actId="47"/>
        <pc:sldMkLst>
          <pc:docMk/>
          <pc:sldMk cId="3309926613" sldId="427"/>
        </pc:sldMkLst>
      </pc:sldChg>
      <pc:sldChg chg="del">
        <pc:chgData name="Wyman, Hilary" userId="f3bca22b-3a42-4d89-8a24-ce254d13f28a" providerId="ADAL" clId="{7D268734-1E27-42BE-81FB-A08A99C4DF9D}" dt="2021-10-26T12:34:39.553" v="290" actId="47"/>
        <pc:sldMkLst>
          <pc:docMk/>
          <pc:sldMk cId="1712476745" sldId="428"/>
        </pc:sldMkLst>
      </pc:sldChg>
      <pc:sldChg chg="del">
        <pc:chgData name="Wyman, Hilary" userId="f3bca22b-3a42-4d89-8a24-ce254d13f28a" providerId="ADAL" clId="{7D268734-1E27-42BE-81FB-A08A99C4DF9D}" dt="2021-10-26T12:34:39.553" v="290" actId="47"/>
        <pc:sldMkLst>
          <pc:docMk/>
          <pc:sldMk cId="2358390344" sldId="443"/>
        </pc:sldMkLst>
      </pc:sldChg>
      <pc:sldChg chg="del">
        <pc:chgData name="Wyman, Hilary" userId="f3bca22b-3a42-4d89-8a24-ce254d13f28a" providerId="ADAL" clId="{7D268734-1E27-42BE-81FB-A08A99C4DF9D}" dt="2021-10-26T12:30:43.773" v="224" actId="47"/>
        <pc:sldMkLst>
          <pc:docMk/>
          <pc:sldMk cId="3990876616" sldId="444"/>
        </pc:sldMkLst>
      </pc:sldChg>
      <pc:sldChg chg="del">
        <pc:chgData name="Wyman, Hilary" userId="f3bca22b-3a42-4d89-8a24-ce254d13f28a" providerId="ADAL" clId="{7D268734-1E27-42BE-81FB-A08A99C4DF9D}" dt="2021-10-26T12:24:41.885" v="162" actId="47"/>
        <pc:sldMkLst>
          <pc:docMk/>
          <pc:sldMk cId="444897257" sldId="445"/>
        </pc:sldMkLst>
      </pc:sldChg>
      <pc:sldChg chg="modSp add mod">
        <pc:chgData name="Wyman, Hilary" userId="f3bca22b-3a42-4d89-8a24-ce254d13f28a" providerId="ADAL" clId="{7D268734-1E27-42BE-81FB-A08A99C4DF9D}" dt="2021-10-26T12:06:54.346" v="23" actId="20577"/>
        <pc:sldMkLst>
          <pc:docMk/>
          <pc:sldMk cId="1859242509" sldId="446"/>
        </pc:sldMkLst>
        <pc:spChg chg="mod">
          <ac:chgData name="Wyman, Hilary" userId="f3bca22b-3a42-4d89-8a24-ce254d13f28a" providerId="ADAL" clId="{7D268734-1E27-42BE-81FB-A08A99C4DF9D}" dt="2021-10-26T12:06:54.346" v="23" actId="20577"/>
          <ac:spMkLst>
            <pc:docMk/>
            <pc:sldMk cId="1859242509" sldId="446"/>
            <ac:spMk id="4" creationId="{CDD34750-652D-FC49-85CC-0D442747B51C}"/>
          </ac:spMkLst>
        </pc:spChg>
      </pc:sldChg>
      <pc:sldChg chg="add">
        <pc:chgData name="Wyman, Hilary" userId="f3bca22b-3a42-4d89-8a24-ce254d13f28a" providerId="ADAL" clId="{7D268734-1E27-42BE-81FB-A08A99C4DF9D}" dt="2021-10-26T12:06:35.518" v="0"/>
        <pc:sldMkLst>
          <pc:docMk/>
          <pc:sldMk cId="1066962807" sldId="458"/>
        </pc:sldMkLst>
      </pc:sldChg>
      <pc:sldChg chg="modSp add mod">
        <pc:chgData name="Wyman, Hilary" userId="f3bca22b-3a42-4d89-8a24-ce254d13f28a" providerId="ADAL" clId="{7D268734-1E27-42BE-81FB-A08A99C4DF9D}" dt="2021-10-26T15:59:47.504" v="299" actId="20577"/>
        <pc:sldMkLst>
          <pc:docMk/>
          <pc:sldMk cId="413963397" sldId="459"/>
        </pc:sldMkLst>
        <pc:graphicFrameChg chg="modGraphic">
          <ac:chgData name="Wyman, Hilary" userId="f3bca22b-3a42-4d89-8a24-ce254d13f28a" providerId="ADAL" clId="{7D268734-1E27-42BE-81FB-A08A99C4DF9D}" dt="2021-10-26T15:59:47.504" v="299" actId="20577"/>
          <ac:graphicFrameMkLst>
            <pc:docMk/>
            <pc:sldMk cId="413963397" sldId="459"/>
            <ac:graphicFrameMk id="6" creationId="{00000000-0000-0000-0000-000000000000}"/>
          </ac:graphicFrameMkLst>
        </pc:graphicFrameChg>
      </pc:sldChg>
      <pc:sldChg chg="modSp add mod">
        <pc:chgData name="Wyman, Hilary" userId="f3bca22b-3a42-4d89-8a24-ce254d13f28a" providerId="ADAL" clId="{7D268734-1E27-42BE-81FB-A08A99C4DF9D}" dt="2021-10-26T15:59:55.019" v="302" actId="20577"/>
        <pc:sldMkLst>
          <pc:docMk/>
          <pc:sldMk cId="917601382" sldId="460"/>
        </pc:sldMkLst>
        <pc:graphicFrameChg chg="modGraphic">
          <ac:chgData name="Wyman, Hilary" userId="f3bca22b-3a42-4d89-8a24-ce254d13f28a" providerId="ADAL" clId="{7D268734-1E27-42BE-81FB-A08A99C4DF9D}" dt="2021-10-26T15:59:55.019" v="302" actId="20577"/>
          <ac:graphicFrameMkLst>
            <pc:docMk/>
            <pc:sldMk cId="917601382" sldId="460"/>
            <ac:graphicFrameMk id="12" creationId="{2177F886-B284-4DAB-B3B7-7C7770B3F63F}"/>
          </ac:graphicFrameMkLst>
        </pc:graphicFrameChg>
      </pc:sldChg>
      <pc:sldChg chg="modSp add mod">
        <pc:chgData name="Wyman, Hilary" userId="f3bca22b-3a42-4d89-8a24-ce254d13f28a" providerId="ADAL" clId="{7D268734-1E27-42BE-81FB-A08A99C4DF9D}" dt="2021-10-26T16:00:07.534" v="306" actId="20577"/>
        <pc:sldMkLst>
          <pc:docMk/>
          <pc:sldMk cId="3299739172" sldId="461"/>
        </pc:sldMkLst>
        <pc:graphicFrameChg chg="modGraphic">
          <ac:chgData name="Wyman, Hilary" userId="f3bca22b-3a42-4d89-8a24-ce254d13f28a" providerId="ADAL" clId="{7D268734-1E27-42BE-81FB-A08A99C4DF9D}" dt="2021-10-26T16:00:07.534" v="306" actId="20577"/>
          <ac:graphicFrameMkLst>
            <pc:docMk/>
            <pc:sldMk cId="3299739172" sldId="461"/>
            <ac:graphicFrameMk id="3" creationId="{43863BC8-3C79-42D4-97D5-3DB4D6AAA6BE}"/>
          </ac:graphicFrameMkLst>
        </pc:graphicFrameChg>
      </pc:sldChg>
      <pc:sldChg chg="modSp add mod">
        <pc:chgData name="Wyman, Hilary" userId="f3bca22b-3a42-4d89-8a24-ce254d13f28a" providerId="ADAL" clId="{7D268734-1E27-42BE-81FB-A08A99C4DF9D}" dt="2021-10-26T16:00:41.191" v="318" actId="20577"/>
        <pc:sldMkLst>
          <pc:docMk/>
          <pc:sldMk cId="1702838462" sldId="462"/>
        </pc:sldMkLst>
        <pc:graphicFrameChg chg="modGraphic">
          <ac:chgData name="Wyman, Hilary" userId="f3bca22b-3a42-4d89-8a24-ce254d13f28a" providerId="ADAL" clId="{7D268734-1E27-42BE-81FB-A08A99C4DF9D}" dt="2021-10-26T16:00:41.191" v="318" actId="20577"/>
          <ac:graphicFrameMkLst>
            <pc:docMk/>
            <pc:sldMk cId="1702838462" sldId="462"/>
            <ac:graphicFrameMk id="4" creationId="{ED15F1B8-722A-475D-9F41-9256960E0203}"/>
          </ac:graphicFrameMkLst>
        </pc:graphicFrameChg>
      </pc:sldChg>
      <pc:sldChg chg="add">
        <pc:chgData name="Wyman, Hilary" userId="f3bca22b-3a42-4d89-8a24-ce254d13f28a" providerId="ADAL" clId="{7D268734-1E27-42BE-81FB-A08A99C4DF9D}" dt="2021-10-26T12:06:35.518" v="0"/>
        <pc:sldMkLst>
          <pc:docMk/>
          <pc:sldMk cId="3358704602" sldId="463"/>
        </pc:sldMkLst>
      </pc:sldChg>
      <pc:sldChg chg="modSp add mod">
        <pc:chgData name="Wyman, Hilary" userId="f3bca22b-3a42-4d89-8a24-ce254d13f28a" providerId="ADAL" clId="{7D268734-1E27-42BE-81FB-A08A99C4DF9D}" dt="2021-10-26T16:00:54.285" v="319" actId="20577"/>
        <pc:sldMkLst>
          <pc:docMk/>
          <pc:sldMk cId="2511817077" sldId="464"/>
        </pc:sldMkLst>
        <pc:spChg chg="mod">
          <ac:chgData name="Wyman, Hilary" userId="f3bca22b-3a42-4d89-8a24-ce254d13f28a" providerId="ADAL" clId="{7D268734-1E27-42BE-81FB-A08A99C4DF9D}" dt="2021-10-26T16:00:54.285" v="319" actId="20577"/>
          <ac:spMkLst>
            <pc:docMk/>
            <pc:sldMk cId="2511817077" sldId="464"/>
            <ac:spMk id="2" creationId="{2CD2AF48-C521-4688-A46C-5145B2716851}"/>
          </ac:spMkLst>
        </pc:spChg>
      </pc:sldChg>
      <pc:sldChg chg="modSp add mod">
        <pc:chgData name="Wyman, Hilary" userId="f3bca22b-3a42-4d89-8a24-ce254d13f28a" providerId="ADAL" clId="{7D268734-1E27-42BE-81FB-A08A99C4DF9D}" dt="2021-10-26T16:00:57.285" v="320" actId="20577"/>
        <pc:sldMkLst>
          <pc:docMk/>
          <pc:sldMk cId="1441987980" sldId="465"/>
        </pc:sldMkLst>
        <pc:spChg chg="mod">
          <ac:chgData name="Wyman, Hilary" userId="f3bca22b-3a42-4d89-8a24-ce254d13f28a" providerId="ADAL" clId="{7D268734-1E27-42BE-81FB-A08A99C4DF9D}" dt="2021-10-26T16:00:57.285" v="320" actId="20577"/>
          <ac:spMkLst>
            <pc:docMk/>
            <pc:sldMk cId="1441987980" sldId="465"/>
            <ac:spMk id="2" creationId="{2CD2AF48-C521-4688-A46C-5145B2716851}"/>
          </ac:spMkLst>
        </pc:spChg>
        <pc:picChg chg="mod">
          <ac:chgData name="Wyman, Hilary" userId="f3bca22b-3a42-4d89-8a24-ce254d13f28a" providerId="ADAL" clId="{7D268734-1E27-42BE-81FB-A08A99C4DF9D}" dt="2021-10-26T12:08:11.268" v="35" actId="14100"/>
          <ac:picMkLst>
            <pc:docMk/>
            <pc:sldMk cId="1441987980" sldId="465"/>
            <ac:picMk id="6" creationId="{AEC16D5C-6F0E-4993-B668-3781AFD21206}"/>
          </ac:picMkLst>
        </pc:picChg>
      </pc:sldChg>
      <pc:sldChg chg="modSp add mod">
        <pc:chgData name="Wyman, Hilary" userId="f3bca22b-3a42-4d89-8a24-ce254d13f28a" providerId="ADAL" clId="{7D268734-1E27-42BE-81FB-A08A99C4DF9D}" dt="2021-10-26T12:34:57.318" v="292" actId="20577"/>
        <pc:sldMkLst>
          <pc:docMk/>
          <pc:sldMk cId="44000952" sldId="468"/>
        </pc:sldMkLst>
        <pc:spChg chg="mod">
          <ac:chgData name="Wyman, Hilary" userId="f3bca22b-3a42-4d89-8a24-ce254d13f28a" providerId="ADAL" clId="{7D268734-1E27-42BE-81FB-A08A99C4DF9D}" dt="2021-10-26T12:23:36.729" v="98" actId="20577"/>
          <ac:spMkLst>
            <pc:docMk/>
            <pc:sldMk cId="44000952" sldId="468"/>
            <ac:spMk id="2" creationId="{60ACC2CB-FB1E-459B-B0FA-A2F16031C1A6}"/>
          </ac:spMkLst>
        </pc:spChg>
        <pc:graphicFrameChg chg="modGraphic">
          <ac:chgData name="Wyman, Hilary" userId="f3bca22b-3a42-4d89-8a24-ce254d13f28a" providerId="ADAL" clId="{7D268734-1E27-42BE-81FB-A08A99C4DF9D}" dt="2021-10-26T12:34:57.318" v="292" actId="20577"/>
          <ac:graphicFrameMkLst>
            <pc:docMk/>
            <pc:sldMk cId="44000952" sldId="468"/>
            <ac:graphicFrameMk id="3" creationId="{F584AFF6-2867-449C-B5CD-0D9835609947}"/>
          </ac:graphicFrameMkLst>
        </pc:graphicFrameChg>
        <pc:picChg chg="mod">
          <ac:chgData name="Wyman, Hilary" userId="f3bca22b-3a42-4d89-8a24-ce254d13f28a" providerId="ADAL" clId="{7D268734-1E27-42BE-81FB-A08A99C4DF9D}" dt="2021-10-26T12:25:00.307" v="169" actId="14100"/>
          <ac:picMkLst>
            <pc:docMk/>
            <pc:sldMk cId="44000952" sldId="468"/>
            <ac:picMk id="4" creationId="{899F36E7-0E03-467C-982A-DEAB537D3F41}"/>
          </ac:picMkLst>
        </pc:picChg>
      </pc:sldChg>
      <pc:sldChg chg="add ord">
        <pc:chgData name="Wyman, Hilary" userId="f3bca22b-3a42-4d89-8a24-ce254d13f28a" providerId="ADAL" clId="{7D268734-1E27-42BE-81FB-A08A99C4DF9D}" dt="2021-10-26T12:34:35.100" v="289"/>
        <pc:sldMkLst>
          <pc:docMk/>
          <pc:sldMk cId="3338357218" sldId="469"/>
        </pc:sldMkLst>
      </pc:sldChg>
      <pc:sldChg chg="modSp add mod ord">
        <pc:chgData name="Wyman, Hilary" userId="f3bca22b-3a42-4d89-8a24-ce254d13f28a" providerId="ADAL" clId="{7D268734-1E27-42BE-81FB-A08A99C4DF9D}" dt="2021-10-26T12:34:49.896" v="291" actId="20577"/>
        <pc:sldMkLst>
          <pc:docMk/>
          <pc:sldMk cId="1460747269" sldId="470"/>
        </pc:sldMkLst>
        <pc:graphicFrameChg chg="modGraphic">
          <ac:chgData name="Wyman, Hilary" userId="f3bca22b-3a42-4d89-8a24-ce254d13f28a" providerId="ADAL" clId="{7D268734-1E27-42BE-81FB-A08A99C4DF9D}" dt="2021-10-26T12:34:49.896" v="291" actId="20577"/>
          <ac:graphicFrameMkLst>
            <pc:docMk/>
            <pc:sldMk cId="1460747269" sldId="470"/>
            <ac:graphicFrameMk id="3" creationId="{F584AFF6-2867-449C-B5CD-0D9835609947}"/>
          </ac:graphicFrameMkLst>
        </pc:graphicFrameChg>
      </pc:sldChg>
      <pc:sldChg chg="add del">
        <pc:chgData name="Wyman, Hilary" userId="f3bca22b-3a42-4d89-8a24-ce254d13f28a" providerId="ADAL" clId="{7D268734-1E27-42BE-81FB-A08A99C4DF9D}" dt="2021-10-26T12:34:07.959" v="281"/>
        <pc:sldMkLst>
          <pc:docMk/>
          <pc:sldMk cId="2773481957" sldId="471"/>
        </pc:sldMkLst>
      </pc:sldChg>
    </pc:docChg>
  </pc:docChgLst>
  <pc:docChgLst>
    <pc:chgData name="Rhiannon Salisbury (Staff)" userId="S::rhiannon.salisbury@alun.flintshire.sch.uk::306dbb6a-c74f-4a89-a36f-19e805afaa5e" providerId="AD" clId="Web-{F0DD6E88-F3CE-3A22-CFB1-5F313C5FEC5C}"/>
    <pc:docChg chg="addSld delSld">
      <pc:chgData name="Rhiannon Salisbury (Staff)" userId="S::rhiannon.salisbury@alun.flintshire.sch.uk::306dbb6a-c74f-4a89-a36f-19e805afaa5e" providerId="AD" clId="Web-{F0DD6E88-F3CE-3A22-CFB1-5F313C5FEC5C}" dt="2021-09-04T12:05:00.322" v="52"/>
      <pc:docMkLst>
        <pc:docMk/>
      </pc:docMkLst>
      <pc:sldChg chg="del">
        <pc:chgData name="Rhiannon Salisbury (Staff)" userId="S::rhiannon.salisbury@alun.flintshire.sch.uk::306dbb6a-c74f-4a89-a36f-19e805afaa5e" providerId="AD" clId="Web-{F0DD6E88-F3CE-3A22-CFB1-5F313C5FEC5C}" dt="2021-09-04T12:04:45.540" v="35"/>
        <pc:sldMkLst>
          <pc:docMk/>
          <pc:sldMk cId="2884581338" sldId="347"/>
        </pc:sldMkLst>
      </pc:sldChg>
      <pc:sldChg chg="del">
        <pc:chgData name="Rhiannon Salisbury (Staff)" userId="S::rhiannon.salisbury@alun.flintshire.sch.uk::306dbb6a-c74f-4a89-a36f-19e805afaa5e" providerId="AD" clId="Web-{F0DD6E88-F3CE-3A22-CFB1-5F313C5FEC5C}" dt="2021-09-04T12:04:10.790" v="4"/>
        <pc:sldMkLst>
          <pc:docMk/>
          <pc:sldMk cId="1048990997" sldId="352"/>
        </pc:sldMkLst>
      </pc:sldChg>
      <pc:sldChg chg="del">
        <pc:chgData name="Rhiannon Salisbury (Staff)" userId="S::rhiannon.salisbury@alun.flintshire.sch.uk::306dbb6a-c74f-4a89-a36f-19e805afaa5e" providerId="AD" clId="Web-{F0DD6E88-F3CE-3A22-CFB1-5F313C5FEC5C}" dt="2021-09-04T12:04:12.259" v="6"/>
        <pc:sldMkLst>
          <pc:docMk/>
          <pc:sldMk cId="3691094163" sldId="353"/>
        </pc:sldMkLst>
      </pc:sldChg>
      <pc:sldChg chg="del">
        <pc:chgData name="Rhiannon Salisbury (Staff)" userId="S::rhiannon.salisbury@alun.flintshire.sch.uk::306dbb6a-c74f-4a89-a36f-19e805afaa5e" providerId="AD" clId="Web-{F0DD6E88-F3CE-3A22-CFB1-5F313C5FEC5C}" dt="2021-09-04T12:04:14.243" v="9"/>
        <pc:sldMkLst>
          <pc:docMk/>
          <pc:sldMk cId="246412611" sldId="354"/>
        </pc:sldMkLst>
      </pc:sldChg>
      <pc:sldChg chg="del">
        <pc:chgData name="Rhiannon Salisbury (Staff)" userId="S::rhiannon.salisbury@alun.flintshire.sch.uk::306dbb6a-c74f-4a89-a36f-19e805afaa5e" providerId="AD" clId="Web-{F0DD6E88-F3CE-3A22-CFB1-5F313C5FEC5C}" dt="2021-09-04T12:04:14.993" v="10"/>
        <pc:sldMkLst>
          <pc:docMk/>
          <pc:sldMk cId="2302630625" sldId="355"/>
        </pc:sldMkLst>
      </pc:sldChg>
      <pc:sldChg chg="del">
        <pc:chgData name="Rhiannon Salisbury (Staff)" userId="S::rhiannon.salisbury@alun.flintshire.sch.uk::306dbb6a-c74f-4a89-a36f-19e805afaa5e" providerId="AD" clId="Web-{F0DD6E88-F3CE-3A22-CFB1-5F313C5FEC5C}" dt="2021-09-04T12:04:16.493" v="12"/>
        <pc:sldMkLst>
          <pc:docMk/>
          <pc:sldMk cId="3388548877" sldId="356"/>
        </pc:sldMkLst>
      </pc:sldChg>
      <pc:sldChg chg="del">
        <pc:chgData name="Rhiannon Salisbury (Staff)" userId="S::rhiannon.salisbury@alun.flintshire.sch.uk::306dbb6a-c74f-4a89-a36f-19e805afaa5e" providerId="AD" clId="Web-{F0DD6E88-F3CE-3A22-CFB1-5F313C5FEC5C}" dt="2021-09-04T12:04:18.196" v="15"/>
        <pc:sldMkLst>
          <pc:docMk/>
          <pc:sldMk cId="3658113052" sldId="357"/>
        </pc:sldMkLst>
      </pc:sldChg>
      <pc:sldChg chg="del">
        <pc:chgData name="Rhiannon Salisbury (Staff)" userId="S::rhiannon.salisbury@alun.flintshire.sch.uk::306dbb6a-c74f-4a89-a36f-19e805afaa5e" providerId="AD" clId="Web-{F0DD6E88-F3CE-3A22-CFB1-5F313C5FEC5C}" dt="2021-09-04T12:04:18.852" v="16"/>
        <pc:sldMkLst>
          <pc:docMk/>
          <pc:sldMk cId="3710113814" sldId="358"/>
        </pc:sldMkLst>
      </pc:sldChg>
      <pc:sldChg chg="del">
        <pc:chgData name="Rhiannon Salisbury (Staff)" userId="S::rhiannon.salisbury@alun.flintshire.sch.uk::306dbb6a-c74f-4a89-a36f-19e805afaa5e" providerId="AD" clId="Web-{F0DD6E88-F3CE-3A22-CFB1-5F313C5FEC5C}" dt="2021-09-04T12:04:11.712" v="5"/>
        <pc:sldMkLst>
          <pc:docMk/>
          <pc:sldMk cId="4218148231" sldId="360"/>
        </pc:sldMkLst>
      </pc:sldChg>
      <pc:sldChg chg="del">
        <pc:chgData name="Rhiannon Salisbury (Staff)" userId="S::rhiannon.salisbury@alun.flintshire.sch.uk::306dbb6a-c74f-4a89-a36f-19e805afaa5e" providerId="AD" clId="Web-{F0DD6E88-F3CE-3A22-CFB1-5F313C5FEC5C}" dt="2021-09-04T12:04:29.790" v="29"/>
        <pc:sldMkLst>
          <pc:docMk/>
          <pc:sldMk cId="1100724162" sldId="363"/>
        </pc:sldMkLst>
      </pc:sldChg>
      <pc:sldChg chg="del">
        <pc:chgData name="Rhiannon Salisbury (Staff)" userId="S::rhiannon.salisbury@alun.flintshire.sch.uk::306dbb6a-c74f-4a89-a36f-19e805afaa5e" providerId="AD" clId="Web-{F0DD6E88-F3CE-3A22-CFB1-5F313C5FEC5C}" dt="2021-09-04T12:04:13.196" v="7"/>
        <pc:sldMkLst>
          <pc:docMk/>
          <pc:sldMk cId="1845007995" sldId="373"/>
        </pc:sldMkLst>
      </pc:sldChg>
      <pc:sldChg chg="del">
        <pc:chgData name="Rhiannon Salisbury (Staff)" userId="S::rhiannon.salisbury@alun.flintshire.sch.uk::306dbb6a-c74f-4a89-a36f-19e805afaa5e" providerId="AD" clId="Web-{F0DD6E88-F3CE-3A22-CFB1-5F313C5FEC5C}" dt="2021-09-04T12:04:13.727" v="8"/>
        <pc:sldMkLst>
          <pc:docMk/>
          <pc:sldMk cId="1088733252" sldId="374"/>
        </pc:sldMkLst>
      </pc:sldChg>
      <pc:sldChg chg="del">
        <pc:chgData name="Rhiannon Salisbury (Staff)" userId="S::rhiannon.salisbury@alun.flintshire.sch.uk::306dbb6a-c74f-4a89-a36f-19e805afaa5e" providerId="AD" clId="Web-{F0DD6E88-F3CE-3A22-CFB1-5F313C5FEC5C}" dt="2021-09-04T12:04:17.024" v="13"/>
        <pc:sldMkLst>
          <pc:docMk/>
          <pc:sldMk cId="3590858950" sldId="375"/>
        </pc:sldMkLst>
      </pc:sldChg>
      <pc:sldChg chg="del">
        <pc:chgData name="Rhiannon Salisbury (Staff)" userId="S::rhiannon.salisbury@alun.flintshire.sch.uk::306dbb6a-c74f-4a89-a36f-19e805afaa5e" providerId="AD" clId="Web-{F0DD6E88-F3CE-3A22-CFB1-5F313C5FEC5C}" dt="2021-09-04T12:04:17.774" v="14"/>
        <pc:sldMkLst>
          <pc:docMk/>
          <pc:sldMk cId="211120669" sldId="376"/>
        </pc:sldMkLst>
      </pc:sldChg>
      <pc:sldChg chg="del">
        <pc:chgData name="Rhiannon Salisbury (Staff)" userId="S::rhiannon.salisbury@alun.flintshire.sch.uk::306dbb6a-c74f-4a89-a36f-19e805afaa5e" providerId="AD" clId="Web-{F0DD6E88-F3CE-3A22-CFB1-5F313C5FEC5C}" dt="2021-09-04T12:04:15.727" v="11"/>
        <pc:sldMkLst>
          <pc:docMk/>
          <pc:sldMk cId="4094689253" sldId="377"/>
        </pc:sldMkLst>
      </pc:sldChg>
      <pc:sldChg chg="del">
        <pc:chgData name="Rhiannon Salisbury (Staff)" userId="S::rhiannon.salisbury@alun.flintshire.sch.uk::306dbb6a-c74f-4a89-a36f-19e805afaa5e" providerId="AD" clId="Web-{F0DD6E88-F3CE-3A22-CFB1-5F313C5FEC5C}" dt="2021-09-04T12:03:56.477" v="0"/>
        <pc:sldMkLst>
          <pc:docMk/>
          <pc:sldMk cId="3902413265" sldId="379"/>
        </pc:sldMkLst>
      </pc:sldChg>
      <pc:sldChg chg="add del">
        <pc:chgData name="Rhiannon Salisbury (Staff)" userId="S::rhiannon.salisbury@alun.flintshire.sch.uk::306dbb6a-c74f-4a89-a36f-19e805afaa5e" providerId="AD" clId="Web-{F0DD6E88-F3CE-3A22-CFB1-5F313C5FEC5C}" dt="2021-09-04T12:04:09.493" v="3"/>
        <pc:sldMkLst>
          <pc:docMk/>
          <pc:sldMk cId="3331254289" sldId="380"/>
        </pc:sldMkLst>
      </pc:sldChg>
      <pc:sldChg chg="del">
        <pc:chgData name="Rhiannon Salisbury (Staff)" userId="S::rhiannon.salisbury@alun.flintshire.sch.uk::306dbb6a-c74f-4a89-a36f-19e805afaa5e" providerId="AD" clId="Web-{F0DD6E88-F3CE-3A22-CFB1-5F313C5FEC5C}" dt="2021-09-04T12:04:44.009" v="33"/>
        <pc:sldMkLst>
          <pc:docMk/>
          <pc:sldMk cId="3682114704" sldId="382"/>
        </pc:sldMkLst>
      </pc:sldChg>
      <pc:sldChg chg="del">
        <pc:chgData name="Rhiannon Salisbury (Staff)" userId="S::rhiannon.salisbury@alun.flintshire.sch.uk::306dbb6a-c74f-4a89-a36f-19e805afaa5e" providerId="AD" clId="Web-{F0DD6E88-F3CE-3A22-CFB1-5F313C5FEC5C}" dt="2021-09-04T12:04:19.462" v="17"/>
        <pc:sldMkLst>
          <pc:docMk/>
          <pc:sldMk cId="439821875" sldId="383"/>
        </pc:sldMkLst>
      </pc:sldChg>
      <pc:sldChg chg="del">
        <pc:chgData name="Rhiannon Salisbury (Staff)" userId="S::rhiannon.salisbury@alun.flintshire.sch.uk::306dbb6a-c74f-4a89-a36f-19e805afaa5e" providerId="AD" clId="Web-{F0DD6E88-F3CE-3A22-CFB1-5F313C5FEC5C}" dt="2021-09-04T12:04:32.665" v="31"/>
        <pc:sldMkLst>
          <pc:docMk/>
          <pc:sldMk cId="1977493630" sldId="384"/>
        </pc:sldMkLst>
      </pc:sldChg>
      <pc:sldChg chg="del">
        <pc:chgData name="Rhiannon Salisbury (Staff)" userId="S::rhiannon.salisbury@alun.flintshire.sch.uk::306dbb6a-c74f-4a89-a36f-19e805afaa5e" providerId="AD" clId="Web-{F0DD6E88-F3CE-3A22-CFB1-5F313C5FEC5C}" dt="2021-09-04T12:04:33.478" v="32"/>
        <pc:sldMkLst>
          <pc:docMk/>
          <pc:sldMk cId="3649273118" sldId="386"/>
        </pc:sldMkLst>
      </pc:sldChg>
      <pc:sldChg chg="del">
        <pc:chgData name="Rhiannon Salisbury (Staff)" userId="S::rhiannon.salisbury@alun.flintshire.sch.uk::306dbb6a-c74f-4a89-a36f-19e805afaa5e" providerId="AD" clId="Web-{F0DD6E88-F3CE-3A22-CFB1-5F313C5FEC5C}" dt="2021-09-04T12:04:22.946" v="21"/>
        <pc:sldMkLst>
          <pc:docMk/>
          <pc:sldMk cId="3531020230" sldId="387"/>
        </pc:sldMkLst>
      </pc:sldChg>
      <pc:sldChg chg="del">
        <pc:chgData name="Rhiannon Salisbury (Staff)" userId="S::rhiannon.salisbury@alun.flintshire.sch.uk::306dbb6a-c74f-4a89-a36f-19e805afaa5e" providerId="AD" clId="Web-{F0DD6E88-F3CE-3A22-CFB1-5F313C5FEC5C}" dt="2021-09-04T12:04:21.571" v="20"/>
        <pc:sldMkLst>
          <pc:docMk/>
          <pc:sldMk cId="2985660450" sldId="388"/>
        </pc:sldMkLst>
      </pc:sldChg>
      <pc:sldChg chg="del">
        <pc:chgData name="Rhiannon Salisbury (Staff)" userId="S::rhiannon.salisbury@alun.flintshire.sch.uk::306dbb6a-c74f-4a89-a36f-19e805afaa5e" providerId="AD" clId="Web-{F0DD6E88-F3CE-3A22-CFB1-5F313C5FEC5C}" dt="2021-09-04T12:04:28.040" v="27"/>
        <pc:sldMkLst>
          <pc:docMk/>
          <pc:sldMk cId="1769217603" sldId="389"/>
        </pc:sldMkLst>
      </pc:sldChg>
      <pc:sldChg chg="del">
        <pc:chgData name="Rhiannon Salisbury (Staff)" userId="S::rhiannon.salisbury@alun.flintshire.sch.uk::306dbb6a-c74f-4a89-a36f-19e805afaa5e" providerId="AD" clId="Web-{F0DD6E88-F3CE-3A22-CFB1-5F313C5FEC5C}" dt="2021-09-04T12:04:20.728" v="19"/>
        <pc:sldMkLst>
          <pc:docMk/>
          <pc:sldMk cId="1044620217" sldId="390"/>
        </pc:sldMkLst>
      </pc:sldChg>
      <pc:sldChg chg="del">
        <pc:chgData name="Rhiannon Salisbury (Staff)" userId="S::rhiannon.salisbury@alun.flintshire.sch.uk::306dbb6a-c74f-4a89-a36f-19e805afaa5e" providerId="AD" clId="Web-{F0DD6E88-F3CE-3A22-CFB1-5F313C5FEC5C}" dt="2021-09-04T12:04:20.102" v="18"/>
        <pc:sldMkLst>
          <pc:docMk/>
          <pc:sldMk cId="29721434" sldId="391"/>
        </pc:sldMkLst>
      </pc:sldChg>
      <pc:sldChg chg="del">
        <pc:chgData name="Rhiannon Salisbury (Staff)" userId="S::rhiannon.salisbury@alun.flintshire.sch.uk::306dbb6a-c74f-4a89-a36f-19e805afaa5e" providerId="AD" clId="Web-{F0DD6E88-F3CE-3A22-CFB1-5F313C5FEC5C}" dt="2021-09-04T12:04:27.353" v="26"/>
        <pc:sldMkLst>
          <pc:docMk/>
          <pc:sldMk cId="2784738718" sldId="392"/>
        </pc:sldMkLst>
      </pc:sldChg>
      <pc:sldChg chg="del">
        <pc:chgData name="Rhiannon Salisbury (Staff)" userId="S::rhiannon.salisbury@alun.flintshire.sch.uk::306dbb6a-c74f-4a89-a36f-19e805afaa5e" providerId="AD" clId="Web-{F0DD6E88-F3CE-3A22-CFB1-5F313C5FEC5C}" dt="2021-09-04T12:04:23.790" v="22"/>
        <pc:sldMkLst>
          <pc:docMk/>
          <pc:sldMk cId="1280221405" sldId="393"/>
        </pc:sldMkLst>
      </pc:sldChg>
      <pc:sldChg chg="del">
        <pc:chgData name="Rhiannon Salisbury (Staff)" userId="S::rhiannon.salisbury@alun.flintshire.sch.uk::306dbb6a-c74f-4a89-a36f-19e805afaa5e" providerId="AD" clId="Web-{F0DD6E88-F3CE-3A22-CFB1-5F313C5FEC5C}" dt="2021-09-04T12:04:26.665" v="25"/>
        <pc:sldMkLst>
          <pc:docMk/>
          <pc:sldMk cId="687395075" sldId="394"/>
        </pc:sldMkLst>
      </pc:sldChg>
      <pc:sldChg chg="del">
        <pc:chgData name="Rhiannon Salisbury (Staff)" userId="S::rhiannon.salisbury@alun.flintshire.sch.uk::306dbb6a-c74f-4a89-a36f-19e805afaa5e" providerId="AD" clId="Web-{F0DD6E88-F3CE-3A22-CFB1-5F313C5FEC5C}" dt="2021-09-04T12:04:26.009" v="24"/>
        <pc:sldMkLst>
          <pc:docMk/>
          <pc:sldMk cId="3041507545" sldId="395"/>
        </pc:sldMkLst>
      </pc:sldChg>
      <pc:sldChg chg="del">
        <pc:chgData name="Rhiannon Salisbury (Staff)" userId="S::rhiannon.salisbury@alun.flintshire.sch.uk::306dbb6a-c74f-4a89-a36f-19e805afaa5e" providerId="AD" clId="Web-{F0DD6E88-F3CE-3A22-CFB1-5F313C5FEC5C}" dt="2021-09-04T12:04:25.353" v="23"/>
        <pc:sldMkLst>
          <pc:docMk/>
          <pc:sldMk cId="642089699" sldId="396"/>
        </pc:sldMkLst>
      </pc:sldChg>
      <pc:sldChg chg="del">
        <pc:chgData name="Rhiannon Salisbury (Staff)" userId="S::rhiannon.salisbury@alun.flintshire.sch.uk::306dbb6a-c74f-4a89-a36f-19e805afaa5e" providerId="AD" clId="Web-{F0DD6E88-F3CE-3A22-CFB1-5F313C5FEC5C}" dt="2021-09-04T12:04:28.743" v="28"/>
        <pc:sldMkLst>
          <pc:docMk/>
          <pc:sldMk cId="2558458803" sldId="397"/>
        </pc:sldMkLst>
      </pc:sldChg>
      <pc:sldChg chg="del">
        <pc:chgData name="Rhiannon Salisbury (Staff)" userId="S::rhiannon.salisbury@alun.flintshire.sch.uk::306dbb6a-c74f-4a89-a36f-19e805afaa5e" providerId="AD" clId="Web-{F0DD6E88-F3CE-3A22-CFB1-5F313C5FEC5C}" dt="2021-09-04T12:04:55.744" v="46"/>
        <pc:sldMkLst>
          <pc:docMk/>
          <pc:sldMk cId="1152614491" sldId="400"/>
        </pc:sldMkLst>
      </pc:sldChg>
      <pc:sldChg chg="del">
        <pc:chgData name="Rhiannon Salisbury (Staff)" userId="S::rhiannon.salisbury@alun.flintshire.sch.uk::306dbb6a-c74f-4a89-a36f-19e805afaa5e" providerId="AD" clId="Web-{F0DD6E88-F3CE-3A22-CFB1-5F313C5FEC5C}" dt="2021-09-04T12:04:55.275" v="45"/>
        <pc:sldMkLst>
          <pc:docMk/>
          <pc:sldMk cId="2746377796" sldId="401"/>
        </pc:sldMkLst>
      </pc:sldChg>
      <pc:sldChg chg="del">
        <pc:chgData name="Rhiannon Salisbury (Staff)" userId="S::rhiannon.salisbury@alun.flintshire.sch.uk::306dbb6a-c74f-4a89-a36f-19e805afaa5e" providerId="AD" clId="Web-{F0DD6E88-F3CE-3A22-CFB1-5F313C5FEC5C}" dt="2021-09-04T12:04:53.728" v="43"/>
        <pc:sldMkLst>
          <pc:docMk/>
          <pc:sldMk cId="1366604654" sldId="402"/>
        </pc:sldMkLst>
      </pc:sldChg>
      <pc:sldChg chg="del">
        <pc:chgData name="Rhiannon Salisbury (Staff)" userId="S::rhiannon.salisbury@alun.flintshire.sch.uk::306dbb6a-c74f-4a89-a36f-19e805afaa5e" providerId="AD" clId="Web-{F0DD6E88-F3CE-3A22-CFB1-5F313C5FEC5C}" dt="2021-09-04T12:04:52.587" v="42"/>
        <pc:sldMkLst>
          <pc:docMk/>
          <pc:sldMk cId="155234984" sldId="403"/>
        </pc:sldMkLst>
      </pc:sldChg>
      <pc:sldChg chg="del">
        <pc:chgData name="Rhiannon Salisbury (Staff)" userId="S::rhiannon.salisbury@alun.flintshire.sch.uk::306dbb6a-c74f-4a89-a36f-19e805afaa5e" providerId="AD" clId="Web-{F0DD6E88-F3CE-3A22-CFB1-5F313C5FEC5C}" dt="2021-09-04T12:04:51.166" v="40"/>
        <pc:sldMkLst>
          <pc:docMk/>
          <pc:sldMk cId="3829766630" sldId="404"/>
        </pc:sldMkLst>
      </pc:sldChg>
      <pc:sldChg chg="del">
        <pc:chgData name="Rhiannon Salisbury (Staff)" userId="S::rhiannon.salisbury@alun.flintshire.sch.uk::306dbb6a-c74f-4a89-a36f-19e805afaa5e" providerId="AD" clId="Web-{F0DD6E88-F3CE-3A22-CFB1-5F313C5FEC5C}" dt="2021-09-04T12:04:51.900" v="41"/>
        <pc:sldMkLst>
          <pc:docMk/>
          <pc:sldMk cId="2895321600" sldId="405"/>
        </pc:sldMkLst>
      </pc:sldChg>
      <pc:sldChg chg="del">
        <pc:chgData name="Rhiannon Salisbury (Staff)" userId="S::rhiannon.salisbury@alun.flintshire.sch.uk::306dbb6a-c74f-4a89-a36f-19e805afaa5e" providerId="AD" clId="Web-{F0DD6E88-F3CE-3A22-CFB1-5F313C5FEC5C}" dt="2021-09-04T12:04:49.916" v="39"/>
        <pc:sldMkLst>
          <pc:docMk/>
          <pc:sldMk cId="990576592" sldId="406"/>
        </pc:sldMkLst>
      </pc:sldChg>
      <pc:sldChg chg="del">
        <pc:chgData name="Rhiannon Salisbury (Staff)" userId="S::rhiannon.salisbury@alun.flintshire.sch.uk::306dbb6a-c74f-4a89-a36f-19e805afaa5e" providerId="AD" clId="Web-{F0DD6E88-F3CE-3A22-CFB1-5F313C5FEC5C}" dt="2021-09-04T12:04:48.494" v="38"/>
        <pc:sldMkLst>
          <pc:docMk/>
          <pc:sldMk cId="3506934734" sldId="407"/>
        </pc:sldMkLst>
      </pc:sldChg>
      <pc:sldChg chg="del">
        <pc:chgData name="Rhiannon Salisbury (Staff)" userId="S::rhiannon.salisbury@alun.flintshire.sch.uk::306dbb6a-c74f-4a89-a36f-19e805afaa5e" providerId="AD" clId="Web-{F0DD6E88-F3CE-3A22-CFB1-5F313C5FEC5C}" dt="2021-09-04T12:04:47.759" v="37"/>
        <pc:sldMkLst>
          <pc:docMk/>
          <pc:sldMk cId="2890592613" sldId="408"/>
        </pc:sldMkLst>
      </pc:sldChg>
      <pc:sldChg chg="del">
        <pc:chgData name="Rhiannon Salisbury (Staff)" userId="S::rhiannon.salisbury@alun.flintshire.sch.uk::306dbb6a-c74f-4a89-a36f-19e805afaa5e" providerId="AD" clId="Web-{F0DD6E88-F3CE-3A22-CFB1-5F313C5FEC5C}" dt="2021-09-04T12:04:46.947" v="36"/>
        <pc:sldMkLst>
          <pc:docMk/>
          <pc:sldMk cId="2449296812" sldId="409"/>
        </pc:sldMkLst>
      </pc:sldChg>
      <pc:sldChg chg="del">
        <pc:chgData name="Rhiannon Salisbury (Staff)" userId="S::rhiannon.salisbury@alun.flintshire.sch.uk::306dbb6a-c74f-4a89-a36f-19e805afaa5e" providerId="AD" clId="Web-{F0DD6E88-F3CE-3A22-CFB1-5F313C5FEC5C}" dt="2021-09-04T12:04:58.603" v="50"/>
        <pc:sldMkLst>
          <pc:docMk/>
          <pc:sldMk cId="3936414200" sldId="417"/>
        </pc:sldMkLst>
      </pc:sldChg>
      <pc:sldChg chg="del">
        <pc:chgData name="Rhiannon Salisbury (Staff)" userId="S::rhiannon.salisbury@alun.flintshire.sch.uk::306dbb6a-c74f-4a89-a36f-19e805afaa5e" providerId="AD" clId="Web-{F0DD6E88-F3CE-3A22-CFB1-5F313C5FEC5C}" dt="2021-09-04T12:04:57.978" v="49"/>
        <pc:sldMkLst>
          <pc:docMk/>
          <pc:sldMk cId="3166408093" sldId="418"/>
        </pc:sldMkLst>
      </pc:sldChg>
      <pc:sldChg chg="del">
        <pc:chgData name="Rhiannon Salisbury (Staff)" userId="S::rhiannon.salisbury@alun.flintshire.sch.uk::306dbb6a-c74f-4a89-a36f-19e805afaa5e" providerId="AD" clId="Web-{F0DD6E88-F3CE-3A22-CFB1-5F313C5FEC5C}" dt="2021-09-04T12:04:56.400" v="47"/>
        <pc:sldMkLst>
          <pc:docMk/>
          <pc:sldMk cId="465801651" sldId="419"/>
        </pc:sldMkLst>
      </pc:sldChg>
      <pc:sldChg chg="del">
        <pc:chgData name="Rhiannon Salisbury (Staff)" userId="S::rhiannon.salisbury@alun.flintshire.sch.uk::306dbb6a-c74f-4a89-a36f-19e805afaa5e" providerId="AD" clId="Web-{F0DD6E88-F3CE-3A22-CFB1-5F313C5FEC5C}" dt="2021-09-04T12:04:57.056" v="48"/>
        <pc:sldMkLst>
          <pc:docMk/>
          <pc:sldMk cId="3550863035" sldId="420"/>
        </pc:sldMkLst>
      </pc:sldChg>
      <pc:sldChg chg="del">
        <pc:chgData name="Rhiannon Salisbury (Staff)" userId="S::rhiannon.salisbury@alun.flintshire.sch.uk::306dbb6a-c74f-4a89-a36f-19e805afaa5e" providerId="AD" clId="Web-{F0DD6E88-F3CE-3A22-CFB1-5F313C5FEC5C}" dt="2021-09-04T12:04:54.556" v="44"/>
        <pc:sldMkLst>
          <pc:docMk/>
          <pc:sldMk cId="3079143055" sldId="421"/>
        </pc:sldMkLst>
      </pc:sldChg>
      <pc:sldChg chg="del">
        <pc:chgData name="Rhiannon Salisbury (Staff)" userId="S::rhiannon.salisbury@alun.flintshire.sch.uk::306dbb6a-c74f-4a89-a36f-19e805afaa5e" providerId="AD" clId="Web-{F0DD6E88-F3CE-3A22-CFB1-5F313C5FEC5C}" dt="2021-09-04T12:04:45.025" v="34"/>
        <pc:sldMkLst>
          <pc:docMk/>
          <pc:sldMk cId="573957041" sldId="422"/>
        </pc:sldMkLst>
      </pc:sldChg>
      <pc:sldChg chg="del">
        <pc:chgData name="Rhiannon Salisbury (Staff)" userId="S::rhiannon.salisbury@alun.flintshire.sch.uk::306dbb6a-c74f-4a89-a36f-19e805afaa5e" providerId="AD" clId="Web-{F0DD6E88-F3CE-3A22-CFB1-5F313C5FEC5C}" dt="2021-09-04T12:04:30.775" v="30"/>
        <pc:sldMkLst>
          <pc:docMk/>
          <pc:sldMk cId="883640694" sldId="423"/>
        </pc:sldMkLst>
      </pc:sldChg>
      <pc:sldChg chg="del">
        <pc:chgData name="Rhiannon Salisbury (Staff)" userId="S::rhiannon.salisbury@alun.flintshire.sch.uk::306dbb6a-c74f-4a89-a36f-19e805afaa5e" providerId="AD" clId="Web-{F0DD6E88-F3CE-3A22-CFB1-5F313C5FEC5C}" dt="2021-09-04T12:04:59.244" v="51"/>
        <pc:sldMkLst>
          <pc:docMk/>
          <pc:sldMk cId="1341940644" sldId="426"/>
        </pc:sldMkLst>
      </pc:sldChg>
      <pc:sldChg chg="del">
        <pc:chgData name="Rhiannon Salisbury (Staff)" userId="S::rhiannon.salisbury@alun.flintshire.sch.uk::306dbb6a-c74f-4a89-a36f-19e805afaa5e" providerId="AD" clId="Web-{F0DD6E88-F3CE-3A22-CFB1-5F313C5FEC5C}" dt="2021-09-04T12:05:00.322" v="52"/>
        <pc:sldMkLst>
          <pc:docMk/>
          <pc:sldMk cId="3629180301" sldId="42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regulations (1)</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lang="en-GB"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3"/>
              </a:rPr>
              <a:t>HSCandCC@wjec.co.uk</a:t>
            </a:r>
            <a:r>
              <a:rPr lang="en-GB" dirty="0">
                <a:effectLst/>
                <a:latin typeface="Arial" panose="020B0604020202020204" pitchFamily="34" charset="0"/>
                <a:ea typeface="Calibri" panose="020F0502020204030204" pitchFamily="34" charset="0"/>
                <a:cs typeface="Times New Roman" panose="02020603050405020304" pitchFamily="18" charset="0"/>
              </a:rPr>
              <a: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9242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13" descr="A group of people sitting in chairs&#10;&#10;Description automatically generated">
            <a:extLst>
              <a:ext uri="{FF2B5EF4-FFF2-40B4-BE49-F238E27FC236}">
                <a16:creationId xmlns:a16="http://schemas.microsoft.com/office/drawing/2014/main" id="{82D314FB-D26E-4574-9126-46662522B343}"/>
              </a:ext>
            </a:extLst>
          </p:cNvPr>
          <p:cNvPicPr>
            <a:picLocks noChangeAspect="1"/>
          </p:cNvPicPr>
          <p:nvPr/>
        </p:nvPicPr>
        <p:blipFill rotWithShape="1">
          <a:blip r:embed="rId2">
            <a:alphaModFix/>
          </a:blip>
          <a:srcRect l="23088" r="10367"/>
          <a:stretch/>
        </p:blipFill>
        <p:spPr>
          <a:xfrm>
            <a:off x="4966012" y="198387"/>
            <a:ext cx="3765946" cy="376594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6" name="Picture 6" descr="Two people standing in front of a window&#10;&#10;Description automatically generated">
            <a:extLst>
              <a:ext uri="{FF2B5EF4-FFF2-40B4-BE49-F238E27FC236}">
                <a16:creationId xmlns:a16="http://schemas.microsoft.com/office/drawing/2014/main" id="{3D373453-FF87-431E-AAE8-801D9BA1928E}"/>
              </a:ext>
            </a:extLst>
          </p:cNvPr>
          <p:cNvPicPr>
            <a:picLocks noChangeAspect="1"/>
          </p:cNvPicPr>
          <p:nvPr/>
        </p:nvPicPr>
        <p:blipFill rotWithShape="1">
          <a:blip r:embed="rId3">
            <a:alphaModFix/>
          </a:blip>
          <a:srcRect r="-1" b="3170"/>
          <a:stretch/>
        </p:blipFill>
        <p:spPr>
          <a:xfrm>
            <a:off x="1199077" y="4"/>
            <a:ext cx="4125131" cy="2489417"/>
          </a:xfrm>
          <a:custGeom>
            <a:avLst/>
            <a:gdLst/>
            <a:ahLst/>
            <a:cxnLst/>
            <a:rect l="l" t="t" r="r" b="b"/>
            <a:pathLst>
              <a:path w="4125131" h="2489417">
                <a:moveTo>
                  <a:pt x="44777" y="0"/>
                </a:moveTo>
                <a:lnTo>
                  <a:pt x="4080354" y="0"/>
                </a:lnTo>
                <a:lnTo>
                  <a:pt x="4083227" y="11173"/>
                </a:lnTo>
                <a:cubicBezTo>
                  <a:pt x="4110702" y="145441"/>
                  <a:pt x="4125131" y="284462"/>
                  <a:pt x="4125131" y="426852"/>
                </a:cubicBezTo>
                <a:cubicBezTo>
                  <a:pt x="4125131" y="1565976"/>
                  <a:pt x="3201689" y="2489417"/>
                  <a:pt x="2062565" y="2489417"/>
                </a:cubicBezTo>
                <a:cubicBezTo>
                  <a:pt x="923442" y="2489417"/>
                  <a:pt x="0" y="1565976"/>
                  <a:pt x="0" y="426852"/>
                </a:cubicBezTo>
                <a:cubicBezTo>
                  <a:pt x="0" y="284462"/>
                  <a:pt x="14429" y="145441"/>
                  <a:pt x="41904" y="11173"/>
                </a:cubicBezTo>
                <a:close/>
              </a:path>
            </a:pathLst>
          </a:custGeom>
          <a:effectLst>
            <a:softEdge rad="0"/>
          </a:effectLst>
        </p:spPr>
      </p:pic>
      <p:pic>
        <p:nvPicPr>
          <p:cNvPr id="4" name="Picture 4" descr="A picture containing toy, doll, room&#10;&#10;Description automatically generated">
            <a:extLst>
              <a:ext uri="{FF2B5EF4-FFF2-40B4-BE49-F238E27FC236}">
                <a16:creationId xmlns:a16="http://schemas.microsoft.com/office/drawing/2014/main" id="{B363D798-0FC7-4C90-ABD1-274911A859C0}"/>
              </a:ext>
            </a:extLst>
          </p:cNvPr>
          <p:cNvPicPr>
            <a:picLocks noChangeAspect="1"/>
          </p:cNvPicPr>
          <p:nvPr/>
        </p:nvPicPr>
        <p:blipFill rotWithShape="1">
          <a:blip r:embed="rId4">
            <a:alphaModFix/>
          </a:blip>
          <a:srcRect l="31090" r="19712"/>
          <a:stretch/>
        </p:blipFill>
        <p:spPr>
          <a:xfrm>
            <a:off x="-2" y="1998084"/>
            <a:ext cx="4231752" cy="4859916"/>
          </a:xfrm>
          <a:custGeom>
            <a:avLst/>
            <a:gdLst/>
            <a:ahLst/>
            <a:cxnLst/>
            <a:rect l="l" t="t" r="r" b="b"/>
            <a:pathLst>
              <a:path w="4231752" h="4859916">
                <a:moveTo>
                  <a:pt x="1051869" y="0"/>
                </a:moveTo>
                <a:cubicBezTo>
                  <a:pt x="2808070" y="0"/>
                  <a:pt x="4231752" y="1423682"/>
                  <a:pt x="4231752" y="3179883"/>
                </a:cubicBezTo>
                <a:cubicBezTo>
                  <a:pt x="4231752" y="3728696"/>
                  <a:pt x="4092721" y="4245036"/>
                  <a:pt x="3847958" y="4695604"/>
                </a:cubicBezTo>
                <a:lnTo>
                  <a:pt x="3748135" y="4859916"/>
                </a:lnTo>
                <a:lnTo>
                  <a:pt x="0" y="4859916"/>
                </a:lnTo>
                <a:lnTo>
                  <a:pt x="0" y="181856"/>
                </a:lnTo>
                <a:lnTo>
                  <a:pt x="106268" y="142962"/>
                </a:lnTo>
                <a:cubicBezTo>
                  <a:pt x="404983" y="50052"/>
                  <a:pt x="722581" y="0"/>
                  <a:pt x="1051869" y="0"/>
                </a:cubicBezTo>
                <a:close/>
              </a:path>
            </a:pathLst>
          </a:custGeom>
          <a:effectLst>
            <a:softEdge rad="0"/>
          </a:effectLst>
        </p:spPr>
      </p:pic>
      <p:pic>
        <p:nvPicPr>
          <p:cNvPr id="5" name="Picture 5" descr="A small child sitting on a table&#10;&#10;Description automatically generated">
            <a:extLst>
              <a:ext uri="{FF2B5EF4-FFF2-40B4-BE49-F238E27FC236}">
                <a16:creationId xmlns:a16="http://schemas.microsoft.com/office/drawing/2014/main" id="{E59F7ED4-845B-4A91-B78F-C767E7FD976E}"/>
              </a:ext>
            </a:extLst>
          </p:cNvPr>
          <p:cNvPicPr>
            <a:picLocks noChangeAspect="1"/>
          </p:cNvPicPr>
          <p:nvPr/>
        </p:nvPicPr>
        <p:blipFill rotWithShape="1">
          <a:blip r:embed="rId5">
            <a:alphaModFix/>
          </a:blip>
          <a:srcRect l="14570" r="24155" b="1"/>
          <a:stretch/>
        </p:blipFill>
        <p:spPr>
          <a:xfrm>
            <a:off x="8845403" y="901876"/>
            <a:ext cx="3346597" cy="3631921"/>
          </a:xfrm>
          <a:custGeom>
            <a:avLst/>
            <a:gdLst/>
            <a:ahLst/>
            <a:cxnLst/>
            <a:rect l="l" t="t" r="r" b="b"/>
            <a:pathLst>
              <a:path w="3346597" h="3631921">
                <a:moveTo>
                  <a:pt x="416855" y="0"/>
                </a:moveTo>
                <a:lnTo>
                  <a:pt x="3346597" y="0"/>
                </a:lnTo>
                <a:lnTo>
                  <a:pt x="3346597" y="3384403"/>
                </a:lnTo>
                <a:lnTo>
                  <a:pt x="3209678" y="3450360"/>
                </a:lnTo>
                <a:cubicBezTo>
                  <a:pt x="2933269" y="3567272"/>
                  <a:pt x="2629372" y="3631921"/>
                  <a:pt x="2310376" y="3631921"/>
                </a:cubicBezTo>
                <a:cubicBezTo>
                  <a:pt x="1034390" y="3631921"/>
                  <a:pt x="0" y="2597531"/>
                  <a:pt x="0" y="1321546"/>
                </a:cubicBezTo>
                <a:cubicBezTo>
                  <a:pt x="0" y="843052"/>
                  <a:pt x="145461" y="398532"/>
                  <a:pt x="394576" y="29794"/>
                </a:cubicBezTo>
                <a:close/>
              </a:path>
            </a:pathLst>
          </a:custGeom>
          <a:effectLst>
            <a:softEdge rad="0"/>
          </a:effectLst>
        </p:spPr>
      </p:pic>
      <p:pic>
        <p:nvPicPr>
          <p:cNvPr id="14" name="Picture 11">
            <a:extLst>
              <a:ext uri="{FF2B5EF4-FFF2-40B4-BE49-F238E27FC236}">
                <a16:creationId xmlns:a16="http://schemas.microsoft.com/office/drawing/2014/main" id="{5E090A9D-9BD2-4EB9-A6B7-8D042B6E418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08503" y="4009645"/>
            <a:ext cx="7058470" cy="2497727"/>
          </a:xfrm>
          <a:solidFill>
            <a:srgbClr val="DB44E3"/>
          </a:solidFill>
        </p:spPr>
        <p:txBody>
          <a:bodyPr vert="horz" lIns="91440" tIns="45720" rIns="91440" bIns="45720" rtlCol="0" anchor="t">
            <a:noAutofit/>
          </a:bodyPr>
          <a:lstStyle/>
          <a:p>
            <a:pPr algn="ctr"/>
            <a:br>
              <a:rPr lang="en-US" sz="3600" dirty="0">
                <a:solidFill>
                  <a:srgbClr val="000000"/>
                </a:solidFill>
                <a:cs typeface="Calibri Light"/>
              </a:rPr>
            </a:br>
            <a:br>
              <a:rPr lang="en-US" sz="3600" dirty="0">
                <a:solidFill>
                  <a:srgbClr val="000000"/>
                </a:solidFill>
              </a:rPr>
            </a:br>
            <a:r>
              <a:rPr lang="en-US" sz="4800" b="1" dirty="0">
                <a:solidFill>
                  <a:srgbClr val="000000"/>
                </a:solidFill>
              </a:rPr>
              <a:t>Regulations </a:t>
            </a:r>
            <a:endParaRPr lang="en-US" sz="4800" b="1" kern="1200" dirty="0">
              <a:solidFill>
                <a:srgbClr val="000000"/>
              </a:solidFill>
              <a:latin typeface="+mj-lt"/>
              <a:cs typeface="Calibri Light"/>
            </a:endParaRPr>
          </a:p>
        </p:txBody>
      </p:sp>
      <p:pic>
        <p:nvPicPr>
          <p:cNvPr id="8" name="Picture 7">
            <a:extLst>
              <a:ext uri="{FF2B5EF4-FFF2-40B4-BE49-F238E27FC236}">
                <a16:creationId xmlns:a16="http://schemas.microsoft.com/office/drawing/2014/main" id="{674F8F94-DC9C-40A7-94B3-834437FD9517}"/>
              </a:ext>
            </a:extLst>
          </p:cNvPr>
          <p:cNvPicPr/>
          <p:nvPr/>
        </p:nvPicPr>
        <p:blipFill>
          <a:blip r:embed="rId7">
            <a:extLst>
              <a:ext uri="{28A0092B-C50C-407E-A947-70E740481C1C}">
                <a14:useLocalDpi xmlns:a14="http://schemas.microsoft.com/office/drawing/2010/main" val="0"/>
              </a:ext>
            </a:extLst>
          </a:blip>
          <a:stretch>
            <a:fillRect/>
          </a:stretch>
        </p:blipFill>
        <p:spPr>
          <a:xfrm>
            <a:off x="10265230" y="0"/>
            <a:ext cx="1926770" cy="838200"/>
          </a:xfrm>
          <a:prstGeom prst="rect">
            <a:avLst/>
          </a:prstGeom>
        </p:spPr>
      </p:pic>
    </p:spTree>
    <p:extLst>
      <p:ext uri="{BB962C8B-B14F-4D97-AF65-F5344CB8AC3E}">
        <p14:creationId xmlns:p14="http://schemas.microsoft.com/office/powerpoint/2010/main" val="602500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284514"/>
            <a:ext cx="10515600" cy="1325563"/>
          </a:xfrm>
          <a:solidFill>
            <a:srgbClr val="F584EB"/>
          </a:solidFill>
        </p:spPr>
        <p:txBody>
          <a:bodyPr/>
          <a:lstStyle/>
          <a:p>
            <a:pPr algn="ctr"/>
            <a:r>
              <a:rPr lang="en-GB" dirty="0">
                <a:latin typeface="+mn-lt"/>
                <a:ea typeface="+mj-lt"/>
                <a:cs typeface="+mj-lt"/>
              </a:rPr>
              <a:t> Recognising high quality health, social care and childcare services</a:t>
            </a: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3018291"/>
            <a:ext cx="10515600" cy="2555195"/>
          </a:xfrm>
        </p:spPr>
        <p:txBody>
          <a:bodyPr vert="horz" lIns="91440" tIns="45720" rIns="91440" bIns="45720" rtlCol="0" anchor="t">
            <a:normAutofit/>
          </a:bodyPr>
          <a:lstStyle/>
          <a:p>
            <a:pPr marL="0" indent="0">
              <a:spcAft>
                <a:spcPts val="1200"/>
              </a:spcAft>
              <a:buNone/>
            </a:pPr>
            <a:r>
              <a:rPr lang="en-GB" dirty="0">
                <a:ea typeface="+mn-lt"/>
                <a:cs typeface="+mn-lt"/>
              </a:rPr>
              <a:t>There are organisations that regulate and inspect the services that are provided.</a:t>
            </a:r>
          </a:p>
          <a:p>
            <a:pPr marL="0" indent="0">
              <a:buNone/>
            </a:pPr>
            <a:r>
              <a:rPr lang="en-GB" dirty="0">
                <a:ea typeface="+mn-lt"/>
                <a:cs typeface="+mn-lt"/>
              </a:rPr>
              <a:t>They regulate individuals working in health and social care and childcare, by confirming that they are suitable to work in the specific professional or job role.</a:t>
            </a:r>
          </a:p>
          <a:p>
            <a:endParaRPr lang="en-GB"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060CA8B9-5920-468B-B0A9-ED097C46AB31}"/>
              </a:ext>
            </a:extLst>
          </p:cNvPr>
          <p:cNvPicPr/>
          <p:nvPr/>
        </p:nvPicPr>
        <p:blipFill>
          <a:blip r:embed="rId2">
            <a:extLst>
              <a:ext uri="{28A0092B-C50C-407E-A947-70E740481C1C}">
                <a14:useLocalDpi xmlns:a14="http://schemas.microsoft.com/office/drawing/2010/main" val="0"/>
              </a:ext>
            </a:extLst>
          </a:blip>
          <a:stretch>
            <a:fillRect/>
          </a:stretch>
        </p:blipFill>
        <p:spPr>
          <a:xfrm>
            <a:off x="10210800" y="54430"/>
            <a:ext cx="1926770" cy="838200"/>
          </a:xfrm>
          <a:prstGeom prst="rect">
            <a:avLst/>
          </a:prstGeom>
        </p:spPr>
      </p:pic>
    </p:spTree>
    <p:extLst>
      <p:ext uri="{BB962C8B-B14F-4D97-AF65-F5344CB8AC3E}">
        <p14:creationId xmlns:p14="http://schemas.microsoft.com/office/powerpoint/2010/main" val="3204101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979715"/>
            <a:ext cx="10515600" cy="613002"/>
          </a:xfrm>
          <a:solidFill>
            <a:srgbClr val="F584EB"/>
          </a:solidFill>
        </p:spPr>
        <p:txBody>
          <a:bodyPr>
            <a:normAutofit fontScale="90000"/>
          </a:bodyPr>
          <a:lstStyle/>
          <a:p>
            <a:pPr algn="ctr"/>
            <a:r>
              <a:rPr lang="en-GB" dirty="0">
                <a:latin typeface="Calibri"/>
                <a:ea typeface="+mj-lt"/>
                <a:cs typeface="Calibri"/>
              </a:rPr>
              <a:t>Care Inspectorate Wales (CIW)</a:t>
            </a:r>
            <a:endParaRPr lang="en-US" dirty="0"/>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1679802"/>
            <a:ext cx="10515600" cy="4351338"/>
          </a:xfrm>
        </p:spPr>
        <p:txBody>
          <a:bodyPr vert="horz" lIns="91440" tIns="45720" rIns="91440" bIns="45720" rtlCol="0" anchor="t">
            <a:noAutofit/>
          </a:bodyPr>
          <a:lstStyle/>
          <a:p>
            <a:pPr>
              <a:lnSpc>
                <a:spcPct val="100000"/>
              </a:lnSpc>
              <a:buNone/>
            </a:pPr>
            <a:r>
              <a:rPr lang="en-GB" sz="2400" dirty="0">
                <a:ea typeface="+mn-lt"/>
                <a:cs typeface="+mn-lt"/>
              </a:rPr>
              <a:t>We are the independent regulator of social care and childcare in Wales.</a:t>
            </a:r>
            <a:endParaRPr lang="en-US" sz="2400" dirty="0"/>
          </a:p>
          <a:p>
            <a:pPr marL="0" indent="0">
              <a:lnSpc>
                <a:spcPct val="100000"/>
              </a:lnSpc>
              <a:buNone/>
            </a:pPr>
            <a:r>
              <a:rPr lang="en-GB" sz="2400" dirty="0">
                <a:ea typeface="+mn-lt"/>
                <a:cs typeface="+mn-lt"/>
              </a:rPr>
              <a:t>We register, inspect and take action to improve the quality and safety of services for the well-being of the people of Wales.</a:t>
            </a:r>
            <a:endParaRPr lang="en-GB" sz="2400" dirty="0"/>
          </a:p>
          <a:p>
            <a:pPr>
              <a:lnSpc>
                <a:spcPct val="100000"/>
              </a:lnSpc>
              <a:buFont typeface="Arial"/>
              <a:buChar char="•"/>
            </a:pPr>
            <a:r>
              <a:rPr lang="en-GB" sz="2400" dirty="0">
                <a:ea typeface="+mn-lt"/>
                <a:cs typeface="+mn-lt"/>
              </a:rPr>
              <a:t>We carry out functions on behalf of Welsh Ministers to provide assurance on the quality and safety of services</a:t>
            </a:r>
            <a:endParaRPr lang="en-GB" sz="2400" dirty="0"/>
          </a:p>
          <a:p>
            <a:pPr>
              <a:lnSpc>
                <a:spcPct val="100000"/>
              </a:lnSpc>
              <a:buFont typeface="Arial"/>
              <a:buChar char="•"/>
            </a:pPr>
            <a:r>
              <a:rPr lang="en-GB" sz="2400" dirty="0">
                <a:ea typeface="+mn-lt"/>
                <a:cs typeface="+mn-lt"/>
              </a:rPr>
              <a:t>We decide who can provide services</a:t>
            </a:r>
            <a:endParaRPr lang="en-GB" sz="2400" dirty="0"/>
          </a:p>
          <a:p>
            <a:pPr>
              <a:lnSpc>
                <a:spcPct val="100000"/>
              </a:lnSpc>
              <a:buFont typeface="Arial"/>
              <a:buChar char="•"/>
            </a:pPr>
            <a:r>
              <a:rPr lang="en-GB" sz="2400" dirty="0">
                <a:ea typeface="+mn-lt"/>
                <a:cs typeface="+mn-lt"/>
              </a:rPr>
              <a:t>We inspect and drive improvement of regulated services and local authority social services</a:t>
            </a:r>
            <a:endParaRPr lang="en-GB" sz="2400" dirty="0"/>
          </a:p>
          <a:p>
            <a:pPr>
              <a:lnSpc>
                <a:spcPct val="100000"/>
              </a:lnSpc>
              <a:buFont typeface="Arial"/>
              <a:buChar char="•"/>
            </a:pPr>
            <a:r>
              <a:rPr lang="en-GB" sz="2400" dirty="0">
                <a:ea typeface="+mn-lt"/>
                <a:cs typeface="+mn-lt"/>
              </a:rPr>
              <a:t>We undertake national reviews of social care services</a:t>
            </a:r>
            <a:endParaRPr lang="en-GB" sz="2400" dirty="0"/>
          </a:p>
          <a:p>
            <a:pPr>
              <a:lnSpc>
                <a:spcPct val="100000"/>
              </a:lnSpc>
              <a:buFont typeface="Arial"/>
              <a:buChar char="•"/>
            </a:pPr>
            <a:r>
              <a:rPr lang="en-GB" sz="2400" dirty="0">
                <a:ea typeface="+mn-lt"/>
                <a:cs typeface="+mn-lt"/>
              </a:rPr>
              <a:t>We take action to ensure services meet legislative and regulatory requirements</a:t>
            </a:r>
            <a:endParaRPr lang="en-GB" sz="2400" dirty="0"/>
          </a:p>
          <a:p>
            <a:pPr>
              <a:lnSpc>
                <a:spcPct val="100000"/>
              </a:lnSpc>
              <a:buFont typeface="Arial"/>
              <a:buChar char="•"/>
            </a:pPr>
            <a:r>
              <a:rPr lang="en-GB" sz="2400" dirty="0">
                <a:ea typeface="+mn-lt"/>
                <a:cs typeface="+mn-lt"/>
              </a:rPr>
              <a:t>We respond to concerns raised about social care and childcare services</a:t>
            </a:r>
          </a:p>
          <a:p>
            <a:endParaRPr lang="en-GB" b="1" dirty="0">
              <a:cs typeface="Calibri"/>
            </a:endParaRPr>
          </a:p>
        </p:txBody>
      </p:sp>
      <p:pic>
        <p:nvPicPr>
          <p:cNvPr id="4" name="Picture 3">
            <a:extLst>
              <a:ext uri="{FF2B5EF4-FFF2-40B4-BE49-F238E27FC236}">
                <a16:creationId xmlns:a16="http://schemas.microsoft.com/office/drawing/2014/main" id="{9061E94D-5781-4E8A-B27B-FC5573DAFFAA}"/>
              </a:ext>
            </a:extLst>
          </p:cNvPr>
          <p:cNvPicPr/>
          <p:nvPr/>
        </p:nvPicPr>
        <p:blipFill>
          <a:blip r:embed="rId2">
            <a:extLst>
              <a:ext uri="{28A0092B-C50C-407E-A947-70E740481C1C}">
                <a14:useLocalDpi xmlns:a14="http://schemas.microsoft.com/office/drawing/2010/main" val="0"/>
              </a:ext>
            </a:extLst>
          </a:blip>
          <a:stretch>
            <a:fillRect/>
          </a:stretch>
        </p:blipFill>
        <p:spPr>
          <a:xfrm>
            <a:off x="10210800" y="54430"/>
            <a:ext cx="1926770" cy="838200"/>
          </a:xfrm>
          <a:prstGeom prst="rect">
            <a:avLst/>
          </a:prstGeom>
        </p:spPr>
      </p:pic>
    </p:spTree>
    <p:extLst>
      <p:ext uri="{BB962C8B-B14F-4D97-AF65-F5344CB8AC3E}">
        <p14:creationId xmlns:p14="http://schemas.microsoft.com/office/powerpoint/2010/main" val="386666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Regulations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extLst>
              <p:ext uri="{D42A27DB-BD31-4B8C-83A1-F6EECF244321}">
                <p14:modId xmlns:p14="http://schemas.microsoft.com/office/powerpoint/2010/main" val="663199082"/>
              </p:ext>
            </p:extLst>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Regulatory body</a:t>
                      </a:r>
                    </a:p>
                  </a:txBody>
                  <a:tcPr anchor="b"/>
                </a:tc>
                <a:tc>
                  <a:txBody>
                    <a:bodyPr/>
                    <a:lstStyle/>
                    <a:p>
                      <a:pPr lvl="0" algn="l">
                        <a:lnSpc>
                          <a:spcPct val="100000"/>
                        </a:lnSpc>
                        <a:spcBef>
                          <a:spcPts val="0"/>
                        </a:spcBef>
                        <a:spcAft>
                          <a:spcPts val="0"/>
                        </a:spcAft>
                        <a:buNone/>
                      </a:pPr>
                      <a:r>
                        <a:rPr lang="en-GB" sz="1200" b="1" u="none" strike="noStrike" noProof="0" dirty="0"/>
                        <a:t>The purpose/aim of the regulatory body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regulations</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regulatory body</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44000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517071" y="912581"/>
            <a:ext cx="11157858" cy="623888"/>
          </a:xfrm>
          <a:solidFill>
            <a:srgbClr val="F584EB"/>
          </a:solidFill>
        </p:spPr>
        <p:txBody>
          <a:bodyPr>
            <a:normAutofit fontScale="90000"/>
          </a:bodyPr>
          <a:lstStyle/>
          <a:p>
            <a:pPr algn="ctr"/>
            <a:r>
              <a:rPr lang="en-GB" dirty="0">
                <a:latin typeface="Calibri"/>
                <a:ea typeface="+mj-lt"/>
                <a:cs typeface="Calibri"/>
              </a:rPr>
              <a:t>Healthcare Inspectorate Wales (HIW) </a:t>
            </a:r>
            <a:endParaRPr lang="en-GB"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517071" y="1657576"/>
            <a:ext cx="11157858" cy="5048024"/>
          </a:xfrm>
        </p:spPr>
        <p:txBody>
          <a:bodyPr vert="horz" lIns="91440" tIns="45720" rIns="91440" bIns="45720" rtlCol="0" anchor="t">
            <a:noAutofit/>
          </a:bodyPr>
          <a:lstStyle/>
          <a:p>
            <a:pPr marL="0" indent="0">
              <a:lnSpc>
                <a:spcPct val="100000"/>
              </a:lnSpc>
              <a:spcBef>
                <a:spcPts val="0"/>
              </a:spcBef>
              <a:buNone/>
            </a:pPr>
            <a:r>
              <a:rPr lang="en-GB" sz="2400" dirty="0">
                <a:ea typeface="+mn-lt"/>
                <a:cs typeface="+mn-lt"/>
              </a:rPr>
              <a:t>Healthcare Inspectorate Wales is the independent inspectorate and regulator of healthcare in Wales.</a:t>
            </a:r>
          </a:p>
          <a:p>
            <a:pPr marL="0" indent="0">
              <a:lnSpc>
                <a:spcPct val="100000"/>
              </a:lnSpc>
              <a:spcBef>
                <a:spcPts val="0"/>
              </a:spcBef>
              <a:buNone/>
            </a:pPr>
            <a:endParaRPr lang="en-GB" sz="1200" b="1" dirty="0">
              <a:ea typeface="+mn-lt"/>
              <a:cs typeface="+mn-lt"/>
            </a:endParaRPr>
          </a:p>
          <a:p>
            <a:pPr marL="0" indent="0">
              <a:lnSpc>
                <a:spcPct val="100000"/>
              </a:lnSpc>
              <a:spcBef>
                <a:spcPts val="0"/>
              </a:spcBef>
              <a:buNone/>
            </a:pPr>
            <a:r>
              <a:rPr lang="en-GB" sz="2400" b="1" dirty="0">
                <a:ea typeface="+mn-lt"/>
                <a:cs typeface="+mn-lt"/>
              </a:rPr>
              <a:t>Our purpose</a:t>
            </a:r>
          </a:p>
          <a:p>
            <a:pPr marL="0" indent="0">
              <a:lnSpc>
                <a:spcPct val="100000"/>
              </a:lnSpc>
              <a:spcBef>
                <a:spcPts val="0"/>
              </a:spcBef>
              <a:buNone/>
            </a:pPr>
            <a:r>
              <a:rPr lang="en-GB" sz="2400" dirty="0">
                <a:ea typeface="+mn-lt"/>
                <a:cs typeface="+mn-lt"/>
              </a:rPr>
              <a:t>To check that people in Wales receive good quality healthcare</a:t>
            </a:r>
          </a:p>
          <a:p>
            <a:pPr marL="0" indent="0">
              <a:lnSpc>
                <a:spcPct val="100000"/>
              </a:lnSpc>
              <a:spcBef>
                <a:spcPts val="0"/>
              </a:spcBef>
              <a:buNone/>
            </a:pPr>
            <a:endParaRPr lang="en-GB" sz="1200" dirty="0"/>
          </a:p>
          <a:p>
            <a:pPr>
              <a:lnSpc>
                <a:spcPct val="100000"/>
              </a:lnSpc>
              <a:spcBef>
                <a:spcPts val="0"/>
              </a:spcBef>
              <a:buNone/>
            </a:pPr>
            <a:r>
              <a:rPr lang="en-GB" sz="2400" b="1" dirty="0"/>
              <a:t>Our goal</a:t>
            </a:r>
            <a:endParaRPr lang="en-GB" sz="2400" dirty="0"/>
          </a:p>
          <a:p>
            <a:pPr marL="0" indent="0">
              <a:lnSpc>
                <a:spcPct val="100000"/>
              </a:lnSpc>
              <a:spcBef>
                <a:spcPts val="0"/>
              </a:spcBef>
              <a:buNone/>
            </a:pPr>
            <a:r>
              <a:rPr lang="en-GB" sz="2400" dirty="0">
                <a:ea typeface="+mn-lt"/>
                <a:cs typeface="+mn-lt"/>
              </a:rPr>
              <a:t>To encourage improvement in healthcare by doing the right work at the right time in the right place; ensuring what we do is communicated well and makes a difference</a:t>
            </a:r>
          </a:p>
          <a:p>
            <a:pPr marL="0" indent="0">
              <a:lnSpc>
                <a:spcPct val="100000"/>
              </a:lnSpc>
              <a:spcBef>
                <a:spcPts val="0"/>
              </a:spcBef>
              <a:buNone/>
            </a:pPr>
            <a:endParaRPr lang="en-GB" sz="1200" dirty="0"/>
          </a:p>
          <a:p>
            <a:pPr>
              <a:lnSpc>
                <a:spcPct val="100000"/>
              </a:lnSpc>
              <a:spcBef>
                <a:spcPts val="0"/>
              </a:spcBef>
              <a:buNone/>
            </a:pPr>
            <a:r>
              <a:rPr lang="en-GB" sz="2400" b="1" dirty="0"/>
              <a:t>Our priorities</a:t>
            </a:r>
            <a:endParaRPr lang="en-GB" sz="2400" dirty="0"/>
          </a:p>
          <a:p>
            <a:pPr marL="358775" indent="-358775">
              <a:lnSpc>
                <a:spcPct val="100000"/>
              </a:lnSpc>
              <a:spcBef>
                <a:spcPts val="0"/>
              </a:spcBef>
              <a:buFont typeface="Arial"/>
              <a:buChar char="•"/>
            </a:pPr>
            <a:r>
              <a:rPr lang="en-GB" sz="2400" dirty="0">
                <a:ea typeface="+mn-lt"/>
                <a:cs typeface="+mn-lt"/>
              </a:rPr>
              <a:t>To maximise the impact of our work to support improvement in healthcare</a:t>
            </a:r>
            <a:endParaRPr lang="en-GB" sz="2400" dirty="0"/>
          </a:p>
          <a:p>
            <a:pPr marL="358775" indent="-358775">
              <a:lnSpc>
                <a:spcPct val="100000"/>
              </a:lnSpc>
              <a:spcBef>
                <a:spcPts val="0"/>
              </a:spcBef>
              <a:buFont typeface="Arial"/>
              <a:buChar char="•"/>
            </a:pPr>
            <a:r>
              <a:rPr lang="en-GB" sz="2400" dirty="0">
                <a:ea typeface="+mn-lt"/>
                <a:cs typeface="+mn-lt"/>
              </a:rPr>
              <a:t>To take action when standards are not met</a:t>
            </a:r>
            <a:endParaRPr lang="en-GB" sz="2400" dirty="0"/>
          </a:p>
          <a:p>
            <a:pPr marL="358775" indent="-358775">
              <a:lnSpc>
                <a:spcPct val="100000"/>
              </a:lnSpc>
              <a:spcBef>
                <a:spcPts val="0"/>
              </a:spcBef>
              <a:buFont typeface="Arial"/>
              <a:buChar char="•"/>
            </a:pPr>
            <a:r>
              <a:rPr lang="en-GB" sz="2400" dirty="0">
                <a:ea typeface="+mn-lt"/>
                <a:cs typeface="+mn-lt"/>
              </a:rPr>
              <a:t>To be more visible</a:t>
            </a:r>
            <a:endParaRPr lang="en-GB" sz="2400" dirty="0"/>
          </a:p>
          <a:p>
            <a:pPr marL="358775" indent="-358775">
              <a:lnSpc>
                <a:spcPct val="100000"/>
              </a:lnSpc>
              <a:spcBef>
                <a:spcPts val="0"/>
              </a:spcBef>
              <a:buFont typeface="Arial"/>
              <a:buChar char="•"/>
            </a:pPr>
            <a:r>
              <a:rPr lang="en-GB" sz="2400" dirty="0">
                <a:ea typeface="+mn-lt"/>
                <a:cs typeface="+mn-lt"/>
              </a:rPr>
              <a:t>To develop our people and organisation to do the best possible job</a:t>
            </a:r>
            <a:endParaRPr lang="en-GB" sz="2400"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811E0D6A-A85E-4EA6-BBEA-0EBAF01BA823}"/>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40559811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083582"/>
            <a:ext cx="10515600" cy="1325563"/>
          </a:xfrm>
          <a:solidFill>
            <a:srgbClr val="F584EB"/>
          </a:solidFill>
        </p:spPr>
        <p:txBody>
          <a:bodyPr/>
          <a:lstStyle/>
          <a:p>
            <a:pPr algn="ctr"/>
            <a:r>
              <a:rPr lang="en-GB" dirty="0">
                <a:latin typeface="Calibri"/>
                <a:cs typeface="Calibri"/>
              </a:rPr>
              <a:t>Her Majesty’s Inspectorate for Education and Training in Wales (Estyn)</a:t>
            </a:r>
            <a:endParaRPr lang="en-US" dirty="0"/>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2837996"/>
            <a:ext cx="10515600" cy="3628118"/>
          </a:xfrm>
        </p:spPr>
        <p:txBody>
          <a:bodyPr vert="horz" lIns="91440" tIns="45720" rIns="91440" bIns="45720" rtlCol="0" anchor="t">
            <a:noAutofit/>
          </a:bodyPr>
          <a:lstStyle/>
          <a:p>
            <a:pPr marL="0" indent="0">
              <a:lnSpc>
                <a:spcPct val="100000"/>
              </a:lnSpc>
              <a:spcBef>
                <a:spcPts val="0"/>
              </a:spcBef>
              <a:buNone/>
            </a:pPr>
            <a:r>
              <a:rPr lang="en-GB" dirty="0">
                <a:ea typeface="+mn-lt"/>
                <a:cs typeface="+mn-lt"/>
              </a:rPr>
              <a:t>We inspect education and training in Wales.</a:t>
            </a:r>
          </a:p>
          <a:p>
            <a:pPr marL="0" indent="0">
              <a:lnSpc>
                <a:spcPct val="100000"/>
              </a:lnSpc>
              <a:spcBef>
                <a:spcPts val="0"/>
              </a:spcBef>
              <a:buNone/>
            </a:pPr>
            <a:br>
              <a:rPr lang="en-GB" dirty="0">
                <a:ea typeface="+mn-lt"/>
                <a:cs typeface="+mn-lt"/>
              </a:rPr>
            </a:br>
            <a:r>
              <a:rPr lang="en-GB" dirty="0">
                <a:ea typeface="+mn-lt"/>
                <a:cs typeface="+mn-lt"/>
              </a:rPr>
              <a:t>Our vision is to improve the quality of education and training and outcomes for all learners in Wales.</a:t>
            </a:r>
            <a:br>
              <a:rPr lang="en-GB" dirty="0">
                <a:ea typeface="+mn-lt"/>
                <a:cs typeface="+mn-lt"/>
              </a:rPr>
            </a:br>
            <a:br>
              <a:rPr lang="en-GB" dirty="0">
                <a:ea typeface="+mn-lt"/>
                <a:cs typeface="+mn-lt"/>
              </a:rPr>
            </a:br>
            <a:r>
              <a:rPr lang="en-GB" dirty="0">
                <a:ea typeface="+mn-lt"/>
                <a:cs typeface="+mn-lt"/>
              </a:rPr>
              <a:t>Our mission is to support education and training providers to develop a self-improving and learning culture through our advice, inspection and capacity building.</a:t>
            </a:r>
            <a:endParaRPr lang="en-US" dirty="0"/>
          </a:p>
          <a:p>
            <a:endParaRPr lang="en-GB" dirty="0">
              <a:ea typeface="+mn-lt"/>
              <a:cs typeface="+mn-lt"/>
            </a:endParaRPr>
          </a:p>
          <a:p>
            <a:endParaRPr lang="en-GB" b="1" dirty="0">
              <a:cs typeface="Calibri"/>
            </a:endParaRPr>
          </a:p>
        </p:txBody>
      </p:sp>
      <p:pic>
        <p:nvPicPr>
          <p:cNvPr id="4" name="Picture 3">
            <a:extLst>
              <a:ext uri="{FF2B5EF4-FFF2-40B4-BE49-F238E27FC236}">
                <a16:creationId xmlns:a16="http://schemas.microsoft.com/office/drawing/2014/main" id="{DF2EC389-BDB0-415D-8525-373B8F4DB238}"/>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880618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3338357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Regulations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extLst>
              <p:ext uri="{D42A27DB-BD31-4B8C-83A1-F6EECF244321}">
                <p14:modId xmlns:p14="http://schemas.microsoft.com/office/powerpoint/2010/main" val="750924183"/>
              </p:ext>
            </p:extLst>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Regulatory body</a:t>
                      </a:r>
                    </a:p>
                  </a:txBody>
                  <a:tcPr anchor="b"/>
                </a:tc>
                <a:tc>
                  <a:txBody>
                    <a:bodyPr/>
                    <a:lstStyle/>
                    <a:p>
                      <a:pPr lvl="0" algn="l">
                        <a:lnSpc>
                          <a:spcPct val="100000"/>
                        </a:lnSpc>
                        <a:spcBef>
                          <a:spcPts val="0"/>
                        </a:spcBef>
                        <a:spcAft>
                          <a:spcPts val="0"/>
                        </a:spcAft>
                        <a:buNone/>
                      </a:pPr>
                      <a:r>
                        <a:rPr lang="en-GB" sz="1200" b="1" u="none" strike="noStrike" noProof="0" dirty="0"/>
                        <a:t>The purpose/aim of the regulatory body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regulations</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regulatory body</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460747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b="1" dirty="0">
                <a:ea typeface="+mn-lt"/>
                <a:cs typeface="+mn-lt"/>
              </a:rPr>
              <a:t>Task 1 </a:t>
            </a:r>
            <a:endParaRPr lang="en-GB" sz="2400" dirty="0">
              <a:ea typeface="+mn-lt"/>
              <a:cs typeface="+mn-lt"/>
            </a:endParaRPr>
          </a:p>
          <a:p>
            <a:pPr algn="ctr"/>
            <a:r>
              <a:rPr lang="en-GB" sz="2400" b="1" dirty="0">
                <a:ea typeface="+mn-lt"/>
                <a:cs typeface="+mn-lt"/>
              </a:rPr>
              <a:t>Produce a report on how practitioners from the health and social care and childcare sectors work together within legislative guidelines to promote outcome-focused care</a:t>
            </a:r>
            <a:endParaRPr lang="en-GB" sz="2400" dirty="0">
              <a:ea typeface="+mn-lt"/>
              <a:cs typeface="+mn-lt"/>
            </a:endParaRPr>
          </a:p>
          <a:p>
            <a:pPr algn="ctr"/>
            <a:endParaRPr lang="en-GB" sz="2400" b="1" dirty="0">
              <a:ea typeface="+mn-lt"/>
              <a:cs typeface="+mn-lt"/>
            </a:endParaRPr>
          </a:p>
          <a:p>
            <a:pPr algn="ctr"/>
            <a:r>
              <a:rPr lang="en-GB" sz="2400" b="1" dirty="0">
                <a:ea typeface="+mn-lt"/>
                <a:cs typeface="+mn-lt"/>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4161088066"/>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413963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1533572001"/>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917601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4104062557"/>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3299739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183462764"/>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	high-quality 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1702838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472058" y="10886"/>
            <a:ext cx="1709056" cy="763588"/>
          </a:xfrm>
          <a:prstGeom prst="rect">
            <a:avLst/>
          </a:prstGeom>
        </p:spPr>
      </p:pic>
    </p:spTree>
    <p:extLst>
      <p:ext uri="{BB962C8B-B14F-4D97-AF65-F5344CB8AC3E}">
        <p14:creationId xmlns:p14="http://schemas.microsoft.com/office/powerpoint/2010/main" val="3358704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45057" y="993417"/>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45057"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DB44E3"/>
                </a:solidFill>
                <a:cs typeface="Calibri"/>
              </a:rPr>
              <a:t>Legislation</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41321" y="2474197"/>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b="1" dirty="0">
                <a:solidFill>
                  <a:srgbClr val="DB44E3"/>
                </a:solidFill>
                <a:cs typeface="Calibri"/>
              </a:rPr>
              <a:t>Initiatives</a:t>
            </a: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37585"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b="1" dirty="0">
                <a:solidFill>
                  <a:srgbClr val="DB44E3"/>
                </a:solidFill>
                <a:cs typeface="Calibri"/>
              </a:rPr>
              <a:t>Regulation</a:t>
            </a:r>
          </a:p>
        </p:txBody>
      </p:sp>
      <p:pic>
        <p:nvPicPr>
          <p:cNvPr id="6" name="Picture 5">
            <a:extLst>
              <a:ext uri="{FF2B5EF4-FFF2-40B4-BE49-F238E27FC236}">
                <a16:creationId xmlns:a16="http://schemas.microsoft.com/office/drawing/2014/main" id="{B2C2F9E3-5DBD-4BE0-8E8E-0473CD9204BF}"/>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511817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77919" y="1023795"/>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77920"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b="1" u="sng" dirty="0">
                <a:solidFill>
                  <a:srgbClr val="DB44E3"/>
                </a:solidFill>
                <a:cs typeface="Calibri"/>
              </a:rPr>
              <a:t>Legislation</a:t>
            </a:r>
          </a:p>
          <a:p>
            <a:pPr algn="ctr"/>
            <a:endParaRPr lang="en-GB" sz="2400" b="1" u="sng" dirty="0">
              <a:solidFill>
                <a:srgbClr val="DB44E3"/>
              </a:solidFill>
              <a:cs typeface="Calibri"/>
            </a:endParaRPr>
          </a:p>
          <a:p>
            <a:pPr algn="ctr"/>
            <a:r>
              <a:rPr lang="en-GB" sz="2400" dirty="0">
                <a:solidFill>
                  <a:srgbClr val="DB44E3"/>
                </a:solidFill>
                <a:ea typeface="+mn-lt"/>
                <a:cs typeface="+mn-lt"/>
              </a:rPr>
              <a:t>A law or set of laws passed by parliament and enforced by the government.  Laws are described as rules made by parliament to order the way in which a society behaves.</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74184" y="249596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b="1" u="sng" dirty="0">
                <a:solidFill>
                  <a:srgbClr val="DB44E3"/>
                </a:solidFill>
                <a:cs typeface="Calibri"/>
              </a:rPr>
              <a:t>Initiatives</a:t>
            </a:r>
          </a:p>
          <a:p>
            <a:pPr algn="ctr"/>
            <a:endParaRPr lang="en-GB" sz="2400" dirty="0">
              <a:solidFill>
                <a:srgbClr val="DB44E3"/>
              </a:solidFill>
              <a:ea typeface="+mn-lt"/>
              <a:cs typeface="+mn-lt"/>
            </a:endParaRPr>
          </a:p>
          <a:p>
            <a:pPr algn="ctr"/>
            <a:r>
              <a:rPr lang="en-GB" sz="2400" dirty="0">
                <a:solidFill>
                  <a:srgbClr val="DB44E3"/>
                </a:solidFill>
                <a:ea typeface="+mn-lt"/>
                <a:cs typeface="+mn-lt"/>
              </a:rPr>
              <a:t>Specific programmes or projects undertaken to achieve set outcomes.  It is the start of something to make improvements.</a:t>
            </a:r>
            <a:endParaRPr lang="en-GB" sz="2400" b="1" u="sng" dirty="0">
              <a:solidFill>
                <a:srgbClr val="DB44E3"/>
              </a:solidFill>
              <a:ea typeface="+mn-lt"/>
              <a:cs typeface="+mn-lt"/>
            </a:endParaRP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70448"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b="1" u="sng" dirty="0">
                <a:solidFill>
                  <a:srgbClr val="DB44E3"/>
                </a:solidFill>
                <a:cs typeface="Calibri"/>
              </a:rPr>
              <a:t>Regulations</a:t>
            </a:r>
          </a:p>
          <a:p>
            <a:pPr algn="ctr"/>
            <a:endParaRPr lang="en-GB" sz="2400" b="1" u="sng" dirty="0">
              <a:solidFill>
                <a:srgbClr val="DB44E3"/>
              </a:solidFill>
              <a:ea typeface="+mn-lt"/>
              <a:cs typeface="+mn-lt"/>
            </a:endParaRPr>
          </a:p>
          <a:p>
            <a:pPr algn="ctr"/>
            <a:r>
              <a:rPr lang="en-GB" sz="2400" dirty="0">
                <a:solidFill>
                  <a:srgbClr val="DB44E3"/>
                </a:solidFill>
                <a:ea typeface="+mn-lt"/>
                <a:cs typeface="+mn-lt"/>
              </a:rPr>
              <a:t>Regulations are rules made by a government or other authority in order to control the way something is done, or the way people behave.</a:t>
            </a:r>
            <a:endParaRPr lang="en-GB" sz="2400" dirty="0">
              <a:solidFill>
                <a:srgbClr val="DB44E3"/>
              </a:solidFill>
            </a:endParaRPr>
          </a:p>
        </p:txBody>
      </p:sp>
      <p:pic>
        <p:nvPicPr>
          <p:cNvPr id="6" name="Picture 5">
            <a:extLst>
              <a:ext uri="{FF2B5EF4-FFF2-40B4-BE49-F238E27FC236}">
                <a16:creationId xmlns:a16="http://schemas.microsoft.com/office/drawing/2014/main" id="{AEC16D5C-6F0E-4993-B668-3781AFD21206}"/>
              </a:ext>
            </a:extLst>
          </p:cNvPr>
          <p:cNvPicPr/>
          <p:nvPr/>
        </p:nvPicPr>
        <p:blipFill>
          <a:blip r:embed="rId2">
            <a:extLst>
              <a:ext uri="{28A0092B-C50C-407E-A947-70E740481C1C}">
                <a14:useLocalDpi xmlns:a14="http://schemas.microsoft.com/office/drawing/2010/main" val="0"/>
              </a:ext>
            </a:extLst>
          </a:blip>
          <a:stretch>
            <a:fillRect/>
          </a:stretch>
        </p:blipFill>
        <p:spPr>
          <a:xfrm>
            <a:off x="10210800" y="54430"/>
            <a:ext cx="1926770" cy="838200"/>
          </a:xfrm>
          <a:prstGeom prst="rect">
            <a:avLst/>
          </a:prstGeom>
        </p:spPr>
      </p:pic>
    </p:spTree>
    <p:extLst>
      <p:ext uri="{BB962C8B-B14F-4D97-AF65-F5344CB8AC3E}">
        <p14:creationId xmlns:p14="http://schemas.microsoft.com/office/powerpoint/2010/main" val="14419879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3.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173A65-346E-48C1-A4F4-F48F4F0DBC57}">
  <ds:schemaRefs>
    <ds:schemaRef ds:uri="http://schemas.microsoft.com/sharepoint/v3/contenttype/forms"/>
  </ds:schemaRefs>
</ds:datastoreItem>
</file>

<file path=customXml/itemProps2.xml><?xml version="1.0" encoding="utf-8"?>
<ds:datastoreItem xmlns:ds="http://schemas.openxmlformats.org/officeDocument/2006/customXml" ds:itemID="{F199EA75-ED08-4848-B3C2-0CB76A1B535A}">
  <ds:schemaRefs>
    <ds:schemaRef ds:uri="http://schemas.microsoft.com/office/2006/documentManagement/types"/>
    <ds:schemaRef ds:uri="36f98b4f-ba65-4a7d-9a34-48b23de556cb"/>
    <ds:schemaRef ds:uri="http://purl.org/dc/elements/1.1/"/>
    <ds:schemaRef ds:uri="http://schemas.microsoft.com/office/infopath/2007/PartnerControls"/>
    <ds:schemaRef ds:uri="http://schemas.microsoft.com/sharepoint/v3"/>
    <ds:schemaRef ds:uri="http://schemas.openxmlformats.org/package/2006/metadata/core-properties"/>
    <ds:schemaRef ds:uri="07b9bb9f-93d7-4a9d-9e48-363b5c999e88"/>
    <ds:schemaRef ds:uri="http://purl.org/dc/term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C867FDC3-5948-4280-80F7-6BFF0598D5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93</TotalTime>
  <Words>2008</Words>
  <Application>Microsoft Office PowerPoint</Application>
  <PresentationFormat>Widescreen</PresentationFormat>
  <Paragraphs>158</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Wingdings</vt:lpstr>
      <vt:lpstr>Office Theme</vt:lpstr>
      <vt:lpstr>GCE Health and Social Care, and Childcare  Unit 2 Supporting health, well-being and resilience in Wales  Task 1, part (b) – current regulations (1)</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  Regulations </vt:lpstr>
      <vt:lpstr> Recognising high quality health, social care and childcare services</vt:lpstr>
      <vt:lpstr>Care Inspectorate Wales (CIW)</vt:lpstr>
      <vt:lpstr>Linking to NEA Task 1</vt:lpstr>
      <vt:lpstr>Regulations Table</vt:lpstr>
      <vt:lpstr>Healthcare Inspectorate Wales (HIW) </vt:lpstr>
      <vt:lpstr>Her Majesty’s Inspectorate for Education and Training in Wales (Estyn)</vt:lpstr>
      <vt:lpstr>Linking to NEA Task 1</vt:lpstr>
      <vt:lpstr>Regulations Table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3047</cp:revision>
  <dcterms:created xsi:type="dcterms:W3CDTF">2020-04-27T13:53:12Z</dcterms:created>
  <dcterms:modified xsi:type="dcterms:W3CDTF">2021-10-26T16:01:32Z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9" name="WJEC Department">
    <vt:lpwstr/>
  </property>
  <property fmtid="{D5CDD505-2E9C-101B-9397-08002B2CF9AE}" pid="10" name="WJEC Audiences">
    <vt:lpwstr/>
  </property>
</Properties>
</file>