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48"/>
  </p:notesMasterIdLst>
  <p:sldIdLst>
    <p:sldId id="449" r:id="rId5"/>
    <p:sldId id="458" r:id="rId6"/>
    <p:sldId id="459" r:id="rId7"/>
    <p:sldId id="460" r:id="rId8"/>
    <p:sldId id="461" r:id="rId9"/>
    <p:sldId id="462" r:id="rId10"/>
    <p:sldId id="463" r:id="rId11"/>
    <p:sldId id="464" r:id="rId12"/>
    <p:sldId id="465" r:id="rId13"/>
    <p:sldId id="466" r:id="rId14"/>
    <p:sldId id="467" r:id="rId15"/>
    <p:sldId id="468" r:id="rId16"/>
    <p:sldId id="469" r:id="rId17"/>
    <p:sldId id="479" r:id="rId18"/>
    <p:sldId id="406" r:id="rId19"/>
    <p:sldId id="448" r:id="rId20"/>
    <p:sldId id="470" r:id="rId21"/>
    <p:sldId id="471" r:id="rId22"/>
    <p:sldId id="404" r:id="rId23"/>
    <p:sldId id="447" r:id="rId24"/>
    <p:sldId id="480" r:id="rId25"/>
    <p:sldId id="481" r:id="rId26"/>
    <p:sldId id="405" r:id="rId27"/>
    <p:sldId id="482" r:id="rId28"/>
    <p:sldId id="483" r:id="rId29"/>
    <p:sldId id="403" r:id="rId30"/>
    <p:sldId id="484" r:id="rId31"/>
    <p:sldId id="485" r:id="rId32"/>
    <p:sldId id="402" r:id="rId33"/>
    <p:sldId id="421" r:id="rId34"/>
    <p:sldId id="486" r:id="rId35"/>
    <p:sldId id="487" r:id="rId36"/>
    <p:sldId id="401" r:id="rId37"/>
    <p:sldId id="446" r:id="rId38"/>
    <p:sldId id="488" r:id="rId39"/>
    <p:sldId id="489" r:id="rId40"/>
    <p:sldId id="400" r:id="rId41"/>
    <p:sldId id="419" r:id="rId42"/>
    <p:sldId id="420" r:id="rId43"/>
    <p:sldId id="445" r:id="rId44"/>
    <p:sldId id="490" r:id="rId45"/>
    <p:sldId id="491" r:id="rId46"/>
    <p:sldId id="478" r:id="rId4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84EB"/>
    <a:srgbClr val="DB44E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A4B2ACA-D418-44F3-B77F-8A19743E0183}" v="39" dt="2021-10-26T15:23:13.37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9" d="100"/>
          <a:sy n="59" d="100"/>
        </p:scale>
        <p:origin x="868" y="6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hiannon Salisbury (Staff)" userId="S::rhiannon.salisbury@alun.flintshire.sch.uk::306dbb6a-c74f-4a89-a36f-19e805afaa5e" providerId="AD" clId="Web-{F000F75D-0689-1365-9267-612B1F921C52}"/>
    <pc:docChg chg="addSld delSld modSld sldOrd">
      <pc:chgData name="Rhiannon Salisbury (Staff)" userId="S::rhiannon.salisbury@alun.flintshire.sch.uk::306dbb6a-c74f-4a89-a36f-19e805afaa5e" providerId="AD" clId="Web-{F000F75D-0689-1365-9267-612B1F921C52}" dt="2021-09-04T12:51:32.248" v="162" actId="14100"/>
      <pc:docMkLst>
        <pc:docMk/>
      </pc:docMkLst>
      <pc:sldChg chg="ord">
        <pc:chgData name="Rhiannon Salisbury (Staff)" userId="S::rhiannon.salisbury@alun.flintshire.sch.uk::306dbb6a-c74f-4a89-a36f-19e805afaa5e" providerId="AD" clId="Web-{F000F75D-0689-1365-9267-612B1F921C52}" dt="2021-09-04T12:25:43.790" v="15"/>
        <pc:sldMkLst>
          <pc:docMk/>
          <pc:sldMk cId="155234984" sldId="403"/>
        </pc:sldMkLst>
      </pc:sldChg>
      <pc:sldChg chg="ord">
        <pc:chgData name="Rhiannon Salisbury (Staff)" userId="S::rhiannon.salisbury@alun.flintshire.sch.uk::306dbb6a-c74f-4a89-a36f-19e805afaa5e" providerId="AD" clId="Web-{F000F75D-0689-1365-9267-612B1F921C52}" dt="2021-09-04T12:25:28.556" v="11"/>
        <pc:sldMkLst>
          <pc:docMk/>
          <pc:sldMk cId="3829766630" sldId="404"/>
        </pc:sldMkLst>
      </pc:sldChg>
      <pc:sldChg chg="ord">
        <pc:chgData name="Rhiannon Salisbury (Staff)" userId="S::rhiannon.salisbury@alun.flintshire.sch.uk::306dbb6a-c74f-4a89-a36f-19e805afaa5e" providerId="AD" clId="Web-{F000F75D-0689-1365-9267-612B1F921C52}" dt="2021-09-04T12:25:36.743" v="13"/>
        <pc:sldMkLst>
          <pc:docMk/>
          <pc:sldMk cId="2895321600" sldId="405"/>
        </pc:sldMkLst>
      </pc:sldChg>
      <pc:sldChg chg="ord">
        <pc:chgData name="Rhiannon Salisbury (Staff)" userId="S::rhiannon.salisbury@alun.flintshire.sch.uk::306dbb6a-c74f-4a89-a36f-19e805afaa5e" providerId="AD" clId="Web-{F000F75D-0689-1365-9267-612B1F921C52}" dt="2021-09-04T12:25:21.306" v="9"/>
        <pc:sldMkLst>
          <pc:docMk/>
          <pc:sldMk cId="990576592" sldId="406"/>
        </pc:sldMkLst>
      </pc:sldChg>
      <pc:sldChg chg="ord">
        <pc:chgData name="Rhiannon Salisbury (Staff)" userId="S::rhiannon.salisbury@alun.flintshire.sch.uk::306dbb6a-c74f-4a89-a36f-19e805afaa5e" providerId="AD" clId="Web-{F000F75D-0689-1365-9267-612B1F921C52}" dt="2021-09-04T12:25:07.321" v="7"/>
        <pc:sldMkLst>
          <pc:docMk/>
          <pc:sldMk cId="3506934734" sldId="407"/>
        </pc:sldMkLst>
      </pc:sldChg>
      <pc:sldChg chg="modSp ord">
        <pc:chgData name="Rhiannon Salisbury (Staff)" userId="S::rhiannon.salisbury@alun.flintshire.sch.uk::306dbb6a-c74f-4a89-a36f-19e805afaa5e" providerId="AD" clId="Web-{F000F75D-0689-1365-9267-612B1F921C52}" dt="2021-09-04T12:46:27.523" v="130" actId="1076"/>
        <pc:sldMkLst>
          <pc:docMk/>
          <pc:sldMk cId="2890592613" sldId="408"/>
        </pc:sldMkLst>
        <pc:spChg chg="mod">
          <ac:chgData name="Rhiannon Salisbury (Staff)" userId="S::rhiannon.salisbury@alun.flintshire.sch.uk::306dbb6a-c74f-4a89-a36f-19e805afaa5e" providerId="AD" clId="Web-{F000F75D-0689-1365-9267-612B1F921C52}" dt="2021-09-04T12:46:27.523" v="130" actId="1076"/>
          <ac:spMkLst>
            <pc:docMk/>
            <pc:sldMk cId="2890592613" sldId="408"/>
            <ac:spMk id="2" creationId="{EBF94A1D-4A8F-47A8-81FB-F739019A68CA}"/>
          </ac:spMkLst>
        </pc:spChg>
      </pc:sldChg>
      <pc:sldChg chg="ord">
        <pc:chgData name="Rhiannon Salisbury (Staff)" userId="S::rhiannon.salisbury@alun.flintshire.sch.uk::306dbb6a-c74f-4a89-a36f-19e805afaa5e" providerId="AD" clId="Web-{F000F75D-0689-1365-9267-612B1F921C52}" dt="2021-09-04T12:28:10.122" v="46"/>
        <pc:sldMkLst>
          <pc:docMk/>
          <pc:sldMk cId="3936414200" sldId="417"/>
        </pc:sldMkLst>
      </pc:sldChg>
      <pc:sldChg chg="del">
        <pc:chgData name="Rhiannon Salisbury (Staff)" userId="S::rhiannon.salisbury@alun.flintshire.sch.uk::306dbb6a-c74f-4a89-a36f-19e805afaa5e" providerId="AD" clId="Web-{F000F75D-0689-1365-9267-612B1F921C52}" dt="2021-09-04T12:26:10.650" v="22"/>
        <pc:sldMkLst>
          <pc:docMk/>
          <pc:sldMk cId="3166408093" sldId="418"/>
        </pc:sldMkLst>
      </pc:sldChg>
      <pc:sldChg chg="add ord">
        <pc:chgData name="Rhiannon Salisbury (Staff)" userId="S::rhiannon.salisbury@alun.flintshire.sch.uk::306dbb6a-c74f-4a89-a36f-19e805afaa5e" providerId="AD" clId="Web-{F000F75D-0689-1365-9267-612B1F921C52}" dt="2021-09-04T12:24:43.555" v="1"/>
        <pc:sldMkLst>
          <pc:docMk/>
          <pc:sldMk cId="127824972" sldId="423"/>
        </pc:sldMkLst>
      </pc:sldChg>
      <pc:sldChg chg="add ord replId">
        <pc:chgData name="Rhiannon Salisbury (Staff)" userId="S::rhiannon.salisbury@alun.flintshire.sch.uk::306dbb6a-c74f-4a89-a36f-19e805afaa5e" providerId="AD" clId="Web-{F000F75D-0689-1365-9267-612B1F921C52}" dt="2021-09-04T12:24:53.133" v="3"/>
        <pc:sldMkLst>
          <pc:docMk/>
          <pc:sldMk cId="950015007" sldId="424"/>
        </pc:sldMkLst>
      </pc:sldChg>
      <pc:sldChg chg="add replId">
        <pc:chgData name="Rhiannon Salisbury (Staff)" userId="S::rhiannon.salisbury@alun.flintshire.sch.uk::306dbb6a-c74f-4a89-a36f-19e805afaa5e" providerId="AD" clId="Web-{F000F75D-0689-1365-9267-612B1F921C52}" dt="2021-09-04T12:24:57.946" v="4"/>
        <pc:sldMkLst>
          <pc:docMk/>
          <pc:sldMk cId="1303726187" sldId="425"/>
        </pc:sldMkLst>
      </pc:sldChg>
      <pc:sldChg chg="add replId">
        <pc:chgData name="Rhiannon Salisbury (Staff)" userId="S::rhiannon.salisbury@alun.flintshire.sch.uk::306dbb6a-c74f-4a89-a36f-19e805afaa5e" providerId="AD" clId="Web-{F000F75D-0689-1365-9267-612B1F921C52}" dt="2021-09-04T12:25:04.852" v="6"/>
        <pc:sldMkLst>
          <pc:docMk/>
          <pc:sldMk cId="1360436594" sldId="426"/>
        </pc:sldMkLst>
      </pc:sldChg>
      <pc:sldChg chg="add replId">
        <pc:chgData name="Rhiannon Salisbury (Staff)" userId="S::rhiannon.salisbury@alun.flintshire.sch.uk::306dbb6a-c74f-4a89-a36f-19e805afaa5e" providerId="AD" clId="Web-{F000F75D-0689-1365-9267-612B1F921C52}" dt="2021-09-04T12:25:19.134" v="8"/>
        <pc:sldMkLst>
          <pc:docMk/>
          <pc:sldMk cId="583308035" sldId="427"/>
        </pc:sldMkLst>
      </pc:sldChg>
      <pc:sldChg chg="add replId">
        <pc:chgData name="Rhiannon Salisbury (Staff)" userId="S::rhiannon.salisbury@alun.flintshire.sch.uk::306dbb6a-c74f-4a89-a36f-19e805afaa5e" providerId="AD" clId="Web-{F000F75D-0689-1365-9267-612B1F921C52}" dt="2021-09-04T12:25:26.665" v="10"/>
        <pc:sldMkLst>
          <pc:docMk/>
          <pc:sldMk cId="132535180" sldId="428"/>
        </pc:sldMkLst>
      </pc:sldChg>
      <pc:sldChg chg="add replId">
        <pc:chgData name="Rhiannon Salisbury (Staff)" userId="S::rhiannon.salisbury@alun.flintshire.sch.uk::306dbb6a-c74f-4a89-a36f-19e805afaa5e" providerId="AD" clId="Web-{F000F75D-0689-1365-9267-612B1F921C52}" dt="2021-09-04T12:25:32.634" v="12"/>
        <pc:sldMkLst>
          <pc:docMk/>
          <pc:sldMk cId="4174610192" sldId="429"/>
        </pc:sldMkLst>
      </pc:sldChg>
      <pc:sldChg chg="add replId">
        <pc:chgData name="Rhiannon Salisbury (Staff)" userId="S::rhiannon.salisbury@alun.flintshire.sch.uk::306dbb6a-c74f-4a89-a36f-19e805afaa5e" providerId="AD" clId="Web-{F000F75D-0689-1365-9267-612B1F921C52}" dt="2021-09-04T12:25:39.775" v="14"/>
        <pc:sldMkLst>
          <pc:docMk/>
          <pc:sldMk cId="1536686704" sldId="430"/>
        </pc:sldMkLst>
      </pc:sldChg>
      <pc:sldChg chg="add ord replId">
        <pc:chgData name="Rhiannon Salisbury (Staff)" userId="S::rhiannon.salisbury@alun.flintshire.sch.uk::306dbb6a-c74f-4a89-a36f-19e805afaa5e" providerId="AD" clId="Web-{F000F75D-0689-1365-9267-612B1F921C52}" dt="2021-09-04T12:25:50.916" v="17"/>
        <pc:sldMkLst>
          <pc:docMk/>
          <pc:sldMk cId="2840650408" sldId="431"/>
        </pc:sldMkLst>
      </pc:sldChg>
      <pc:sldChg chg="add ord replId">
        <pc:chgData name="Rhiannon Salisbury (Staff)" userId="S::rhiannon.salisbury@alun.flintshire.sch.uk::306dbb6a-c74f-4a89-a36f-19e805afaa5e" providerId="AD" clId="Web-{F000F75D-0689-1365-9267-612B1F921C52}" dt="2021-09-04T12:25:57.306" v="19"/>
        <pc:sldMkLst>
          <pc:docMk/>
          <pc:sldMk cId="501280031" sldId="432"/>
        </pc:sldMkLst>
      </pc:sldChg>
      <pc:sldChg chg="add ord replId">
        <pc:chgData name="Rhiannon Salisbury (Staff)" userId="S::rhiannon.salisbury@alun.flintshire.sch.uk::306dbb6a-c74f-4a89-a36f-19e805afaa5e" providerId="AD" clId="Web-{F000F75D-0689-1365-9267-612B1F921C52}" dt="2021-09-04T12:26:05.682" v="21"/>
        <pc:sldMkLst>
          <pc:docMk/>
          <pc:sldMk cId="54504992" sldId="433"/>
        </pc:sldMkLst>
      </pc:sldChg>
      <pc:sldChg chg="add replId">
        <pc:chgData name="Rhiannon Salisbury (Staff)" userId="S::rhiannon.salisbury@alun.flintshire.sch.uk::306dbb6a-c74f-4a89-a36f-19e805afaa5e" providerId="AD" clId="Web-{F000F75D-0689-1365-9267-612B1F921C52}" dt="2021-09-04T12:26:16.151" v="23"/>
        <pc:sldMkLst>
          <pc:docMk/>
          <pc:sldMk cId="2057374868" sldId="434"/>
        </pc:sldMkLst>
      </pc:sldChg>
      <pc:sldChg chg="add replId">
        <pc:chgData name="Rhiannon Salisbury (Staff)" userId="S::rhiannon.salisbury@alun.flintshire.sch.uk::306dbb6a-c74f-4a89-a36f-19e805afaa5e" providerId="AD" clId="Web-{F000F75D-0689-1365-9267-612B1F921C52}" dt="2021-09-04T12:26:29.120" v="26"/>
        <pc:sldMkLst>
          <pc:docMk/>
          <pc:sldMk cId="2527161062" sldId="435"/>
        </pc:sldMkLst>
      </pc:sldChg>
      <pc:sldChg chg="add replId">
        <pc:chgData name="Rhiannon Salisbury (Staff)" userId="S::rhiannon.salisbury@alun.flintshire.sch.uk::306dbb6a-c74f-4a89-a36f-19e805afaa5e" providerId="AD" clId="Web-{F000F75D-0689-1365-9267-612B1F921C52}" dt="2021-09-04T12:26:40.557" v="29"/>
        <pc:sldMkLst>
          <pc:docMk/>
          <pc:sldMk cId="2820098425" sldId="436"/>
        </pc:sldMkLst>
      </pc:sldChg>
      <pc:sldChg chg="add replId">
        <pc:chgData name="Rhiannon Salisbury (Staff)" userId="S::rhiannon.salisbury@alun.flintshire.sch.uk::306dbb6a-c74f-4a89-a36f-19e805afaa5e" providerId="AD" clId="Web-{F000F75D-0689-1365-9267-612B1F921C52}" dt="2021-09-04T12:26:52.011" v="32"/>
        <pc:sldMkLst>
          <pc:docMk/>
          <pc:sldMk cId="72634762" sldId="437"/>
        </pc:sldMkLst>
      </pc:sldChg>
      <pc:sldChg chg="add replId">
        <pc:chgData name="Rhiannon Salisbury (Staff)" userId="S::rhiannon.salisbury@alun.flintshire.sch.uk::306dbb6a-c74f-4a89-a36f-19e805afaa5e" providerId="AD" clId="Web-{F000F75D-0689-1365-9267-612B1F921C52}" dt="2021-09-04T12:27:06.261" v="34"/>
        <pc:sldMkLst>
          <pc:docMk/>
          <pc:sldMk cId="750130005" sldId="438"/>
        </pc:sldMkLst>
      </pc:sldChg>
      <pc:sldChg chg="add replId">
        <pc:chgData name="Rhiannon Salisbury (Staff)" userId="S::rhiannon.salisbury@alun.flintshire.sch.uk::306dbb6a-c74f-4a89-a36f-19e805afaa5e" providerId="AD" clId="Web-{F000F75D-0689-1365-9267-612B1F921C52}" dt="2021-09-04T12:27:19.043" v="36"/>
        <pc:sldMkLst>
          <pc:docMk/>
          <pc:sldMk cId="1754692892" sldId="439"/>
        </pc:sldMkLst>
      </pc:sldChg>
      <pc:sldChg chg="add replId">
        <pc:chgData name="Rhiannon Salisbury (Staff)" userId="S::rhiannon.salisbury@alun.flintshire.sch.uk::306dbb6a-c74f-4a89-a36f-19e805afaa5e" providerId="AD" clId="Web-{F000F75D-0689-1365-9267-612B1F921C52}" dt="2021-09-04T12:27:29.699" v="38"/>
        <pc:sldMkLst>
          <pc:docMk/>
          <pc:sldMk cId="1731523046" sldId="440"/>
        </pc:sldMkLst>
      </pc:sldChg>
      <pc:sldChg chg="add replId">
        <pc:chgData name="Rhiannon Salisbury (Staff)" userId="S::rhiannon.salisbury@alun.flintshire.sch.uk::306dbb6a-c74f-4a89-a36f-19e805afaa5e" providerId="AD" clId="Web-{F000F75D-0689-1365-9267-612B1F921C52}" dt="2021-09-04T12:27:44.856" v="41"/>
        <pc:sldMkLst>
          <pc:docMk/>
          <pc:sldMk cId="1043537037" sldId="441"/>
        </pc:sldMkLst>
      </pc:sldChg>
      <pc:sldChg chg="add replId">
        <pc:chgData name="Rhiannon Salisbury (Staff)" userId="S::rhiannon.salisbury@alun.flintshire.sch.uk::306dbb6a-c74f-4a89-a36f-19e805afaa5e" providerId="AD" clId="Web-{F000F75D-0689-1365-9267-612B1F921C52}" dt="2021-09-04T12:27:54.996" v="43"/>
        <pc:sldMkLst>
          <pc:docMk/>
          <pc:sldMk cId="190536822" sldId="442"/>
        </pc:sldMkLst>
      </pc:sldChg>
      <pc:sldChg chg="add replId">
        <pc:chgData name="Rhiannon Salisbury (Staff)" userId="S::rhiannon.salisbury@alun.flintshire.sch.uk::306dbb6a-c74f-4a89-a36f-19e805afaa5e" providerId="AD" clId="Web-{F000F75D-0689-1365-9267-612B1F921C52}" dt="2021-09-04T12:28:05.934" v="45"/>
        <pc:sldMkLst>
          <pc:docMk/>
          <pc:sldMk cId="1305083584" sldId="443"/>
        </pc:sldMkLst>
      </pc:sldChg>
      <pc:sldChg chg="add ord replId">
        <pc:chgData name="Rhiannon Salisbury (Staff)" userId="S::rhiannon.salisbury@alun.flintshire.sch.uk::306dbb6a-c74f-4a89-a36f-19e805afaa5e" providerId="AD" clId="Web-{F000F75D-0689-1365-9267-612B1F921C52}" dt="2021-09-04T12:28:38.997" v="48"/>
        <pc:sldMkLst>
          <pc:docMk/>
          <pc:sldMk cId="3872950832" sldId="444"/>
        </pc:sldMkLst>
      </pc:sldChg>
      <pc:sldChg chg="addSp delSp modSp add replId">
        <pc:chgData name="Rhiannon Salisbury (Staff)" userId="S::rhiannon.salisbury@alun.flintshire.sch.uk::306dbb6a-c74f-4a89-a36f-19e805afaa5e" providerId="AD" clId="Web-{F000F75D-0689-1365-9267-612B1F921C52}" dt="2021-09-04T12:34:10.523" v="59" actId="14100"/>
        <pc:sldMkLst>
          <pc:docMk/>
          <pc:sldMk cId="2056442350" sldId="445"/>
        </pc:sldMkLst>
        <pc:spChg chg="mod">
          <ac:chgData name="Rhiannon Salisbury (Staff)" userId="S::rhiannon.salisbury@alun.flintshire.sch.uk::306dbb6a-c74f-4a89-a36f-19e805afaa5e" providerId="AD" clId="Web-{F000F75D-0689-1365-9267-612B1F921C52}" dt="2021-09-04T12:34:01.851" v="57" actId="14100"/>
          <ac:spMkLst>
            <pc:docMk/>
            <pc:sldMk cId="2056442350" sldId="445"/>
            <ac:spMk id="2" creationId="{EBF94A1D-4A8F-47A8-81FB-F739019A68CA}"/>
          </ac:spMkLst>
        </pc:spChg>
        <pc:spChg chg="mod">
          <ac:chgData name="Rhiannon Salisbury (Staff)" userId="S::rhiannon.salisbury@alun.flintshire.sch.uk::306dbb6a-c74f-4a89-a36f-19e805afaa5e" providerId="AD" clId="Web-{F000F75D-0689-1365-9267-612B1F921C52}" dt="2021-09-04T12:33:34.944" v="52" actId="20577"/>
          <ac:spMkLst>
            <pc:docMk/>
            <pc:sldMk cId="2056442350" sldId="445"/>
            <ac:spMk id="3" creationId="{73356C4D-39A4-41F4-81D7-A443625A2271}"/>
          </ac:spMkLst>
        </pc:spChg>
        <pc:spChg chg="add del mod">
          <ac:chgData name="Rhiannon Salisbury (Staff)" userId="S::rhiannon.salisbury@alun.flintshire.sch.uk::306dbb6a-c74f-4a89-a36f-19e805afaa5e" providerId="AD" clId="Web-{F000F75D-0689-1365-9267-612B1F921C52}" dt="2021-09-04T12:33:39.679" v="54"/>
          <ac:spMkLst>
            <pc:docMk/>
            <pc:sldMk cId="2056442350" sldId="445"/>
            <ac:spMk id="6" creationId="{4BAAD67F-730A-4240-95FB-4E80ED4FB85C}"/>
          </ac:spMkLst>
        </pc:spChg>
        <pc:picChg chg="del">
          <ac:chgData name="Rhiannon Salisbury (Staff)" userId="S::rhiannon.salisbury@alun.flintshire.sch.uk::306dbb6a-c74f-4a89-a36f-19e805afaa5e" providerId="AD" clId="Web-{F000F75D-0689-1365-9267-612B1F921C52}" dt="2021-09-04T12:33:36.460" v="53"/>
          <ac:picMkLst>
            <pc:docMk/>
            <pc:sldMk cId="2056442350" sldId="445"/>
            <ac:picMk id="5" creationId="{E6468124-0124-461D-A2D2-CB0D25D09C30}"/>
          </ac:picMkLst>
        </pc:picChg>
        <pc:picChg chg="add mod">
          <ac:chgData name="Rhiannon Salisbury (Staff)" userId="S::rhiannon.salisbury@alun.flintshire.sch.uk::306dbb6a-c74f-4a89-a36f-19e805afaa5e" providerId="AD" clId="Web-{F000F75D-0689-1365-9267-612B1F921C52}" dt="2021-09-04T12:34:10.523" v="59" actId="14100"/>
          <ac:picMkLst>
            <pc:docMk/>
            <pc:sldMk cId="2056442350" sldId="445"/>
            <ac:picMk id="7" creationId="{D2C05B4B-CF5F-4A8C-967D-B0DF7256C22C}"/>
          </ac:picMkLst>
        </pc:picChg>
      </pc:sldChg>
      <pc:sldChg chg="new del">
        <pc:chgData name="Rhiannon Salisbury (Staff)" userId="S::rhiannon.salisbury@alun.flintshire.sch.uk::306dbb6a-c74f-4a89-a36f-19e805afaa5e" providerId="AD" clId="Web-{F000F75D-0689-1365-9267-612B1F921C52}" dt="2021-09-04T12:33:27.678" v="50"/>
        <pc:sldMkLst>
          <pc:docMk/>
          <pc:sldMk cId="2439262913" sldId="445"/>
        </pc:sldMkLst>
      </pc:sldChg>
      <pc:sldChg chg="addSp delSp modSp add replId">
        <pc:chgData name="Rhiannon Salisbury (Staff)" userId="S::rhiannon.salisbury@alun.flintshire.sch.uk::306dbb6a-c74f-4a89-a36f-19e805afaa5e" providerId="AD" clId="Web-{F000F75D-0689-1365-9267-612B1F921C52}" dt="2021-09-04T12:36:26.073" v="77" actId="14100"/>
        <pc:sldMkLst>
          <pc:docMk/>
          <pc:sldMk cId="1329856833" sldId="446"/>
        </pc:sldMkLst>
        <pc:spChg chg="mod">
          <ac:chgData name="Rhiannon Salisbury (Staff)" userId="S::rhiannon.salisbury@alun.flintshire.sch.uk::306dbb6a-c74f-4a89-a36f-19e805afaa5e" providerId="AD" clId="Web-{F000F75D-0689-1365-9267-612B1F921C52}" dt="2021-09-04T12:36:15.432" v="75" actId="14100"/>
          <ac:spMkLst>
            <pc:docMk/>
            <pc:sldMk cId="1329856833" sldId="446"/>
            <ac:spMk id="2" creationId="{EBF94A1D-4A8F-47A8-81FB-F739019A68CA}"/>
          </ac:spMkLst>
        </pc:spChg>
        <pc:spChg chg="del">
          <ac:chgData name="Rhiannon Salisbury (Staff)" userId="S::rhiannon.salisbury@alun.flintshire.sch.uk::306dbb6a-c74f-4a89-a36f-19e805afaa5e" providerId="AD" clId="Web-{F000F75D-0689-1365-9267-612B1F921C52}" dt="2021-09-04T12:34:27.164" v="62"/>
          <ac:spMkLst>
            <pc:docMk/>
            <pc:sldMk cId="1329856833" sldId="446"/>
            <ac:spMk id="3" creationId="{73356C4D-39A4-41F4-81D7-A443625A2271}"/>
          </ac:spMkLst>
        </pc:spChg>
        <pc:spChg chg="add del mod">
          <ac:chgData name="Rhiannon Salisbury (Staff)" userId="S::rhiannon.salisbury@alun.flintshire.sch.uk::306dbb6a-c74f-4a89-a36f-19e805afaa5e" providerId="AD" clId="Web-{F000F75D-0689-1365-9267-612B1F921C52}" dt="2021-09-04T12:34:33.836" v="64"/>
          <ac:spMkLst>
            <pc:docMk/>
            <pc:sldMk cId="1329856833" sldId="446"/>
            <ac:spMk id="6" creationId="{8B783E1B-EA9B-46E1-986F-EBB6E8E69C6B}"/>
          </ac:spMkLst>
        </pc:spChg>
        <pc:spChg chg="add del mod">
          <ac:chgData name="Rhiannon Salisbury (Staff)" userId="S::rhiannon.salisbury@alun.flintshire.sch.uk::306dbb6a-c74f-4a89-a36f-19e805afaa5e" providerId="AD" clId="Web-{F000F75D-0689-1365-9267-612B1F921C52}" dt="2021-09-04T12:34:37.774" v="65"/>
          <ac:spMkLst>
            <pc:docMk/>
            <pc:sldMk cId="1329856833" sldId="446"/>
            <ac:spMk id="8" creationId="{9B4C955F-011C-4295-B029-7500E30F0FEB}"/>
          </ac:spMkLst>
        </pc:spChg>
        <pc:spChg chg="add del mod">
          <ac:chgData name="Rhiannon Salisbury (Staff)" userId="S::rhiannon.salisbury@alun.flintshire.sch.uk::306dbb6a-c74f-4a89-a36f-19e805afaa5e" providerId="AD" clId="Web-{F000F75D-0689-1365-9267-612B1F921C52}" dt="2021-09-04T12:35:53.619" v="72"/>
          <ac:spMkLst>
            <pc:docMk/>
            <pc:sldMk cId="1329856833" sldId="446"/>
            <ac:spMk id="9" creationId="{1CCD1A63-20D4-439E-87EB-5411DA416B11}"/>
          </ac:spMkLst>
        </pc:spChg>
        <pc:picChg chg="del">
          <ac:chgData name="Rhiannon Salisbury (Staff)" userId="S::rhiannon.salisbury@alun.flintshire.sch.uk::306dbb6a-c74f-4a89-a36f-19e805afaa5e" providerId="AD" clId="Web-{F000F75D-0689-1365-9267-612B1F921C52}" dt="2021-09-04T12:34:24.570" v="61"/>
          <ac:picMkLst>
            <pc:docMk/>
            <pc:sldMk cId="1329856833" sldId="446"/>
            <ac:picMk id="5" creationId="{A7E02410-6AC9-4254-A977-CAFB204DDA72}"/>
          </ac:picMkLst>
        </pc:picChg>
        <pc:picChg chg="add mod">
          <ac:chgData name="Rhiannon Salisbury (Staff)" userId="S::rhiannon.salisbury@alun.flintshire.sch.uk::306dbb6a-c74f-4a89-a36f-19e805afaa5e" providerId="AD" clId="Web-{F000F75D-0689-1365-9267-612B1F921C52}" dt="2021-09-04T12:36:26.073" v="77" actId="14100"/>
          <ac:picMkLst>
            <pc:docMk/>
            <pc:sldMk cId="1329856833" sldId="446"/>
            <ac:picMk id="10" creationId="{FDE8AA44-40C2-443A-A4A2-FEB6120797D1}"/>
          </ac:picMkLst>
        </pc:picChg>
      </pc:sldChg>
      <pc:sldChg chg="addSp delSp modSp add replId">
        <pc:chgData name="Rhiannon Salisbury (Staff)" userId="S::rhiannon.salisbury@alun.flintshire.sch.uk::306dbb6a-c74f-4a89-a36f-19e805afaa5e" providerId="AD" clId="Web-{F000F75D-0689-1365-9267-612B1F921C52}" dt="2021-09-04T12:42:34.126" v="99" actId="14100"/>
        <pc:sldMkLst>
          <pc:docMk/>
          <pc:sldMk cId="246911755" sldId="447"/>
        </pc:sldMkLst>
        <pc:spChg chg="mod">
          <ac:chgData name="Rhiannon Salisbury (Staff)" userId="S::rhiannon.salisbury@alun.flintshire.sch.uk::306dbb6a-c74f-4a89-a36f-19e805afaa5e" providerId="AD" clId="Web-{F000F75D-0689-1365-9267-612B1F921C52}" dt="2021-09-04T12:42:25.658" v="97" actId="14100"/>
          <ac:spMkLst>
            <pc:docMk/>
            <pc:sldMk cId="246911755" sldId="447"/>
            <ac:spMk id="2" creationId="{EBF94A1D-4A8F-47A8-81FB-F739019A68CA}"/>
          </ac:spMkLst>
        </pc:spChg>
        <pc:spChg chg="del">
          <ac:chgData name="Rhiannon Salisbury (Staff)" userId="S::rhiannon.salisbury@alun.flintshire.sch.uk::306dbb6a-c74f-4a89-a36f-19e805afaa5e" providerId="AD" clId="Web-{F000F75D-0689-1365-9267-612B1F921C52}" dt="2021-09-04T12:42:01.095" v="89"/>
          <ac:spMkLst>
            <pc:docMk/>
            <pc:sldMk cId="246911755" sldId="447"/>
            <ac:spMk id="3" creationId="{73356C4D-39A4-41F4-81D7-A443625A2271}"/>
          </ac:spMkLst>
        </pc:spChg>
        <pc:spChg chg="add del mod">
          <ac:chgData name="Rhiannon Salisbury (Staff)" userId="S::rhiannon.salisbury@alun.flintshire.sch.uk::306dbb6a-c74f-4a89-a36f-19e805afaa5e" providerId="AD" clId="Web-{F000F75D-0689-1365-9267-612B1F921C52}" dt="2021-09-04T12:42:06.095" v="92"/>
          <ac:spMkLst>
            <pc:docMk/>
            <pc:sldMk cId="246911755" sldId="447"/>
            <ac:spMk id="6" creationId="{8B3463B5-FBC9-4A9F-97FB-2FB0B77502F8}"/>
          </ac:spMkLst>
        </pc:spChg>
        <pc:spChg chg="add del mod">
          <ac:chgData name="Rhiannon Salisbury (Staff)" userId="S::rhiannon.salisbury@alun.flintshire.sch.uk::306dbb6a-c74f-4a89-a36f-19e805afaa5e" providerId="AD" clId="Web-{F000F75D-0689-1365-9267-612B1F921C52}" dt="2021-09-04T12:42:10.407" v="94"/>
          <ac:spMkLst>
            <pc:docMk/>
            <pc:sldMk cId="246911755" sldId="447"/>
            <ac:spMk id="8" creationId="{403E2CC3-3A99-48FD-9492-2007ADA92F0A}"/>
          </ac:spMkLst>
        </pc:spChg>
        <pc:picChg chg="del">
          <ac:chgData name="Rhiannon Salisbury (Staff)" userId="S::rhiannon.salisbury@alun.flintshire.sch.uk::306dbb6a-c74f-4a89-a36f-19e805afaa5e" providerId="AD" clId="Web-{F000F75D-0689-1365-9267-612B1F921C52}" dt="2021-09-04T12:42:02.626" v="90"/>
          <ac:picMkLst>
            <pc:docMk/>
            <pc:sldMk cId="246911755" sldId="447"/>
            <ac:picMk id="5" creationId="{1EB41168-2F05-4E3F-8095-325CDE91D278}"/>
          </ac:picMkLst>
        </pc:picChg>
        <pc:picChg chg="add mod">
          <ac:chgData name="Rhiannon Salisbury (Staff)" userId="S::rhiannon.salisbury@alun.flintshire.sch.uk::306dbb6a-c74f-4a89-a36f-19e805afaa5e" providerId="AD" clId="Web-{F000F75D-0689-1365-9267-612B1F921C52}" dt="2021-09-04T12:42:34.126" v="99" actId="14100"/>
          <ac:picMkLst>
            <pc:docMk/>
            <pc:sldMk cId="246911755" sldId="447"/>
            <ac:picMk id="9" creationId="{406D5500-E108-4F0A-B077-E8BD2DA6F544}"/>
          </ac:picMkLst>
        </pc:picChg>
      </pc:sldChg>
      <pc:sldChg chg="addSp delSp modSp add del replId">
        <pc:chgData name="Rhiannon Salisbury (Staff)" userId="S::rhiannon.salisbury@alun.flintshire.sch.uk::306dbb6a-c74f-4a89-a36f-19e805afaa5e" providerId="AD" clId="Web-{F000F75D-0689-1365-9267-612B1F921C52}" dt="2021-09-04T12:39:31.440" v="87"/>
        <pc:sldMkLst>
          <pc:docMk/>
          <pc:sldMk cId="2018278995" sldId="447"/>
        </pc:sldMkLst>
        <pc:spChg chg="del mod">
          <ac:chgData name="Rhiannon Salisbury (Staff)" userId="S::rhiannon.salisbury@alun.flintshire.sch.uk::306dbb6a-c74f-4a89-a36f-19e805afaa5e" providerId="AD" clId="Web-{F000F75D-0689-1365-9267-612B1F921C52}" dt="2021-09-04T12:36:42.261" v="80"/>
          <ac:spMkLst>
            <pc:docMk/>
            <pc:sldMk cId="2018278995" sldId="447"/>
            <ac:spMk id="3" creationId="{73356C4D-39A4-41F4-81D7-A443625A2271}"/>
          </ac:spMkLst>
        </pc:spChg>
        <pc:spChg chg="add del mod">
          <ac:chgData name="Rhiannon Salisbury (Staff)" userId="S::rhiannon.salisbury@alun.flintshire.sch.uk::306dbb6a-c74f-4a89-a36f-19e805afaa5e" providerId="AD" clId="Web-{F000F75D-0689-1365-9267-612B1F921C52}" dt="2021-09-04T12:36:48.105" v="82"/>
          <ac:spMkLst>
            <pc:docMk/>
            <pc:sldMk cId="2018278995" sldId="447"/>
            <ac:spMk id="6" creationId="{9C1CACFB-5A6E-4421-B89C-DDC5DFEF3115}"/>
          </ac:spMkLst>
        </pc:spChg>
        <pc:spChg chg="add del mod">
          <ac:chgData name="Rhiannon Salisbury (Staff)" userId="S::rhiannon.salisbury@alun.flintshire.sch.uk::306dbb6a-c74f-4a89-a36f-19e805afaa5e" providerId="AD" clId="Web-{F000F75D-0689-1365-9267-612B1F921C52}" dt="2021-09-04T12:39:24.737" v="84"/>
          <ac:spMkLst>
            <pc:docMk/>
            <pc:sldMk cId="2018278995" sldId="447"/>
            <ac:spMk id="8" creationId="{ECEC22CE-5CC1-4C52-9AFA-2C3E3D03840D}"/>
          </ac:spMkLst>
        </pc:spChg>
        <pc:picChg chg="del">
          <ac:chgData name="Rhiannon Salisbury (Staff)" userId="S::rhiannon.salisbury@alun.flintshire.sch.uk::306dbb6a-c74f-4a89-a36f-19e805afaa5e" providerId="AD" clId="Web-{F000F75D-0689-1365-9267-612B1F921C52}" dt="2021-09-04T12:36:43.995" v="81"/>
          <ac:picMkLst>
            <pc:docMk/>
            <pc:sldMk cId="2018278995" sldId="447"/>
            <ac:picMk id="5" creationId="{1A4E6779-267E-4BEF-8F85-00136F6D0399}"/>
          </ac:picMkLst>
        </pc:picChg>
        <pc:picChg chg="add del mod">
          <ac:chgData name="Rhiannon Salisbury (Staff)" userId="S::rhiannon.salisbury@alun.flintshire.sch.uk::306dbb6a-c74f-4a89-a36f-19e805afaa5e" providerId="AD" clId="Web-{F000F75D-0689-1365-9267-612B1F921C52}" dt="2021-09-04T12:39:29.831" v="86"/>
          <ac:picMkLst>
            <pc:docMk/>
            <pc:sldMk cId="2018278995" sldId="447"/>
            <ac:picMk id="10" creationId="{889B7B46-7BBE-4EAC-AFD7-DD2554AB247B}"/>
          </ac:picMkLst>
        </pc:picChg>
      </pc:sldChg>
      <pc:sldChg chg="addSp delSp modSp add replId">
        <pc:chgData name="Rhiannon Salisbury (Staff)" userId="S::rhiannon.salisbury@alun.flintshire.sch.uk::306dbb6a-c74f-4a89-a36f-19e805afaa5e" providerId="AD" clId="Web-{F000F75D-0689-1365-9267-612B1F921C52}" dt="2021-09-04T12:43:59.519" v="118" actId="14100"/>
        <pc:sldMkLst>
          <pc:docMk/>
          <pc:sldMk cId="3600628780" sldId="448"/>
        </pc:sldMkLst>
        <pc:spChg chg="mod">
          <ac:chgData name="Rhiannon Salisbury (Staff)" userId="S::rhiannon.salisbury@alun.flintshire.sch.uk::306dbb6a-c74f-4a89-a36f-19e805afaa5e" providerId="AD" clId="Web-{F000F75D-0689-1365-9267-612B1F921C52}" dt="2021-09-04T12:43:30.862" v="109" actId="1076"/>
          <ac:spMkLst>
            <pc:docMk/>
            <pc:sldMk cId="3600628780" sldId="448"/>
            <ac:spMk id="2" creationId="{EBF94A1D-4A8F-47A8-81FB-F739019A68CA}"/>
          </ac:spMkLst>
        </pc:spChg>
        <pc:spChg chg="del mod">
          <ac:chgData name="Rhiannon Salisbury (Staff)" userId="S::rhiannon.salisbury@alun.flintshire.sch.uk::306dbb6a-c74f-4a89-a36f-19e805afaa5e" providerId="AD" clId="Web-{F000F75D-0689-1365-9267-612B1F921C52}" dt="2021-09-04T12:42:51.096" v="103"/>
          <ac:spMkLst>
            <pc:docMk/>
            <pc:sldMk cId="3600628780" sldId="448"/>
            <ac:spMk id="3" creationId="{73356C4D-39A4-41F4-81D7-A443625A2271}"/>
          </ac:spMkLst>
        </pc:spChg>
        <pc:spChg chg="del mod">
          <ac:chgData name="Rhiannon Salisbury (Staff)" userId="S::rhiannon.salisbury@alun.flintshire.sch.uk::306dbb6a-c74f-4a89-a36f-19e805afaa5e" providerId="AD" clId="Web-{F000F75D-0689-1365-9267-612B1F921C52}" dt="2021-09-04T12:43:03.018" v="107"/>
          <ac:spMkLst>
            <pc:docMk/>
            <pc:sldMk cId="3600628780" sldId="448"/>
            <ac:spMk id="5" creationId="{B7D680A1-3BE1-4D90-8319-45FF4B9401D3}"/>
          </ac:spMkLst>
        </pc:spChg>
        <pc:spChg chg="add del mod">
          <ac:chgData name="Rhiannon Salisbury (Staff)" userId="S::rhiannon.salisbury@alun.flintshire.sch.uk::306dbb6a-c74f-4a89-a36f-19e805afaa5e" providerId="AD" clId="Web-{F000F75D-0689-1365-9267-612B1F921C52}" dt="2021-09-04T12:42:59.690" v="106"/>
          <ac:spMkLst>
            <pc:docMk/>
            <pc:sldMk cId="3600628780" sldId="448"/>
            <ac:spMk id="7" creationId="{264717DB-B5D1-49F2-B9B9-25DE277F0ED2}"/>
          </ac:spMkLst>
        </pc:spChg>
        <pc:spChg chg="add del mod">
          <ac:chgData name="Rhiannon Salisbury (Staff)" userId="S::rhiannon.salisbury@alun.flintshire.sch.uk::306dbb6a-c74f-4a89-a36f-19e805afaa5e" providerId="AD" clId="Web-{F000F75D-0689-1365-9267-612B1F921C52}" dt="2021-09-04T12:43:35.893" v="114"/>
          <ac:spMkLst>
            <pc:docMk/>
            <pc:sldMk cId="3600628780" sldId="448"/>
            <ac:spMk id="8" creationId="{DF31B1EC-931F-47F4-A969-D43642B8F1D0}"/>
          </ac:spMkLst>
        </pc:spChg>
        <pc:picChg chg="del">
          <ac:chgData name="Rhiannon Salisbury (Staff)" userId="S::rhiannon.salisbury@alun.flintshire.sch.uk::306dbb6a-c74f-4a89-a36f-19e805afaa5e" providerId="AD" clId="Web-{F000F75D-0689-1365-9267-612B1F921C52}" dt="2021-09-04T12:42:53.924" v="104"/>
          <ac:picMkLst>
            <pc:docMk/>
            <pc:sldMk cId="3600628780" sldId="448"/>
            <ac:picMk id="4" creationId="{05613640-CFC6-4BFA-B364-A5B432F94020}"/>
          </ac:picMkLst>
        </pc:picChg>
        <pc:picChg chg="add mod">
          <ac:chgData name="Rhiannon Salisbury (Staff)" userId="S::rhiannon.salisbury@alun.flintshire.sch.uk::306dbb6a-c74f-4a89-a36f-19e805afaa5e" providerId="AD" clId="Web-{F000F75D-0689-1365-9267-612B1F921C52}" dt="2021-09-04T12:43:59.519" v="118" actId="14100"/>
          <ac:picMkLst>
            <pc:docMk/>
            <pc:sldMk cId="3600628780" sldId="448"/>
            <ac:picMk id="9" creationId="{EC56B989-9BF7-4C77-8008-AF9C03311DBC}"/>
          </ac:picMkLst>
        </pc:picChg>
      </pc:sldChg>
      <pc:sldChg chg="addSp delSp modSp add del replId">
        <pc:chgData name="Rhiannon Salisbury (Staff)" userId="S::rhiannon.salisbury@alun.flintshire.sch.uk::306dbb6a-c74f-4a89-a36f-19e805afaa5e" providerId="AD" clId="Web-{F000F75D-0689-1365-9267-612B1F921C52}" dt="2021-09-04T12:46:13.397" v="128"/>
        <pc:sldMkLst>
          <pc:docMk/>
          <pc:sldMk cId="726355217" sldId="449"/>
        </pc:sldMkLst>
        <pc:spChg chg="mod">
          <ac:chgData name="Rhiannon Salisbury (Staff)" userId="S::rhiannon.salisbury@alun.flintshire.sch.uk::306dbb6a-c74f-4a89-a36f-19e805afaa5e" providerId="AD" clId="Web-{F000F75D-0689-1365-9267-612B1F921C52}" dt="2021-09-04T12:44:30.270" v="127" actId="14100"/>
          <ac:spMkLst>
            <pc:docMk/>
            <pc:sldMk cId="726355217" sldId="449"/>
            <ac:spMk id="2" creationId="{EBF94A1D-4A8F-47A8-81FB-F739019A68CA}"/>
          </ac:spMkLst>
        </pc:spChg>
        <pc:spChg chg="del mod">
          <ac:chgData name="Rhiannon Salisbury (Staff)" userId="S::rhiannon.salisbury@alun.flintshire.sch.uk::306dbb6a-c74f-4a89-a36f-19e805afaa5e" providerId="AD" clId="Web-{F000F75D-0689-1365-9267-612B1F921C52}" dt="2021-09-04T12:44:15.457" v="121"/>
          <ac:spMkLst>
            <pc:docMk/>
            <pc:sldMk cId="726355217" sldId="449"/>
            <ac:spMk id="3" creationId="{73356C4D-39A4-41F4-81D7-A443625A2271}"/>
          </ac:spMkLst>
        </pc:spChg>
        <pc:spChg chg="add del mod">
          <ac:chgData name="Rhiannon Salisbury (Staff)" userId="S::rhiannon.salisbury@alun.flintshire.sch.uk::306dbb6a-c74f-4a89-a36f-19e805afaa5e" providerId="AD" clId="Web-{F000F75D-0689-1365-9267-612B1F921C52}" dt="2021-09-04T12:44:24.661" v="125"/>
          <ac:spMkLst>
            <pc:docMk/>
            <pc:sldMk cId="726355217" sldId="449"/>
            <ac:spMk id="5" creationId="{5ABD8CE3-99D5-4F15-B0DE-6CDAAD58E051}"/>
          </ac:spMkLst>
        </pc:spChg>
        <pc:spChg chg="add del mod">
          <ac:chgData name="Rhiannon Salisbury (Staff)" userId="S::rhiannon.salisbury@alun.flintshire.sch.uk::306dbb6a-c74f-4a89-a36f-19e805afaa5e" providerId="AD" clId="Web-{F000F75D-0689-1365-9267-612B1F921C52}" dt="2021-09-04T12:44:20.395" v="123"/>
          <ac:spMkLst>
            <pc:docMk/>
            <pc:sldMk cId="726355217" sldId="449"/>
            <ac:spMk id="7" creationId="{5A0C5028-97BF-4415-8791-BC932BE1E61B}"/>
          </ac:spMkLst>
        </pc:spChg>
        <pc:picChg chg="del">
          <ac:chgData name="Rhiannon Salisbury (Staff)" userId="S::rhiannon.salisbury@alun.flintshire.sch.uk::306dbb6a-c74f-4a89-a36f-19e805afaa5e" providerId="AD" clId="Web-{F000F75D-0689-1365-9267-612B1F921C52}" dt="2021-09-04T12:44:16.957" v="122"/>
          <ac:picMkLst>
            <pc:docMk/>
            <pc:sldMk cId="726355217" sldId="449"/>
            <ac:picMk id="8" creationId="{F0D21C8E-DC49-40DD-89F5-C86F7B1B4441}"/>
          </ac:picMkLst>
        </pc:picChg>
      </pc:sldChg>
      <pc:sldChg chg="addSp delSp modSp add replId">
        <pc:chgData name="Rhiannon Salisbury (Staff)" userId="S::rhiannon.salisbury@alun.flintshire.sch.uk::306dbb6a-c74f-4a89-a36f-19e805afaa5e" providerId="AD" clId="Web-{F000F75D-0689-1365-9267-612B1F921C52}" dt="2021-09-04T12:49:37.355" v="146" actId="14100"/>
        <pc:sldMkLst>
          <pc:docMk/>
          <pc:sldMk cId="1189677925" sldId="449"/>
        </pc:sldMkLst>
        <pc:spChg chg="mod">
          <ac:chgData name="Rhiannon Salisbury (Staff)" userId="S::rhiannon.salisbury@alun.flintshire.sch.uk::306dbb6a-c74f-4a89-a36f-19e805afaa5e" providerId="AD" clId="Web-{F000F75D-0689-1365-9267-612B1F921C52}" dt="2021-09-04T12:49:16.886" v="142" actId="14100"/>
          <ac:spMkLst>
            <pc:docMk/>
            <pc:sldMk cId="1189677925" sldId="449"/>
            <ac:spMk id="2" creationId="{EBF94A1D-4A8F-47A8-81FB-F739019A68CA}"/>
          </ac:spMkLst>
        </pc:spChg>
        <pc:spChg chg="del">
          <ac:chgData name="Rhiannon Salisbury (Staff)" userId="S::rhiannon.salisbury@alun.flintshire.sch.uk::306dbb6a-c74f-4a89-a36f-19e805afaa5e" providerId="AD" clId="Web-{F000F75D-0689-1365-9267-612B1F921C52}" dt="2021-09-04T12:48:58.151" v="132"/>
          <ac:spMkLst>
            <pc:docMk/>
            <pc:sldMk cId="1189677925" sldId="449"/>
            <ac:spMk id="3" creationId="{73356C4D-39A4-41F4-81D7-A443625A2271}"/>
          </ac:spMkLst>
        </pc:spChg>
        <pc:spChg chg="add del mod">
          <ac:chgData name="Rhiannon Salisbury (Staff)" userId="S::rhiannon.salisbury@alun.flintshire.sch.uk::306dbb6a-c74f-4a89-a36f-19e805afaa5e" providerId="AD" clId="Web-{F000F75D-0689-1365-9267-612B1F921C52}" dt="2021-09-04T12:49:02.776" v="134"/>
          <ac:spMkLst>
            <pc:docMk/>
            <pc:sldMk cId="1189677925" sldId="449"/>
            <ac:spMk id="6" creationId="{73100598-ABCB-46E1-8551-6762B2329509}"/>
          </ac:spMkLst>
        </pc:spChg>
        <pc:spChg chg="add del mod">
          <ac:chgData name="Rhiannon Salisbury (Staff)" userId="S::rhiannon.salisbury@alun.flintshire.sch.uk::306dbb6a-c74f-4a89-a36f-19e805afaa5e" providerId="AD" clId="Web-{F000F75D-0689-1365-9267-612B1F921C52}" dt="2021-09-04T12:49:10.542" v="140"/>
          <ac:spMkLst>
            <pc:docMk/>
            <pc:sldMk cId="1189677925" sldId="449"/>
            <ac:spMk id="7" creationId="{F0842258-6FF4-4357-A6A5-F95D2D6C0FAB}"/>
          </ac:spMkLst>
        </pc:spChg>
        <pc:picChg chg="del">
          <ac:chgData name="Rhiannon Salisbury (Staff)" userId="S::rhiannon.salisbury@alun.flintshire.sch.uk::306dbb6a-c74f-4a89-a36f-19e805afaa5e" providerId="AD" clId="Web-{F000F75D-0689-1365-9267-612B1F921C52}" dt="2021-09-04T12:49:00.713" v="133"/>
          <ac:picMkLst>
            <pc:docMk/>
            <pc:sldMk cId="1189677925" sldId="449"/>
            <ac:picMk id="4" creationId="{E5750502-E712-4735-B996-2FEDB1A50622}"/>
          </ac:picMkLst>
        </pc:picChg>
        <pc:picChg chg="add mod">
          <ac:chgData name="Rhiannon Salisbury (Staff)" userId="S::rhiannon.salisbury@alun.flintshire.sch.uk::306dbb6a-c74f-4a89-a36f-19e805afaa5e" providerId="AD" clId="Web-{F000F75D-0689-1365-9267-612B1F921C52}" dt="2021-09-04T12:49:37.355" v="146" actId="14100"/>
          <ac:picMkLst>
            <pc:docMk/>
            <pc:sldMk cId="1189677925" sldId="449"/>
            <ac:picMk id="8" creationId="{D31B8E25-064D-43E1-9CF4-FBDD98AFEECA}"/>
          </ac:picMkLst>
        </pc:picChg>
      </pc:sldChg>
      <pc:sldChg chg="addSp delSp modSp add replId">
        <pc:chgData name="Rhiannon Salisbury (Staff)" userId="S::rhiannon.salisbury@alun.flintshire.sch.uk::306dbb6a-c74f-4a89-a36f-19e805afaa5e" providerId="AD" clId="Web-{F000F75D-0689-1365-9267-612B1F921C52}" dt="2021-09-04T12:51:32.248" v="162" actId="14100"/>
        <pc:sldMkLst>
          <pc:docMk/>
          <pc:sldMk cId="883622893" sldId="450"/>
        </pc:sldMkLst>
        <pc:spChg chg="mod">
          <ac:chgData name="Rhiannon Salisbury (Staff)" userId="S::rhiannon.salisbury@alun.flintshire.sch.uk::306dbb6a-c74f-4a89-a36f-19e805afaa5e" providerId="AD" clId="Web-{F000F75D-0689-1365-9267-612B1F921C52}" dt="2021-09-04T12:51:06.294" v="154" actId="14100"/>
          <ac:spMkLst>
            <pc:docMk/>
            <pc:sldMk cId="883622893" sldId="450"/>
            <ac:spMk id="2" creationId="{EBF94A1D-4A8F-47A8-81FB-F739019A68CA}"/>
          </ac:spMkLst>
        </pc:spChg>
        <pc:spChg chg="del">
          <ac:chgData name="Rhiannon Salisbury (Staff)" userId="S::rhiannon.salisbury@alun.flintshire.sch.uk::306dbb6a-c74f-4a89-a36f-19e805afaa5e" providerId="AD" clId="Web-{F000F75D-0689-1365-9267-612B1F921C52}" dt="2021-09-04T12:50:49.372" v="148"/>
          <ac:spMkLst>
            <pc:docMk/>
            <pc:sldMk cId="883622893" sldId="450"/>
            <ac:spMk id="3" creationId="{73356C4D-39A4-41F4-81D7-A443625A2271}"/>
          </ac:spMkLst>
        </pc:spChg>
        <pc:spChg chg="add del mod">
          <ac:chgData name="Rhiannon Salisbury (Staff)" userId="S::rhiannon.salisbury@alun.flintshire.sch.uk::306dbb6a-c74f-4a89-a36f-19e805afaa5e" providerId="AD" clId="Web-{F000F75D-0689-1365-9267-612B1F921C52}" dt="2021-09-04T12:50:57.982" v="152"/>
          <ac:spMkLst>
            <pc:docMk/>
            <pc:sldMk cId="883622893" sldId="450"/>
            <ac:spMk id="6" creationId="{447BEDC1-7877-4F87-AE9C-70752EC7FF08}"/>
          </ac:spMkLst>
        </pc:spChg>
        <pc:spChg chg="add del mod">
          <ac:chgData name="Rhiannon Salisbury (Staff)" userId="S::rhiannon.salisbury@alun.flintshire.sch.uk::306dbb6a-c74f-4a89-a36f-19e805afaa5e" providerId="AD" clId="Web-{F000F75D-0689-1365-9267-612B1F921C52}" dt="2021-09-04T12:50:54.357" v="150"/>
          <ac:spMkLst>
            <pc:docMk/>
            <pc:sldMk cId="883622893" sldId="450"/>
            <ac:spMk id="8" creationId="{B46C2377-51E1-44A3-A714-E4DCE1902774}"/>
          </ac:spMkLst>
        </pc:spChg>
        <pc:spChg chg="add del mod">
          <ac:chgData name="Rhiannon Salisbury (Staff)" userId="S::rhiannon.salisbury@alun.flintshire.sch.uk::306dbb6a-c74f-4a89-a36f-19e805afaa5e" providerId="AD" clId="Web-{F000F75D-0689-1365-9267-612B1F921C52}" dt="2021-09-04T12:51:10.623" v="158"/>
          <ac:spMkLst>
            <pc:docMk/>
            <pc:sldMk cId="883622893" sldId="450"/>
            <ac:spMk id="9" creationId="{77338056-7AB7-45CB-AD94-807145B01B92}"/>
          </ac:spMkLst>
        </pc:spChg>
        <pc:picChg chg="del">
          <ac:chgData name="Rhiannon Salisbury (Staff)" userId="S::rhiannon.salisbury@alun.flintshire.sch.uk::306dbb6a-c74f-4a89-a36f-19e805afaa5e" providerId="AD" clId="Web-{F000F75D-0689-1365-9267-612B1F921C52}" dt="2021-09-04T12:50:50.888" v="149"/>
          <ac:picMkLst>
            <pc:docMk/>
            <pc:sldMk cId="883622893" sldId="450"/>
            <ac:picMk id="5" creationId="{55D992A0-C080-44CD-9FD0-E6B97910C706}"/>
          </ac:picMkLst>
        </pc:picChg>
        <pc:picChg chg="add mod">
          <ac:chgData name="Rhiannon Salisbury (Staff)" userId="S::rhiannon.salisbury@alun.flintshire.sch.uk::306dbb6a-c74f-4a89-a36f-19e805afaa5e" providerId="AD" clId="Web-{F000F75D-0689-1365-9267-612B1F921C52}" dt="2021-09-04T12:51:32.248" v="162" actId="14100"/>
          <ac:picMkLst>
            <pc:docMk/>
            <pc:sldMk cId="883622893" sldId="450"/>
            <ac:picMk id="10" creationId="{C213BEBA-A0B6-4EAD-9FB7-B0C578E990B3}"/>
          </ac:picMkLst>
        </pc:picChg>
      </pc:sldChg>
    </pc:docChg>
  </pc:docChgLst>
  <pc:docChgLst>
    <pc:chgData name="Rhiannon Salisbury (Staff)" userId="S::rhiannon.salisbury@alun.flintshire.sch.uk::306dbb6a-c74f-4a89-a36f-19e805afaa5e" providerId="AD" clId="Web-{EB646476-F0C3-790D-B8F9-1A23E1B2639A}"/>
    <pc:docChg chg="delSld">
      <pc:chgData name="Rhiannon Salisbury (Staff)" userId="S::rhiannon.salisbury@alun.flintshire.sch.uk::306dbb6a-c74f-4a89-a36f-19e805afaa5e" providerId="AD" clId="Web-{EB646476-F0C3-790D-B8F9-1A23E1B2639A}" dt="2021-09-04T12:06:28.089" v="49"/>
      <pc:docMkLst>
        <pc:docMk/>
      </pc:docMkLst>
      <pc:sldChg chg="del">
        <pc:chgData name="Rhiannon Salisbury (Staff)" userId="S::rhiannon.salisbury@alun.flintshire.sch.uk::306dbb6a-c74f-4a89-a36f-19e805afaa5e" providerId="AD" clId="Web-{EB646476-F0C3-790D-B8F9-1A23E1B2639A}" dt="2021-09-04T12:06:02.511" v="31"/>
        <pc:sldMkLst>
          <pc:docMk/>
          <pc:sldMk cId="602500626" sldId="321"/>
        </pc:sldMkLst>
      </pc:sldChg>
      <pc:sldChg chg="del">
        <pc:chgData name="Rhiannon Salisbury (Staff)" userId="S::rhiannon.salisbury@alun.flintshire.sch.uk::306dbb6a-c74f-4a89-a36f-19e805afaa5e" providerId="AD" clId="Web-{EB646476-F0C3-790D-B8F9-1A23E1B2639A}" dt="2021-09-04T12:06:03.432" v="32"/>
        <pc:sldMkLst>
          <pc:docMk/>
          <pc:sldMk cId="3204101923" sldId="342"/>
        </pc:sldMkLst>
      </pc:sldChg>
      <pc:sldChg chg="del">
        <pc:chgData name="Rhiannon Salisbury (Staff)" userId="S::rhiannon.salisbury@alun.flintshire.sch.uk::306dbb6a-c74f-4a89-a36f-19e805afaa5e" providerId="AD" clId="Web-{EB646476-F0C3-790D-B8F9-1A23E1B2639A}" dt="2021-09-04T12:06:06.182" v="36"/>
        <pc:sldMkLst>
          <pc:docMk/>
          <pc:sldMk cId="2024423467" sldId="343"/>
        </pc:sldMkLst>
      </pc:sldChg>
      <pc:sldChg chg="del">
        <pc:chgData name="Rhiannon Salisbury (Staff)" userId="S::rhiannon.salisbury@alun.flintshire.sch.uk::306dbb6a-c74f-4a89-a36f-19e805afaa5e" providerId="AD" clId="Web-{EB646476-F0C3-790D-B8F9-1A23E1B2639A}" dt="2021-09-04T12:06:15.183" v="47"/>
        <pc:sldMkLst>
          <pc:docMk/>
          <pc:sldMk cId="2459584830" sldId="346"/>
        </pc:sldMkLst>
      </pc:sldChg>
      <pc:sldChg chg="del">
        <pc:chgData name="Rhiannon Salisbury (Staff)" userId="S::rhiannon.salisbury@alun.flintshire.sch.uk::306dbb6a-c74f-4a89-a36f-19e805afaa5e" providerId="AD" clId="Web-{EB646476-F0C3-790D-B8F9-1A23E1B2639A}" dt="2021-09-04T12:05:36.916" v="2"/>
        <pc:sldMkLst>
          <pc:docMk/>
          <pc:sldMk cId="1048990997" sldId="352"/>
        </pc:sldMkLst>
      </pc:sldChg>
      <pc:sldChg chg="del">
        <pc:chgData name="Rhiannon Salisbury (Staff)" userId="S::rhiannon.salisbury@alun.flintshire.sch.uk::306dbb6a-c74f-4a89-a36f-19e805afaa5e" providerId="AD" clId="Web-{EB646476-F0C3-790D-B8F9-1A23E1B2639A}" dt="2021-09-04T12:05:39.307" v="4"/>
        <pc:sldMkLst>
          <pc:docMk/>
          <pc:sldMk cId="3691094163" sldId="353"/>
        </pc:sldMkLst>
      </pc:sldChg>
      <pc:sldChg chg="del">
        <pc:chgData name="Rhiannon Salisbury (Staff)" userId="S::rhiannon.salisbury@alun.flintshire.sch.uk::306dbb6a-c74f-4a89-a36f-19e805afaa5e" providerId="AD" clId="Web-{EB646476-F0C3-790D-B8F9-1A23E1B2639A}" dt="2021-09-04T12:05:41.370" v="7"/>
        <pc:sldMkLst>
          <pc:docMk/>
          <pc:sldMk cId="246412611" sldId="354"/>
        </pc:sldMkLst>
      </pc:sldChg>
      <pc:sldChg chg="del">
        <pc:chgData name="Rhiannon Salisbury (Staff)" userId="S::rhiannon.salisbury@alun.flintshire.sch.uk::306dbb6a-c74f-4a89-a36f-19e805afaa5e" providerId="AD" clId="Web-{EB646476-F0C3-790D-B8F9-1A23E1B2639A}" dt="2021-09-04T12:05:42.073" v="8"/>
        <pc:sldMkLst>
          <pc:docMk/>
          <pc:sldMk cId="2302630625" sldId="355"/>
        </pc:sldMkLst>
      </pc:sldChg>
      <pc:sldChg chg="del">
        <pc:chgData name="Rhiannon Salisbury (Staff)" userId="S::rhiannon.salisbury@alun.flintshire.sch.uk::306dbb6a-c74f-4a89-a36f-19e805afaa5e" providerId="AD" clId="Web-{EB646476-F0C3-790D-B8F9-1A23E1B2639A}" dt="2021-09-04T12:05:44.448" v="10"/>
        <pc:sldMkLst>
          <pc:docMk/>
          <pc:sldMk cId="3388548877" sldId="356"/>
        </pc:sldMkLst>
      </pc:sldChg>
      <pc:sldChg chg="del">
        <pc:chgData name="Rhiannon Salisbury (Staff)" userId="S::rhiannon.salisbury@alun.flintshire.sch.uk::306dbb6a-c74f-4a89-a36f-19e805afaa5e" providerId="AD" clId="Web-{EB646476-F0C3-790D-B8F9-1A23E1B2639A}" dt="2021-09-04T12:05:46.823" v="13"/>
        <pc:sldMkLst>
          <pc:docMk/>
          <pc:sldMk cId="3658113052" sldId="357"/>
        </pc:sldMkLst>
      </pc:sldChg>
      <pc:sldChg chg="del">
        <pc:chgData name="Rhiannon Salisbury (Staff)" userId="S::rhiannon.salisbury@alun.flintshire.sch.uk::306dbb6a-c74f-4a89-a36f-19e805afaa5e" providerId="AD" clId="Web-{EB646476-F0C3-790D-B8F9-1A23E1B2639A}" dt="2021-09-04T12:05:47.667" v="14"/>
        <pc:sldMkLst>
          <pc:docMk/>
          <pc:sldMk cId="3710113814" sldId="358"/>
        </pc:sldMkLst>
      </pc:sldChg>
      <pc:sldChg chg="del">
        <pc:chgData name="Rhiannon Salisbury (Staff)" userId="S::rhiannon.salisbury@alun.flintshire.sch.uk::306dbb6a-c74f-4a89-a36f-19e805afaa5e" providerId="AD" clId="Web-{EB646476-F0C3-790D-B8F9-1A23E1B2639A}" dt="2021-09-04T12:05:37.698" v="3"/>
        <pc:sldMkLst>
          <pc:docMk/>
          <pc:sldMk cId="4218148231" sldId="360"/>
        </pc:sldMkLst>
      </pc:sldChg>
      <pc:sldChg chg="del">
        <pc:chgData name="Rhiannon Salisbury (Staff)" userId="S::rhiannon.salisbury@alun.flintshire.sch.uk::306dbb6a-c74f-4a89-a36f-19e805afaa5e" providerId="AD" clId="Web-{EB646476-F0C3-790D-B8F9-1A23E1B2639A}" dt="2021-09-04T12:05:59.245" v="27"/>
        <pc:sldMkLst>
          <pc:docMk/>
          <pc:sldMk cId="1100724162" sldId="363"/>
        </pc:sldMkLst>
      </pc:sldChg>
      <pc:sldChg chg="del">
        <pc:chgData name="Rhiannon Salisbury (Staff)" userId="S::rhiannon.salisbury@alun.flintshire.sch.uk::306dbb6a-c74f-4a89-a36f-19e805afaa5e" providerId="AD" clId="Web-{EB646476-F0C3-790D-B8F9-1A23E1B2639A}" dt="2021-09-04T12:06:05.620" v="35"/>
        <pc:sldMkLst>
          <pc:docMk/>
          <pc:sldMk cId="1880618924" sldId="364"/>
        </pc:sldMkLst>
      </pc:sldChg>
      <pc:sldChg chg="del">
        <pc:chgData name="Rhiannon Salisbury (Staff)" userId="S::rhiannon.salisbury@alun.flintshire.sch.uk::306dbb6a-c74f-4a89-a36f-19e805afaa5e" providerId="AD" clId="Web-{EB646476-F0C3-790D-B8F9-1A23E1B2639A}" dt="2021-09-04T12:06:04.714" v="34"/>
        <pc:sldMkLst>
          <pc:docMk/>
          <pc:sldMk cId="4055981170" sldId="365"/>
        </pc:sldMkLst>
      </pc:sldChg>
      <pc:sldChg chg="del">
        <pc:chgData name="Rhiannon Salisbury (Staff)" userId="S::rhiannon.salisbury@alun.flintshire.sch.uk::306dbb6a-c74f-4a89-a36f-19e805afaa5e" providerId="AD" clId="Web-{EB646476-F0C3-790D-B8F9-1A23E1B2639A}" dt="2021-09-04T12:06:03.979" v="33"/>
        <pc:sldMkLst>
          <pc:docMk/>
          <pc:sldMk cId="386666223" sldId="366"/>
        </pc:sldMkLst>
      </pc:sldChg>
      <pc:sldChg chg="del">
        <pc:chgData name="Rhiannon Salisbury (Staff)" userId="S::rhiannon.salisbury@alun.flintshire.sch.uk::306dbb6a-c74f-4a89-a36f-19e805afaa5e" providerId="AD" clId="Web-{EB646476-F0C3-790D-B8F9-1A23E1B2639A}" dt="2021-09-04T12:06:09.651" v="40"/>
        <pc:sldMkLst>
          <pc:docMk/>
          <pc:sldMk cId="2694127671" sldId="367"/>
        </pc:sldMkLst>
      </pc:sldChg>
      <pc:sldChg chg="del">
        <pc:chgData name="Rhiannon Salisbury (Staff)" userId="S::rhiannon.salisbury@alun.flintshire.sch.uk::306dbb6a-c74f-4a89-a36f-19e805afaa5e" providerId="AD" clId="Web-{EB646476-F0C3-790D-B8F9-1A23E1B2639A}" dt="2021-09-04T12:06:09.089" v="39"/>
        <pc:sldMkLst>
          <pc:docMk/>
          <pc:sldMk cId="4175742861" sldId="368"/>
        </pc:sldMkLst>
      </pc:sldChg>
      <pc:sldChg chg="del">
        <pc:chgData name="Rhiannon Salisbury (Staff)" userId="S::rhiannon.salisbury@alun.flintshire.sch.uk::306dbb6a-c74f-4a89-a36f-19e805afaa5e" providerId="AD" clId="Web-{EB646476-F0C3-790D-B8F9-1A23E1B2639A}" dt="2021-09-04T12:06:10.542" v="41"/>
        <pc:sldMkLst>
          <pc:docMk/>
          <pc:sldMk cId="4061041031" sldId="369"/>
        </pc:sldMkLst>
      </pc:sldChg>
      <pc:sldChg chg="del">
        <pc:chgData name="Rhiannon Salisbury (Staff)" userId="S::rhiannon.salisbury@alun.flintshire.sch.uk::306dbb6a-c74f-4a89-a36f-19e805afaa5e" providerId="AD" clId="Web-{EB646476-F0C3-790D-B8F9-1A23E1B2639A}" dt="2021-09-04T12:06:13.011" v="44"/>
        <pc:sldMkLst>
          <pc:docMk/>
          <pc:sldMk cId="1572291384" sldId="370"/>
        </pc:sldMkLst>
      </pc:sldChg>
      <pc:sldChg chg="del">
        <pc:chgData name="Rhiannon Salisbury (Staff)" userId="S::rhiannon.salisbury@alun.flintshire.sch.uk::306dbb6a-c74f-4a89-a36f-19e805afaa5e" providerId="AD" clId="Web-{EB646476-F0C3-790D-B8F9-1A23E1B2639A}" dt="2021-09-04T12:05:39.932" v="5"/>
        <pc:sldMkLst>
          <pc:docMk/>
          <pc:sldMk cId="1845007995" sldId="373"/>
        </pc:sldMkLst>
      </pc:sldChg>
      <pc:sldChg chg="del">
        <pc:chgData name="Rhiannon Salisbury (Staff)" userId="S::rhiannon.salisbury@alun.flintshire.sch.uk::306dbb6a-c74f-4a89-a36f-19e805afaa5e" providerId="AD" clId="Web-{EB646476-F0C3-790D-B8F9-1A23E1B2639A}" dt="2021-09-04T12:05:40.541" v="6"/>
        <pc:sldMkLst>
          <pc:docMk/>
          <pc:sldMk cId="1088733252" sldId="374"/>
        </pc:sldMkLst>
      </pc:sldChg>
      <pc:sldChg chg="del">
        <pc:chgData name="Rhiannon Salisbury (Staff)" userId="S::rhiannon.salisbury@alun.flintshire.sch.uk::306dbb6a-c74f-4a89-a36f-19e805afaa5e" providerId="AD" clId="Web-{EB646476-F0C3-790D-B8F9-1A23E1B2639A}" dt="2021-09-04T12:05:45.416" v="11"/>
        <pc:sldMkLst>
          <pc:docMk/>
          <pc:sldMk cId="3590858950" sldId="375"/>
        </pc:sldMkLst>
      </pc:sldChg>
      <pc:sldChg chg="del">
        <pc:chgData name="Rhiannon Salisbury (Staff)" userId="S::rhiannon.salisbury@alun.flintshire.sch.uk::306dbb6a-c74f-4a89-a36f-19e805afaa5e" providerId="AD" clId="Web-{EB646476-F0C3-790D-B8F9-1A23E1B2639A}" dt="2021-09-04T12:05:46.073" v="12"/>
        <pc:sldMkLst>
          <pc:docMk/>
          <pc:sldMk cId="211120669" sldId="376"/>
        </pc:sldMkLst>
      </pc:sldChg>
      <pc:sldChg chg="del">
        <pc:chgData name="Rhiannon Salisbury (Staff)" userId="S::rhiannon.salisbury@alun.flintshire.sch.uk::306dbb6a-c74f-4a89-a36f-19e805afaa5e" providerId="AD" clId="Web-{EB646476-F0C3-790D-B8F9-1A23E1B2639A}" dt="2021-09-04T12:05:43.573" v="9"/>
        <pc:sldMkLst>
          <pc:docMk/>
          <pc:sldMk cId="4094689253" sldId="377"/>
        </pc:sldMkLst>
      </pc:sldChg>
      <pc:sldChg chg="del">
        <pc:chgData name="Rhiannon Salisbury (Staff)" userId="S::rhiannon.salisbury@alun.flintshire.sch.uk::306dbb6a-c74f-4a89-a36f-19e805afaa5e" providerId="AD" clId="Web-{EB646476-F0C3-790D-B8F9-1A23E1B2639A}" dt="2021-09-04T12:05:34.338" v="0"/>
        <pc:sldMkLst>
          <pc:docMk/>
          <pc:sldMk cId="3902413265" sldId="379"/>
        </pc:sldMkLst>
      </pc:sldChg>
      <pc:sldChg chg="del">
        <pc:chgData name="Rhiannon Salisbury (Staff)" userId="S::rhiannon.salisbury@alun.flintshire.sch.uk::306dbb6a-c74f-4a89-a36f-19e805afaa5e" providerId="AD" clId="Web-{EB646476-F0C3-790D-B8F9-1A23E1B2639A}" dt="2021-09-04T12:05:35.823" v="1"/>
        <pc:sldMkLst>
          <pc:docMk/>
          <pc:sldMk cId="3331254289" sldId="380"/>
        </pc:sldMkLst>
      </pc:sldChg>
      <pc:sldChg chg="del">
        <pc:chgData name="Rhiannon Salisbury (Staff)" userId="S::rhiannon.salisbury@alun.flintshire.sch.uk::306dbb6a-c74f-4a89-a36f-19e805afaa5e" providerId="AD" clId="Web-{EB646476-F0C3-790D-B8F9-1A23E1B2639A}" dt="2021-09-04T12:05:48.463" v="15"/>
        <pc:sldMkLst>
          <pc:docMk/>
          <pc:sldMk cId="439821875" sldId="383"/>
        </pc:sldMkLst>
      </pc:sldChg>
      <pc:sldChg chg="del">
        <pc:chgData name="Rhiannon Salisbury (Staff)" userId="S::rhiannon.salisbury@alun.flintshire.sch.uk::306dbb6a-c74f-4a89-a36f-19e805afaa5e" providerId="AD" clId="Web-{EB646476-F0C3-790D-B8F9-1A23E1B2639A}" dt="2021-09-04T12:06:00.682" v="29"/>
        <pc:sldMkLst>
          <pc:docMk/>
          <pc:sldMk cId="1977493630" sldId="384"/>
        </pc:sldMkLst>
      </pc:sldChg>
      <pc:sldChg chg="del">
        <pc:chgData name="Rhiannon Salisbury (Staff)" userId="S::rhiannon.salisbury@alun.flintshire.sch.uk::306dbb6a-c74f-4a89-a36f-19e805afaa5e" providerId="AD" clId="Web-{EB646476-F0C3-790D-B8F9-1A23E1B2639A}" dt="2021-09-04T12:06:01.917" v="30"/>
        <pc:sldMkLst>
          <pc:docMk/>
          <pc:sldMk cId="3649273118" sldId="386"/>
        </pc:sldMkLst>
      </pc:sldChg>
      <pc:sldChg chg="del">
        <pc:chgData name="Rhiannon Salisbury (Staff)" userId="S::rhiannon.salisbury@alun.flintshire.sch.uk::306dbb6a-c74f-4a89-a36f-19e805afaa5e" providerId="AD" clId="Web-{EB646476-F0C3-790D-B8F9-1A23E1B2639A}" dt="2021-09-04T12:05:51.510" v="19"/>
        <pc:sldMkLst>
          <pc:docMk/>
          <pc:sldMk cId="3531020230" sldId="387"/>
        </pc:sldMkLst>
      </pc:sldChg>
      <pc:sldChg chg="del">
        <pc:chgData name="Rhiannon Salisbury (Staff)" userId="S::rhiannon.salisbury@alun.flintshire.sch.uk::306dbb6a-c74f-4a89-a36f-19e805afaa5e" providerId="AD" clId="Web-{EB646476-F0C3-790D-B8F9-1A23E1B2639A}" dt="2021-09-04T12:05:50.510" v="18"/>
        <pc:sldMkLst>
          <pc:docMk/>
          <pc:sldMk cId="2985660450" sldId="388"/>
        </pc:sldMkLst>
      </pc:sldChg>
      <pc:sldChg chg="del">
        <pc:chgData name="Rhiannon Salisbury (Staff)" userId="S::rhiannon.salisbury@alun.flintshire.sch.uk::306dbb6a-c74f-4a89-a36f-19e805afaa5e" providerId="AD" clId="Web-{EB646476-F0C3-790D-B8F9-1A23E1B2639A}" dt="2021-09-04T12:05:56.464" v="25"/>
        <pc:sldMkLst>
          <pc:docMk/>
          <pc:sldMk cId="1769217603" sldId="389"/>
        </pc:sldMkLst>
      </pc:sldChg>
      <pc:sldChg chg="del">
        <pc:chgData name="Rhiannon Salisbury (Staff)" userId="S::rhiannon.salisbury@alun.flintshire.sch.uk::306dbb6a-c74f-4a89-a36f-19e805afaa5e" providerId="AD" clId="Web-{EB646476-F0C3-790D-B8F9-1A23E1B2639A}" dt="2021-09-04T12:05:49.792" v="17"/>
        <pc:sldMkLst>
          <pc:docMk/>
          <pc:sldMk cId="1044620217" sldId="390"/>
        </pc:sldMkLst>
      </pc:sldChg>
      <pc:sldChg chg="del">
        <pc:chgData name="Rhiannon Salisbury (Staff)" userId="S::rhiannon.salisbury@alun.flintshire.sch.uk::306dbb6a-c74f-4a89-a36f-19e805afaa5e" providerId="AD" clId="Web-{EB646476-F0C3-790D-B8F9-1A23E1B2639A}" dt="2021-09-04T12:05:49.213" v="16"/>
        <pc:sldMkLst>
          <pc:docMk/>
          <pc:sldMk cId="29721434" sldId="391"/>
        </pc:sldMkLst>
      </pc:sldChg>
      <pc:sldChg chg="del">
        <pc:chgData name="Rhiannon Salisbury (Staff)" userId="S::rhiannon.salisbury@alun.flintshire.sch.uk::306dbb6a-c74f-4a89-a36f-19e805afaa5e" providerId="AD" clId="Web-{EB646476-F0C3-790D-B8F9-1A23E1B2639A}" dt="2021-09-04T12:05:55.901" v="24"/>
        <pc:sldMkLst>
          <pc:docMk/>
          <pc:sldMk cId="2784738718" sldId="392"/>
        </pc:sldMkLst>
      </pc:sldChg>
      <pc:sldChg chg="del">
        <pc:chgData name="Rhiannon Salisbury (Staff)" userId="S::rhiannon.salisbury@alun.flintshire.sch.uk::306dbb6a-c74f-4a89-a36f-19e805afaa5e" providerId="AD" clId="Web-{EB646476-F0C3-790D-B8F9-1A23E1B2639A}" dt="2021-09-04T12:05:52.135" v="20"/>
        <pc:sldMkLst>
          <pc:docMk/>
          <pc:sldMk cId="1280221405" sldId="393"/>
        </pc:sldMkLst>
      </pc:sldChg>
      <pc:sldChg chg="del">
        <pc:chgData name="Rhiannon Salisbury (Staff)" userId="S::rhiannon.salisbury@alun.flintshire.sch.uk::306dbb6a-c74f-4a89-a36f-19e805afaa5e" providerId="AD" clId="Web-{EB646476-F0C3-790D-B8F9-1A23E1B2639A}" dt="2021-09-04T12:05:54.964" v="23"/>
        <pc:sldMkLst>
          <pc:docMk/>
          <pc:sldMk cId="687395075" sldId="394"/>
        </pc:sldMkLst>
      </pc:sldChg>
      <pc:sldChg chg="del">
        <pc:chgData name="Rhiannon Salisbury (Staff)" userId="S::rhiannon.salisbury@alun.flintshire.sch.uk::306dbb6a-c74f-4a89-a36f-19e805afaa5e" providerId="AD" clId="Web-{EB646476-F0C3-790D-B8F9-1A23E1B2639A}" dt="2021-09-04T12:05:54.260" v="22"/>
        <pc:sldMkLst>
          <pc:docMk/>
          <pc:sldMk cId="3041507545" sldId="395"/>
        </pc:sldMkLst>
      </pc:sldChg>
      <pc:sldChg chg="del">
        <pc:chgData name="Rhiannon Salisbury (Staff)" userId="S::rhiannon.salisbury@alun.flintshire.sch.uk::306dbb6a-c74f-4a89-a36f-19e805afaa5e" providerId="AD" clId="Web-{EB646476-F0C3-790D-B8F9-1A23E1B2639A}" dt="2021-09-04T12:05:52.979" v="21"/>
        <pc:sldMkLst>
          <pc:docMk/>
          <pc:sldMk cId="642089699" sldId="396"/>
        </pc:sldMkLst>
      </pc:sldChg>
      <pc:sldChg chg="del">
        <pc:chgData name="Rhiannon Salisbury (Staff)" userId="S::rhiannon.salisbury@alun.flintshire.sch.uk::306dbb6a-c74f-4a89-a36f-19e805afaa5e" providerId="AD" clId="Web-{EB646476-F0C3-790D-B8F9-1A23E1B2639A}" dt="2021-09-04T12:05:57.198" v="26"/>
        <pc:sldMkLst>
          <pc:docMk/>
          <pc:sldMk cId="2558458803" sldId="397"/>
        </pc:sldMkLst>
      </pc:sldChg>
      <pc:sldChg chg="del">
        <pc:chgData name="Rhiannon Salisbury (Staff)" userId="S::rhiannon.salisbury@alun.flintshire.sch.uk::306dbb6a-c74f-4a89-a36f-19e805afaa5e" providerId="AD" clId="Web-{EB646476-F0C3-790D-B8F9-1A23E1B2639A}" dt="2021-09-04T12:06:08.276" v="38"/>
        <pc:sldMkLst>
          <pc:docMk/>
          <pc:sldMk cId="363088988" sldId="398"/>
        </pc:sldMkLst>
      </pc:sldChg>
      <pc:sldChg chg="del">
        <pc:chgData name="Rhiannon Salisbury (Staff)" userId="S::rhiannon.salisbury@alun.flintshire.sch.uk::306dbb6a-c74f-4a89-a36f-19e805afaa5e" providerId="AD" clId="Web-{EB646476-F0C3-790D-B8F9-1A23E1B2639A}" dt="2021-09-04T12:06:06.995" v="37"/>
        <pc:sldMkLst>
          <pc:docMk/>
          <pc:sldMk cId="1697201941" sldId="399"/>
        </pc:sldMkLst>
      </pc:sldChg>
      <pc:sldChg chg="del">
        <pc:chgData name="Rhiannon Salisbury (Staff)" userId="S::rhiannon.salisbury@alun.flintshire.sch.uk::306dbb6a-c74f-4a89-a36f-19e805afaa5e" providerId="AD" clId="Web-{EB646476-F0C3-790D-B8F9-1A23E1B2639A}" dt="2021-09-04T12:06:13.839" v="45"/>
        <pc:sldMkLst>
          <pc:docMk/>
          <pc:sldMk cId="883194118" sldId="415"/>
        </pc:sldMkLst>
      </pc:sldChg>
      <pc:sldChg chg="del">
        <pc:chgData name="Rhiannon Salisbury (Staff)" userId="S::rhiannon.salisbury@alun.flintshire.sch.uk::306dbb6a-c74f-4a89-a36f-19e805afaa5e" providerId="AD" clId="Web-{EB646476-F0C3-790D-B8F9-1A23E1B2639A}" dt="2021-09-04T12:06:14.511" v="46"/>
        <pc:sldMkLst>
          <pc:docMk/>
          <pc:sldMk cId="3807758079" sldId="416"/>
        </pc:sldMkLst>
      </pc:sldChg>
      <pc:sldChg chg="del">
        <pc:chgData name="Rhiannon Salisbury (Staff)" userId="S::rhiannon.salisbury@alun.flintshire.sch.uk::306dbb6a-c74f-4a89-a36f-19e805afaa5e" providerId="AD" clId="Web-{EB646476-F0C3-790D-B8F9-1A23E1B2639A}" dt="2021-09-04T12:06:00.073" v="28"/>
        <pc:sldMkLst>
          <pc:docMk/>
          <pc:sldMk cId="883640694" sldId="423"/>
        </pc:sldMkLst>
      </pc:sldChg>
      <pc:sldChg chg="del">
        <pc:chgData name="Rhiannon Salisbury (Staff)" userId="S::rhiannon.salisbury@alun.flintshire.sch.uk::306dbb6a-c74f-4a89-a36f-19e805afaa5e" providerId="AD" clId="Web-{EB646476-F0C3-790D-B8F9-1A23E1B2639A}" dt="2021-09-04T12:06:11.370" v="42"/>
        <pc:sldMkLst>
          <pc:docMk/>
          <pc:sldMk cId="3503622909" sldId="424"/>
        </pc:sldMkLst>
      </pc:sldChg>
      <pc:sldChg chg="del">
        <pc:chgData name="Rhiannon Salisbury (Staff)" userId="S::rhiannon.salisbury@alun.flintshire.sch.uk::306dbb6a-c74f-4a89-a36f-19e805afaa5e" providerId="AD" clId="Web-{EB646476-F0C3-790D-B8F9-1A23E1B2639A}" dt="2021-09-04T12:06:12.089" v="43"/>
        <pc:sldMkLst>
          <pc:docMk/>
          <pc:sldMk cId="3266832180" sldId="425"/>
        </pc:sldMkLst>
      </pc:sldChg>
      <pc:sldChg chg="del">
        <pc:chgData name="Rhiannon Salisbury (Staff)" userId="S::rhiannon.salisbury@alun.flintshire.sch.uk::306dbb6a-c74f-4a89-a36f-19e805afaa5e" providerId="AD" clId="Web-{EB646476-F0C3-790D-B8F9-1A23E1B2639A}" dt="2021-09-04T12:06:28.089" v="49"/>
        <pc:sldMkLst>
          <pc:docMk/>
          <pc:sldMk cId="1341940644" sldId="426"/>
        </pc:sldMkLst>
      </pc:sldChg>
      <pc:sldChg chg="del">
        <pc:chgData name="Rhiannon Salisbury (Staff)" userId="S::rhiannon.salisbury@alun.flintshire.sch.uk::306dbb6a-c74f-4a89-a36f-19e805afaa5e" providerId="AD" clId="Web-{EB646476-F0C3-790D-B8F9-1A23E1B2639A}" dt="2021-09-04T12:06:27.183" v="48"/>
        <pc:sldMkLst>
          <pc:docMk/>
          <pc:sldMk cId="3629180301" sldId="427"/>
        </pc:sldMkLst>
      </pc:sldChg>
    </pc:docChg>
  </pc:docChgLst>
  <pc:docChgLst>
    <pc:chgData name="Wyman, Hilary" userId="f3bca22b-3a42-4d89-8a24-ce254d13f28a" providerId="ADAL" clId="{CA4B2ACA-D418-44F3-B77F-8A19743E0183}"/>
    <pc:docChg chg="undo custSel addSld delSld modSld">
      <pc:chgData name="Wyman, Hilary" userId="f3bca22b-3a42-4d89-8a24-ce254d13f28a" providerId="ADAL" clId="{CA4B2ACA-D418-44F3-B77F-8A19743E0183}" dt="2021-10-26T16:09:30.548" v="363" actId="113"/>
      <pc:docMkLst>
        <pc:docMk/>
      </pc:docMkLst>
      <pc:sldChg chg="del">
        <pc:chgData name="Wyman, Hilary" userId="f3bca22b-3a42-4d89-8a24-ce254d13f28a" providerId="ADAL" clId="{CA4B2ACA-D418-44F3-B77F-8A19743E0183}" dt="2021-10-26T13:53:55.180" v="11" actId="47"/>
        <pc:sldMkLst>
          <pc:docMk/>
          <pc:sldMk cId="2242577526" sldId="257"/>
        </pc:sldMkLst>
      </pc:sldChg>
      <pc:sldChg chg="del">
        <pc:chgData name="Wyman, Hilary" userId="f3bca22b-3a42-4d89-8a24-ce254d13f28a" providerId="ADAL" clId="{CA4B2ACA-D418-44F3-B77F-8A19743E0183}" dt="2021-10-26T13:53:55.180" v="11" actId="47"/>
        <pc:sldMkLst>
          <pc:docMk/>
          <pc:sldMk cId="3010577296" sldId="292"/>
        </pc:sldMkLst>
      </pc:sldChg>
      <pc:sldChg chg="del">
        <pc:chgData name="Wyman, Hilary" userId="f3bca22b-3a42-4d89-8a24-ce254d13f28a" providerId="ADAL" clId="{CA4B2ACA-D418-44F3-B77F-8A19743E0183}" dt="2021-10-26T13:53:55.180" v="11" actId="47"/>
        <pc:sldMkLst>
          <pc:docMk/>
          <pc:sldMk cId="530223546" sldId="294"/>
        </pc:sldMkLst>
      </pc:sldChg>
      <pc:sldChg chg="del">
        <pc:chgData name="Wyman, Hilary" userId="f3bca22b-3a42-4d89-8a24-ce254d13f28a" providerId="ADAL" clId="{CA4B2ACA-D418-44F3-B77F-8A19743E0183}" dt="2021-10-26T13:53:55.180" v="11" actId="47"/>
        <pc:sldMkLst>
          <pc:docMk/>
          <pc:sldMk cId="2528010839" sldId="295"/>
        </pc:sldMkLst>
      </pc:sldChg>
      <pc:sldChg chg="del">
        <pc:chgData name="Wyman, Hilary" userId="f3bca22b-3a42-4d89-8a24-ce254d13f28a" providerId="ADAL" clId="{CA4B2ACA-D418-44F3-B77F-8A19743E0183}" dt="2021-10-26T13:53:55.180" v="11" actId="47"/>
        <pc:sldMkLst>
          <pc:docMk/>
          <pc:sldMk cId="1527613269" sldId="304"/>
        </pc:sldMkLst>
      </pc:sldChg>
      <pc:sldChg chg="del">
        <pc:chgData name="Wyman, Hilary" userId="f3bca22b-3a42-4d89-8a24-ce254d13f28a" providerId="ADAL" clId="{CA4B2ACA-D418-44F3-B77F-8A19743E0183}" dt="2021-10-26T13:53:55.180" v="11" actId="47"/>
        <pc:sldMkLst>
          <pc:docMk/>
          <pc:sldMk cId="3212139358" sldId="337"/>
        </pc:sldMkLst>
      </pc:sldChg>
      <pc:sldChg chg="del">
        <pc:chgData name="Wyman, Hilary" userId="f3bca22b-3a42-4d89-8a24-ce254d13f28a" providerId="ADAL" clId="{CA4B2ACA-D418-44F3-B77F-8A19743E0183}" dt="2021-10-26T13:52:40.930" v="0" actId="47"/>
        <pc:sldMkLst>
          <pc:docMk/>
          <pc:sldMk cId="593575806" sldId="338"/>
        </pc:sldMkLst>
      </pc:sldChg>
      <pc:sldChg chg="del">
        <pc:chgData name="Wyman, Hilary" userId="f3bca22b-3a42-4d89-8a24-ce254d13f28a" providerId="ADAL" clId="{CA4B2ACA-D418-44F3-B77F-8A19743E0183}" dt="2021-10-26T13:53:55.180" v="11" actId="47"/>
        <pc:sldMkLst>
          <pc:docMk/>
          <pc:sldMk cId="64794432" sldId="340"/>
        </pc:sldMkLst>
      </pc:sldChg>
      <pc:sldChg chg="del">
        <pc:chgData name="Wyman, Hilary" userId="f3bca22b-3a42-4d89-8a24-ce254d13f28a" providerId="ADAL" clId="{CA4B2ACA-D418-44F3-B77F-8A19743E0183}" dt="2021-10-26T13:53:55.180" v="11" actId="47"/>
        <pc:sldMkLst>
          <pc:docMk/>
          <pc:sldMk cId="4143963962" sldId="348"/>
        </pc:sldMkLst>
      </pc:sldChg>
      <pc:sldChg chg="del">
        <pc:chgData name="Wyman, Hilary" userId="f3bca22b-3a42-4d89-8a24-ce254d13f28a" providerId="ADAL" clId="{CA4B2ACA-D418-44F3-B77F-8A19743E0183}" dt="2021-10-26T13:53:55.180" v="11" actId="47"/>
        <pc:sldMkLst>
          <pc:docMk/>
          <pc:sldMk cId="886482572" sldId="349"/>
        </pc:sldMkLst>
      </pc:sldChg>
      <pc:sldChg chg="del">
        <pc:chgData name="Wyman, Hilary" userId="f3bca22b-3a42-4d89-8a24-ce254d13f28a" providerId="ADAL" clId="{CA4B2ACA-D418-44F3-B77F-8A19743E0183}" dt="2021-10-26T13:53:55.180" v="11" actId="47"/>
        <pc:sldMkLst>
          <pc:docMk/>
          <pc:sldMk cId="2349023345" sldId="350"/>
        </pc:sldMkLst>
      </pc:sldChg>
      <pc:sldChg chg="del">
        <pc:chgData name="Wyman, Hilary" userId="f3bca22b-3a42-4d89-8a24-ce254d13f28a" providerId="ADAL" clId="{CA4B2ACA-D418-44F3-B77F-8A19743E0183}" dt="2021-10-26T13:53:55.180" v="11" actId="47"/>
        <pc:sldMkLst>
          <pc:docMk/>
          <pc:sldMk cId="2527266757" sldId="351"/>
        </pc:sldMkLst>
      </pc:sldChg>
      <pc:sldChg chg="del">
        <pc:chgData name="Wyman, Hilary" userId="f3bca22b-3a42-4d89-8a24-ce254d13f28a" providerId="ADAL" clId="{CA4B2ACA-D418-44F3-B77F-8A19743E0183}" dt="2021-10-26T13:53:55.180" v="11" actId="47"/>
        <pc:sldMkLst>
          <pc:docMk/>
          <pc:sldMk cId="3682114704" sldId="382"/>
        </pc:sldMkLst>
      </pc:sldChg>
      <pc:sldChg chg="addSp modSp mod">
        <pc:chgData name="Wyman, Hilary" userId="f3bca22b-3a42-4d89-8a24-ce254d13f28a" providerId="ADAL" clId="{CA4B2ACA-D418-44F3-B77F-8A19743E0183}" dt="2021-10-26T15:16:11.906" v="258" actId="1076"/>
        <pc:sldMkLst>
          <pc:docMk/>
          <pc:sldMk cId="1152614491" sldId="400"/>
        </pc:sldMkLst>
        <pc:spChg chg="mod">
          <ac:chgData name="Wyman, Hilary" userId="f3bca22b-3a42-4d89-8a24-ce254d13f28a" providerId="ADAL" clId="{CA4B2ACA-D418-44F3-B77F-8A19743E0183}" dt="2021-10-26T15:15:39.267" v="234" actId="1076"/>
          <ac:spMkLst>
            <pc:docMk/>
            <pc:sldMk cId="1152614491" sldId="400"/>
            <ac:spMk id="2" creationId="{EBF94A1D-4A8F-47A8-81FB-F739019A68CA}"/>
          </ac:spMkLst>
        </pc:spChg>
        <pc:spChg chg="mod">
          <ac:chgData name="Wyman, Hilary" userId="f3bca22b-3a42-4d89-8a24-ce254d13f28a" providerId="ADAL" clId="{CA4B2ACA-D418-44F3-B77F-8A19743E0183}" dt="2021-10-26T15:16:11.906" v="258" actId="1076"/>
          <ac:spMkLst>
            <pc:docMk/>
            <pc:sldMk cId="1152614491" sldId="400"/>
            <ac:spMk id="3" creationId="{73356C4D-39A4-41F4-81D7-A443625A2271}"/>
          </ac:spMkLst>
        </pc:spChg>
        <pc:picChg chg="mod">
          <ac:chgData name="Wyman, Hilary" userId="f3bca22b-3a42-4d89-8a24-ce254d13f28a" providerId="ADAL" clId="{CA4B2ACA-D418-44F3-B77F-8A19743E0183}" dt="2021-10-26T15:15:06.900" v="224" actId="1076"/>
          <ac:picMkLst>
            <pc:docMk/>
            <pc:sldMk cId="1152614491" sldId="400"/>
            <ac:picMk id="5" creationId="{8671E610-DB5B-43CE-BB87-B43FF9532419}"/>
          </ac:picMkLst>
        </pc:picChg>
        <pc:picChg chg="add mod">
          <ac:chgData name="Wyman, Hilary" userId="f3bca22b-3a42-4d89-8a24-ce254d13f28a" providerId="ADAL" clId="{CA4B2ACA-D418-44F3-B77F-8A19743E0183}" dt="2021-10-26T15:14:51.531" v="221"/>
          <ac:picMkLst>
            <pc:docMk/>
            <pc:sldMk cId="1152614491" sldId="400"/>
            <ac:picMk id="6" creationId="{772311BE-87EE-4F02-88F9-E3DC94E6C6EC}"/>
          </ac:picMkLst>
        </pc:picChg>
      </pc:sldChg>
      <pc:sldChg chg="addSp modSp mod">
        <pc:chgData name="Wyman, Hilary" userId="f3bca22b-3a42-4d89-8a24-ce254d13f28a" providerId="ADAL" clId="{CA4B2ACA-D418-44F3-B77F-8A19743E0183}" dt="2021-10-26T15:13:12.860" v="211" actId="20577"/>
        <pc:sldMkLst>
          <pc:docMk/>
          <pc:sldMk cId="2746377796" sldId="401"/>
        </pc:sldMkLst>
        <pc:spChg chg="mod">
          <ac:chgData name="Wyman, Hilary" userId="f3bca22b-3a42-4d89-8a24-ce254d13f28a" providerId="ADAL" clId="{CA4B2ACA-D418-44F3-B77F-8A19743E0183}" dt="2021-10-26T15:12:28.205" v="205" actId="1076"/>
          <ac:spMkLst>
            <pc:docMk/>
            <pc:sldMk cId="2746377796" sldId="401"/>
            <ac:spMk id="2" creationId="{EBF94A1D-4A8F-47A8-81FB-F739019A68CA}"/>
          </ac:spMkLst>
        </pc:spChg>
        <pc:spChg chg="mod">
          <ac:chgData name="Wyman, Hilary" userId="f3bca22b-3a42-4d89-8a24-ce254d13f28a" providerId="ADAL" clId="{CA4B2ACA-D418-44F3-B77F-8A19743E0183}" dt="2021-10-26T15:13:12.860" v="211" actId="20577"/>
          <ac:spMkLst>
            <pc:docMk/>
            <pc:sldMk cId="2746377796" sldId="401"/>
            <ac:spMk id="3" creationId="{73356C4D-39A4-41F4-81D7-A443625A2271}"/>
          </ac:spMkLst>
        </pc:spChg>
        <pc:picChg chg="mod">
          <ac:chgData name="Wyman, Hilary" userId="f3bca22b-3a42-4d89-8a24-ce254d13f28a" providerId="ADAL" clId="{CA4B2ACA-D418-44F3-B77F-8A19743E0183}" dt="2021-10-26T15:12:40.587" v="207" actId="1076"/>
          <ac:picMkLst>
            <pc:docMk/>
            <pc:sldMk cId="2746377796" sldId="401"/>
            <ac:picMk id="5" creationId="{A7E02410-6AC9-4254-A977-CAFB204DDA72}"/>
          </ac:picMkLst>
        </pc:picChg>
        <pc:picChg chg="add mod">
          <ac:chgData name="Wyman, Hilary" userId="f3bca22b-3a42-4d89-8a24-ce254d13f28a" providerId="ADAL" clId="{CA4B2ACA-D418-44F3-B77F-8A19743E0183}" dt="2021-10-26T15:11:19.891" v="192"/>
          <ac:picMkLst>
            <pc:docMk/>
            <pc:sldMk cId="2746377796" sldId="401"/>
            <ac:picMk id="6" creationId="{EF823358-9C25-425E-9016-E3025C85AA8C}"/>
          </ac:picMkLst>
        </pc:picChg>
      </pc:sldChg>
      <pc:sldChg chg="addSp modSp mod">
        <pc:chgData name="Wyman, Hilary" userId="f3bca22b-3a42-4d89-8a24-ce254d13f28a" providerId="ADAL" clId="{CA4B2ACA-D418-44F3-B77F-8A19743E0183}" dt="2021-10-26T15:07:55.345" v="158"/>
        <pc:sldMkLst>
          <pc:docMk/>
          <pc:sldMk cId="1366604654" sldId="402"/>
        </pc:sldMkLst>
        <pc:spChg chg="mod">
          <ac:chgData name="Wyman, Hilary" userId="f3bca22b-3a42-4d89-8a24-ce254d13f28a" providerId="ADAL" clId="{CA4B2ACA-D418-44F3-B77F-8A19743E0183}" dt="2021-10-26T15:07:16.746" v="152" actId="1076"/>
          <ac:spMkLst>
            <pc:docMk/>
            <pc:sldMk cId="1366604654" sldId="402"/>
            <ac:spMk id="2" creationId="{EBF94A1D-4A8F-47A8-81FB-F739019A68CA}"/>
          </ac:spMkLst>
        </pc:spChg>
        <pc:spChg chg="mod">
          <ac:chgData name="Wyman, Hilary" userId="f3bca22b-3a42-4d89-8a24-ce254d13f28a" providerId="ADAL" clId="{CA4B2ACA-D418-44F3-B77F-8A19743E0183}" dt="2021-10-26T15:07:55.345" v="158"/>
          <ac:spMkLst>
            <pc:docMk/>
            <pc:sldMk cId="1366604654" sldId="402"/>
            <ac:spMk id="3" creationId="{73356C4D-39A4-41F4-81D7-A443625A2271}"/>
          </ac:spMkLst>
        </pc:spChg>
        <pc:picChg chg="mod">
          <ac:chgData name="Wyman, Hilary" userId="f3bca22b-3a42-4d89-8a24-ce254d13f28a" providerId="ADAL" clId="{CA4B2ACA-D418-44F3-B77F-8A19743E0183}" dt="2021-10-26T15:07:08.066" v="151" actId="1076"/>
          <ac:picMkLst>
            <pc:docMk/>
            <pc:sldMk cId="1366604654" sldId="402"/>
            <ac:picMk id="5" creationId="{7FBF512C-0858-4D4B-9F8C-8D5F040D5FD9}"/>
          </ac:picMkLst>
        </pc:picChg>
        <pc:picChg chg="add mod">
          <ac:chgData name="Wyman, Hilary" userId="f3bca22b-3a42-4d89-8a24-ce254d13f28a" providerId="ADAL" clId="{CA4B2ACA-D418-44F3-B77F-8A19743E0183}" dt="2021-10-26T15:06:18.814" v="143"/>
          <ac:picMkLst>
            <pc:docMk/>
            <pc:sldMk cId="1366604654" sldId="402"/>
            <ac:picMk id="6" creationId="{03E4B2A1-7775-4FF3-924B-BD1E022138D9}"/>
          </ac:picMkLst>
        </pc:picChg>
      </pc:sldChg>
      <pc:sldChg chg="addSp modSp mod">
        <pc:chgData name="Wyman, Hilary" userId="f3bca22b-3a42-4d89-8a24-ce254d13f28a" providerId="ADAL" clId="{CA4B2ACA-D418-44F3-B77F-8A19743E0183}" dt="2021-10-26T15:05:43.064" v="140"/>
        <pc:sldMkLst>
          <pc:docMk/>
          <pc:sldMk cId="155234984" sldId="403"/>
        </pc:sldMkLst>
        <pc:spChg chg="mod">
          <ac:chgData name="Wyman, Hilary" userId="f3bca22b-3a42-4d89-8a24-ce254d13f28a" providerId="ADAL" clId="{CA4B2ACA-D418-44F3-B77F-8A19743E0183}" dt="2021-10-26T15:04:32.914" v="128" actId="1076"/>
          <ac:spMkLst>
            <pc:docMk/>
            <pc:sldMk cId="155234984" sldId="403"/>
            <ac:spMk id="2" creationId="{EBF94A1D-4A8F-47A8-81FB-F739019A68CA}"/>
          </ac:spMkLst>
        </pc:spChg>
        <pc:spChg chg="mod">
          <ac:chgData name="Wyman, Hilary" userId="f3bca22b-3a42-4d89-8a24-ce254d13f28a" providerId="ADAL" clId="{CA4B2ACA-D418-44F3-B77F-8A19743E0183}" dt="2021-10-26T15:05:43.064" v="140"/>
          <ac:spMkLst>
            <pc:docMk/>
            <pc:sldMk cId="155234984" sldId="403"/>
            <ac:spMk id="3" creationId="{73356C4D-39A4-41F4-81D7-A443625A2271}"/>
          </ac:spMkLst>
        </pc:spChg>
        <pc:picChg chg="mod">
          <ac:chgData name="Wyman, Hilary" userId="f3bca22b-3a42-4d89-8a24-ce254d13f28a" providerId="ADAL" clId="{CA4B2ACA-D418-44F3-B77F-8A19743E0183}" dt="2021-10-26T15:04:43.128" v="129" actId="1076"/>
          <ac:picMkLst>
            <pc:docMk/>
            <pc:sldMk cId="155234984" sldId="403"/>
            <ac:picMk id="5" creationId="{E05848FC-B884-4A2C-B10F-515B9B2555E8}"/>
          </ac:picMkLst>
        </pc:picChg>
        <pc:picChg chg="add mod">
          <ac:chgData name="Wyman, Hilary" userId="f3bca22b-3a42-4d89-8a24-ce254d13f28a" providerId="ADAL" clId="{CA4B2ACA-D418-44F3-B77F-8A19743E0183}" dt="2021-10-26T15:03:44.956" v="111"/>
          <ac:picMkLst>
            <pc:docMk/>
            <pc:sldMk cId="155234984" sldId="403"/>
            <ac:picMk id="6" creationId="{C4FB4B52-D57B-4F8A-A72C-B3FC4BBE9B61}"/>
          </ac:picMkLst>
        </pc:picChg>
      </pc:sldChg>
      <pc:sldChg chg="addSp modSp mod">
        <pc:chgData name="Wyman, Hilary" userId="f3bca22b-3a42-4d89-8a24-ce254d13f28a" providerId="ADAL" clId="{CA4B2ACA-D418-44F3-B77F-8A19743E0183}" dt="2021-10-26T13:59:15.709" v="68" actId="20577"/>
        <pc:sldMkLst>
          <pc:docMk/>
          <pc:sldMk cId="3829766630" sldId="404"/>
        </pc:sldMkLst>
        <pc:spChg chg="mod">
          <ac:chgData name="Wyman, Hilary" userId="f3bca22b-3a42-4d89-8a24-ce254d13f28a" providerId="ADAL" clId="{CA4B2ACA-D418-44F3-B77F-8A19743E0183}" dt="2021-10-26T13:58:18.913" v="61" actId="1076"/>
          <ac:spMkLst>
            <pc:docMk/>
            <pc:sldMk cId="3829766630" sldId="404"/>
            <ac:spMk id="2" creationId="{EBF94A1D-4A8F-47A8-81FB-F739019A68CA}"/>
          </ac:spMkLst>
        </pc:spChg>
        <pc:spChg chg="mod">
          <ac:chgData name="Wyman, Hilary" userId="f3bca22b-3a42-4d89-8a24-ce254d13f28a" providerId="ADAL" clId="{CA4B2ACA-D418-44F3-B77F-8A19743E0183}" dt="2021-10-26T13:59:15.709" v="68" actId="20577"/>
          <ac:spMkLst>
            <pc:docMk/>
            <pc:sldMk cId="3829766630" sldId="404"/>
            <ac:spMk id="3" creationId="{73356C4D-39A4-41F4-81D7-A443625A2271}"/>
          </ac:spMkLst>
        </pc:spChg>
        <pc:picChg chg="mod">
          <ac:chgData name="Wyman, Hilary" userId="f3bca22b-3a42-4d89-8a24-ce254d13f28a" providerId="ADAL" clId="{CA4B2ACA-D418-44F3-B77F-8A19743E0183}" dt="2021-10-26T13:58:51.398" v="66" actId="1076"/>
          <ac:picMkLst>
            <pc:docMk/>
            <pc:sldMk cId="3829766630" sldId="404"/>
            <ac:picMk id="5" creationId="{1EB41168-2F05-4E3F-8095-325CDE91D278}"/>
          </ac:picMkLst>
        </pc:picChg>
        <pc:picChg chg="add mod">
          <ac:chgData name="Wyman, Hilary" userId="f3bca22b-3a42-4d89-8a24-ce254d13f28a" providerId="ADAL" clId="{CA4B2ACA-D418-44F3-B77F-8A19743E0183}" dt="2021-10-26T13:57:35.054" v="54"/>
          <ac:picMkLst>
            <pc:docMk/>
            <pc:sldMk cId="3829766630" sldId="404"/>
            <ac:picMk id="6" creationId="{641753FF-9108-4E11-8B23-FB6D5EDC24D4}"/>
          </ac:picMkLst>
        </pc:picChg>
      </pc:sldChg>
      <pc:sldChg chg="addSp modSp mod">
        <pc:chgData name="Wyman, Hilary" userId="f3bca22b-3a42-4d89-8a24-ce254d13f28a" providerId="ADAL" clId="{CA4B2ACA-D418-44F3-B77F-8A19743E0183}" dt="2021-10-26T15:03:14.097" v="108" actId="20577"/>
        <pc:sldMkLst>
          <pc:docMk/>
          <pc:sldMk cId="2895321600" sldId="405"/>
        </pc:sldMkLst>
        <pc:spChg chg="mod">
          <ac:chgData name="Wyman, Hilary" userId="f3bca22b-3a42-4d89-8a24-ce254d13f28a" providerId="ADAL" clId="{CA4B2ACA-D418-44F3-B77F-8A19743E0183}" dt="2021-10-26T15:02:29.784" v="96" actId="1076"/>
          <ac:spMkLst>
            <pc:docMk/>
            <pc:sldMk cId="2895321600" sldId="405"/>
            <ac:spMk id="2" creationId="{EBF94A1D-4A8F-47A8-81FB-F739019A68CA}"/>
          </ac:spMkLst>
        </pc:spChg>
        <pc:spChg chg="mod">
          <ac:chgData name="Wyman, Hilary" userId="f3bca22b-3a42-4d89-8a24-ce254d13f28a" providerId="ADAL" clId="{CA4B2ACA-D418-44F3-B77F-8A19743E0183}" dt="2021-10-26T15:03:14.097" v="108" actId="20577"/>
          <ac:spMkLst>
            <pc:docMk/>
            <pc:sldMk cId="2895321600" sldId="405"/>
            <ac:spMk id="3" creationId="{73356C4D-39A4-41F4-81D7-A443625A2271}"/>
          </ac:spMkLst>
        </pc:spChg>
        <pc:picChg chg="add mod">
          <ac:chgData name="Wyman, Hilary" userId="f3bca22b-3a42-4d89-8a24-ce254d13f28a" providerId="ADAL" clId="{CA4B2ACA-D418-44F3-B77F-8A19743E0183}" dt="2021-10-26T14:00:13.615" v="76"/>
          <ac:picMkLst>
            <pc:docMk/>
            <pc:sldMk cId="2895321600" sldId="405"/>
            <ac:picMk id="4" creationId="{A92A94C1-3A59-4498-8168-9897291CE294}"/>
          </ac:picMkLst>
        </pc:picChg>
      </pc:sldChg>
      <pc:sldChg chg="addSp delSp modSp mod">
        <pc:chgData name="Wyman, Hilary" userId="f3bca22b-3a42-4d89-8a24-ce254d13f28a" providerId="ADAL" clId="{CA4B2ACA-D418-44F3-B77F-8A19743E0183}" dt="2021-10-26T13:56:11.179" v="41" actId="27636"/>
        <pc:sldMkLst>
          <pc:docMk/>
          <pc:sldMk cId="990576592" sldId="406"/>
        </pc:sldMkLst>
        <pc:spChg chg="mod">
          <ac:chgData name="Wyman, Hilary" userId="f3bca22b-3a42-4d89-8a24-ce254d13f28a" providerId="ADAL" clId="{CA4B2ACA-D418-44F3-B77F-8A19743E0183}" dt="2021-10-26T13:55:19.992" v="33" actId="1036"/>
          <ac:spMkLst>
            <pc:docMk/>
            <pc:sldMk cId="990576592" sldId="406"/>
            <ac:spMk id="2" creationId="{EBF94A1D-4A8F-47A8-81FB-F739019A68CA}"/>
          </ac:spMkLst>
        </pc:spChg>
        <pc:spChg chg="mod">
          <ac:chgData name="Wyman, Hilary" userId="f3bca22b-3a42-4d89-8a24-ce254d13f28a" providerId="ADAL" clId="{CA4B2ACA-D418-44F3-B77F-8A19743E0183}" dt="2021-10-26T13:56:11.179" v="41" actId="27636"/>
          <ac:spMkLst>
            <pc:docMk/>
            <pc:sldMk cId="990576592" sldId="406"/>
            <ac:spMk id="3" creationId="{73356C4D-39A4-41F4-81D7-A443625A2271}"/>
          </ac:spMkLst>
        </pc:spChg>
        <pc:spChg chg="del">
          <ac:chgData name="Wyman, Hilary" userId="f3bca22b-3a42-4d89-8a24-ce254d13f28a" providerId="ADAL" clId="{CA4B2ACA-D418-44F3-B77F-8A19743E0183}" dt="2021-10-26T13:55:29.258" v="34" actId="478"/>
          <ac:spMkLst>
            <pc:docMk/>
            <pc:sldMk cId="990576592" sldId="406"/>
            <ac:spMk id="5" creationId="{B7D680A1-3BE1-4D90-8319-45FF4B9401D3}"/>
          </ac:spMkLst>
        </pc:spChg>
        <pc:picChg chg="mod">
          <ac:chgData name="Wyman, Hilary" userId="f3bca22b-3a42-4d89-8a24-ce254d13f28a" providerId="ADAL" clId="{CA4B2ACA-D418-44F3-B77F-8A19743E0183}" dt="2021-10-26T13:56:06.616" v="39" actId="1076"/>
          <ac:picMkLst>
            <pc:docMk/>
            <pc:sldMk cId="990576592" sldId="406"/>
            <ac:picMk id="4" creationId="{05613640-CFC6-4BFA-B364-A5B432F94020}"/>
          </ac:picMkLst>
        </pc:picChg>
        <pc:picChg chg="add mod">
          <ac:chgData name="Wyman, Hilary" userId="f3bca22b-3a42-4d89-8a24-ce254d13f28a" providerId="ADAL" clId="{CA4B2ACA-D418-44F3-B77F-8A19743E0183}" dt="2021-10-26T13:54:58.804" v="14"/>
          <ac:picMkLst>
            <pc:docMk/>
            <pc:sldMk cId="990576592" sldId="406"/>
            <ac:picMk id="6" creationId="{213E0473-A773-4C0C-B704-477BF1D08E38}"/>
          </ac:picMkLst>
        </pc:picChg>
      </pc:sldChg>
      <pc:sldChg chg="addSp delSp modSp mod">
        <pc:chgData name="Wyman, Hilary" userId="f3bca22b-3a42-4d89-8a24-ce254d13f28a" providerId="ADAL" clId="{CA4B2ACA-D418-44F3-B77F-8A19743E0183}" dt="2021-10-26T15:19:19.421" v="289" actId="20577"/>
        <pc:sldMkLst>
          <pc:docMk/>
          <pc:sldMk cId="465801651" sldId="419"/>
        </pc:sldMkLst>
        <pc:spChg chg="del">
          <ac:chgData name="Wyman, Hilary" userId="f3bca22b-3a42-4d89-8a24-ce254d13f28a" providerId="ADAL" clId="{CA4B2ACA-D418-44F3-B77F-8A19743E0183}" dt="2021-10-26T15:16:27.469" v="259" actId="478"/>
          <ac:spMkLst>
            <pc:docMk/>
            <pc:sldMk cId="465801651" sldId="419"/>
            <ac:spMk id="2" creationId="{EBF94A1D-4A8F-47A8-81FB-F739019A68CA}"/>
          </ac:spMkLst>
        </pc:spChg>
        <pc:spChg chg="mod">
          <ac:chgData name="Wyman, Hilary" userId="f3bca22b-3a42-4d89-8a24-ce254d13f28a" providerId="ADAL" clId="{CA4B2ACA-D418-44F3-B77F-8A19743E0183}" dt="2021-10-26T15:19:19.421" v="289" actId="20577"/>
          <ac:spMkLst>
            <pc:docMk/>
            <pc:sldMk cId="465801651" sldId="419"/>
            <ac:spMk id="3" creationId="{73356C4D-39A4-41F4-81D7-A443625A2271}"/>
          </ac:spMkLst>
        </pc:spChg>
        <pc:spChg chg="add del mod">
          <ac:chgData name="Wyman, Hilary" userId="f3bca22b-3a42-4d89-8a24-ce254d13f28a" providerId="ADAL" clId="{CA4B2ACA-D418-44F3-B77F-8A19743E0183}" dt="2021-10-26T15:16:29.359" v="260" actId="478"/>
          <ac:spMkLst>
            <pc:docMk/>
            <pc:sldMk cId="465801651" sldId="419"/>
            <ac:spMk id="5" creationId="{14E53C2C-5A43-479F-A905-25FD097B0728}"/>
          </ac:spMkLst>
        </pc:spChg>
        <pc:spChg chg="add mod">
          <ac:chgData name="Wyman, Hilary" userId="f3bca22b-3a42-4d89-8a24-ce254d13f28a" providerId="ADAL" clId="{CA4B2ACA-D418-44F3-B77F-8A19743E0183}" dt="2021-10-26T15:18:30.530" v="280" actId="1076"/>
          <ac:spMkLst>
            <pc:docMk/>
            <pc:sldMk cId="465801651" sldId="419"/>
            <ac:spMk id="6" creationId="{AEF2431D-077C-4BA6-AD39-1AED481EDCE7}"/>
          </ac:spMkLst>
        </pc:spChg>
        <pc:picChg chg="add mod">
          <ac:chgData name="Wyman, Hilary" userId="f3bca22b-3a42-4d89-8a24-ce254d13f28a" providerId="ADAL" clId="{CA4B2ACA-D418-44F3-B77F-8A19743E0183}" dt="2021-10-26T15:16:30.640" v="261"/>
          <ac:picMkLst>
            <pc:docMk/>
            <pc:sldMk cId="465801651" sldId="419"/>
            <ac:picMk id="7" creationId="{77E720ED-6648-4906-A611-D8F06EC9BFA8}"/>
          </ac:picMkLst>
        </pc:picChg>
      </pc:sldChg>
      <pc:sldChg chg="addSp delSp modSp mod">
        <pc:chgData name="Wyman, Hilary" userId="f3bca22b-3a42-4d89-8a24-ce254d13f28a" providerId="ADAL" clId="{CA4B2ACA-D418-44F3-B77F-8A19743E0183}" dt="2021-10-26T15:21:55.592" v="322" actId="20577"/>
        <pc:sldMkLst>
          <pc:docMk/>
          <pc:sldMk cId="3550863035" sldId="420"/>
        </pc:sldMkLst>
        <pc:spChg chg="del">
          <ac:chgData name="Wyman, Hilary" userId="f3bca22b-3a42-4d89-8a24-ce254d13f28a" providerId="ADAL" clId="{CA4B2ACA-D418-44F3-B77F-8A19743E0183}" dt="2021-10-26T15:19:40.264" v="290" actId="478"/>
          <ac:spMkLst>
            <pc:docMk/>
            <pc:sldMk cId="3550863035" sldId="420"/>
            <ac:spMk id="2" creationId="{EBF94A1D-4A8F-47A8-81FB-F739019A68CA}"/>
          </ac:spMkLst>
        </pc:spChg>
        <pc:spChg chg="mod">
          <ac:chgData name="Wyman, Hilary" userId="f3bca22b-3a42-4d89-8a24-ce254d13f28a" providerId="ADAL" clId="{CA4B2ACA-D418-44F3-B77F-8A19743E0183}" dt="2021-10-26T15:21:55.592" v="322" actId="20577"/>
          <ac:spMkLst>
            <pc:docMk/>
            <pc:sldMk cId="3550863035" sldId="420"/>
            <ac:spMk id="3" creationId="{73356C4D-39A4-41F4-81D7-A443625A2271}"/>
          </ac:spMkLst>
        </pc:spChg>
        <pc:spChg chg="add del mod">
          <ac:chgData name="Wyman, Hilary" userId="f3bca22b-3a42-4d89-8a24-ce254d13f28a" providerId="ADAL" clId="{CA4B2ACA-D418-44F3-B77F-8A19743E0183}" dt="2021-10-26T15:19:43.601" v="292" actId="478"/>
          <ac:spMkLst>
            <pc:docMk/>
            <pc:sldMk cId="3550863035" sldId="420"/>
            <ac:spMk id="6" creationId="{D56D8468-1DDE-4BA1-B705-0B1398348045}"/>
          </ac:spMkLst>
        </pc:spChg>
        <pc:spChg chg="add mod">
          <ac:chgData name="Wyman, Hilary" userId="f3bca22b-3a42-4d89-8a24-ce254d13f28a" providerId="ADAL" clId="{CA4B2ACA-D418-44F3-B77F-8A19743E0183}" dt="2021-10-26T15:20:03.156" v="295" actId="1076"/>
          <ac:spMkLst>
            <pc:docMk/>
            <pc:sldMk cId="3550863035" sldId="420"/>
            <ac:spMk id="7" creationId="{B8DADAE2-EB57-4108-9634-6FA9BBA2A8FD}"/>
          </ac:spMkLst>
        </pc:spChg>
        <pc:picChg chg="mod ord">
          <ac:chgData name="Wyman, Hilary" userId="f3bca22b-3a42-4d89-8a24-ce254d13f28a" providerId="ADAL" clId="{CA4B2ACA-D418-44F3-B77F-8A19743E0183}" dt="2021-10-26T15:21:43.203" v="321" actId="167"/>
          <ac:picMkLst>
            <pc:docMk/>
            <pc:sldMk cId="3550863035" sldId="420"/>
            <ac:picMk id="5" creationId="{E6468124-0124-461D-A2D2-CB0D25D09C30}"/>
          </ac:picMkLst>
        </pc:picChg>
        <pc:picChg chg="add mod">
          <ac:chgData name="Wyman, Hilary" userId="f3bca22b-3a42-4d89-8a24-ce254d13f28a" providerId="ADAL" clId="{CA4B2ACA-D418-44F3-B77F-8A19743E0183}" dt="2021-10-26T15:19:45.108" v="293"/>
          <ac:picMkLst>
            <pc:docMk/>
            <pc:sldMk cId="3550863035" sldId="420"/>
            <ac:picMk id="8" creationId="{6E4265BC-668B-4993-BEED-44E0A6E4AAC5}"/>
          </ac:picMkLst>
        </pc:picChg>
      </pc:sldChg>
      <pc:sldChg chg="addSp delSp modSp mod">
        <pc:chgData name="Wyman, Hilary" userId="f3bca22b-3a42-4d89-8a24-ce254d13f28a" providerId="ADAL" clId="{CA4B2ACA-D418-44F3-B77F-8A19743E0183}" dt="2021-10-26T15:10:45.950" v="189" actId="1076"/>
        <pc:sldMkLst>
          <pc:docMk/>
          <pc:sldMk cId="3079143055" sldId="421"/>
        </pc:sldMkLst>
        <pc:spChg chg="del">
          <ac:chgData name="Wyman, Hilary" userId="f3bca22b-3a42-4d89-8a24-ce254d13f28a" providerId="ADAL" clId="{CA4B2ACA-D418-44F3-B77F-8A19743E0183}" dt="2021-10-26T15:08:11.877" v="159" actId="478"/>
          <ac:spMkLst>
            <pc:docMk/>
            <pc:sldMk cId="3079143055" sldId="421"/>
            <ac:spMk id="2" creationId="{EBF94A1D-4A8F-47A8-81FB-F739019A68CA}"/>
          </ac:spMkLst>
        </pc:spChg>
        <pc:spChg chg="mod">
          <ac:chgData name="Wyman, Hilary" userId="f3bca22b-3a42-4d89-8a24-ce254d13f28a" providerId="ADAL" clId="{CA4B2ACA-D418-44F3-B77F-8A19743E0183}" dt="2021-10-26T15:10:27.532" v="187"/>
          <ac:spMkLst>
            <pc:docMk/>
            <pc:sldMk cId="3079143055" sldId="421"/>
            <ac:spMk id="3" creationId="{73356C4D-39A4-41F4-81D7-A443625A2271}"/>
          </ac:spMkLst>
        </pc:spChg>
        <pc:spChg chg="add del mod">
          <ac:chgData name="Wyman, Hilary" userId="f3bca22b-3a42-4d89-8a24-ce254d13f28a" providerId="ADAL" clId="{CA4B2ACA-D418-44F3-B77F-8A19743E0183}" dt="2021-10-26T15:08:15.736" v="160" actId="478"/>
          <ac:spMkLst>
            <pc:docMk/>
            <pc:sldMk cId="3079143055" sldId="421"/>
            <ac:spMk id="6" creationId="{0D885B5A-2127-4198-B279-233CAAB6F16E}"/>
          </ac:spMkLst>
        </pc:spChg>
        <pc:spChg chg="add mod">
          <ac:chgData name="Wyman, Hilary" userId="f3bca22b-3a42-4d89-8a24-ce254d13f28a" providerId="ADAL" clId="{CA4B2ACA-D418-44F3-B77F-8A19743E0183}" dt="2021-10-26T15:08:17.439" v="161"/>
          <ac:spMkLst>
            <pc:docMk/>
            <pc:sldMk cId="3079143055" sldId="421"/>
            <ac:spMk id="7" creationId="{0BFD74E4-BFC2-459D-BE5E-F1EAE2CA87E0}"/>
          </ac:spMkLst>
        </pc:spChg>
        <pc:picChg chg="mod">
          <ac:chgData name="Wyman, Hilary" userId="f3bca22b-3a42-4d89-8a24-ce254d13f28a" providerId="ADAL" clId="{CA4B2ACA-D418-44F3-B77F-8A19743E0183}" dt="2021-10-26T15:10:45.950" v="189" actId="1076"/>
          <ac:picMkLst>
            <pc:docMk/>
            <pc:sldMk cId="3079143055" sldId="421"/>
            <ac:picMk id="5" creationId="{1A4E6779-267E-4BEF-8F85-00136F6D0399}"/>
          </ac:picMkLst>
        </pc:picChg>
        <pc:picChg chg="add mod">
          <ac:chgData name="Wyman, Hilary" userId="f3bca22b-3a42-4d89-8a24-ce254d13f28a" providerId="ADAL" clId="{CA4B2ACA-D418-44F3-B77F-8A19743E0183}" dt="2021-10-26T15:08:17.439" v="161"/>
          <ac:picMkLst>
            <pc:docMk/>
            <pc:sldMk cId="3079143055" sldId="421"/>
            <ac:picMk id="8" creationId="{E3D44DF2-2C6C-471F-9257-D21A84F73000}"/>
          </ac:picMkLst>
        </pc:picChg>
      </pc:sldChg>
      <pc:sldChg chg="del">
        <pc:chgData name="Wyman, Hilary" userId="f3bca22b-3a42-4d89-8a24-ce254d13f28a" providerId="ADAL" clId="{CA4B2ACA-D418-44F3-B77F-8A19743E0183}" dt="2021-10-26T13:54:05.555" v="12" actId="47"/>
        <pc:sldMkLst>
          <pc:docMk/>
          <pc:sldMk cId="573957041" sldId="422"/>
        </pc:sldMkLst>
      </pc:sldChg>
      <pc:sldChg chg="del">
        <pc:chgData name="Wyman, Hilary" userId="f3bca22b-3a42-4d89-8a24-ce254d13f28a" providerId="ADAL" clId="{CA4B2ACA-D418-44F3-B77F-8A19743E0183}" dt="2021-10-26T13:57:10.475" v="51" actId="47"/>
        <pc:sldMkLst>
          <pc:docMk/>
          <pc:sldMk cId="583308035" sldId="427"/>
        </pc:sldMkLst>
      </pc:sldChg>
      <pc:sldChg chg="del">
        <pc:chgData name="Wyman, Hilary" userId="f3bca22b-3a42-4d89-8a24-ce254d13f28a" providerId="ADAL" clId="{CA4B2ACA-D418-44F3-B77F-8A19743E0183}" dt="2021-10-26T14:00:04.662" v="75" actId="47"/>
        <pc:sldMkLst>
          <pc:docMk/>
          <pc:sldMk cId="132535180" sldId="428"/>
        </pc:sldMkLst>
      </pc:sldChg>
      <pc:sldChg chg="del">
        <pc:chgData name="Wyman, Hilary" userId="f3bca22b-3a42-4d89-8a24-ce254d13f28a" providerId="ADAL" clId="{CA4B2ACA-D418-44F3-B77F-8A19743E0183}" dt="2021-10-26T15:03:35.175" v="110" actId="47"/>
        <pc:sldMkLst>
          <pc:docMk/>
          <pc:sldMk cId="4174610192" sldId="429"/>
        </pc:sldMkLst>
      </pc:sldChg>
      <pc:sldChg chg="del">
        <pc:chgData name="Wyman, Hilary" userId="f3bca22b-3a42-4d89-8a24-ce254d13f28a" providerId="ADAL" clId="{CA4B2ACA-D418-44F3-B77F-8A19743E0183}" dt="2021-10-26T15:06:10.551" v="142" actId="47"/>
        <pc:sldMkLst>
          <pc:docMk/>
          <pc:sldMk cId="1536686704" sldId="430"/>
        </pc:sldMkLst>
      </pc:sldChg>
      <pc:sldChg chg="del">
        <pc:chgData name="Wyman, Hilary" userId="f3bca22b-3a42-4d89-8a24-ce254d13f28a" providerId="ADAL" clId="{CA4B2ACA-D418-44F3-B77F-8A19743E0183}" dt="2021-10-26T15:11:08.016" v="191" actId="47"/>
        <pc:sldMkLst>
          <pc:docMk/>
          <pc:sldMk cId="2840650408" sldId="431"/>
        </pc:sldMkLst>
      </pc:sldChg>
      <pc:sldChg chg="del">
        <pc:chgData name="Wyman, Hilary" userId="f3bca22b-3a42-4d89-8a24-ce254d13f28a" providerId="ADAL" clId="{CA4B2ACA-D418-44F3-B77F-8A19743E0183}" dt="2021-10-26T15:14:33.765" v="220" actId="47"/>
        <pc:sldMkLst>
          <pc:docMk/>
          <pc:sldMk cId="501280031" sldId="432"/>
        </pc:sldMkLst>
      </pc:sldChg>
      <pc:sldChg chg="del">
        <pc:chgData name="Wyman, Hilary" userId="f3bca22b-3a42-4d89-8a24-ce254d13f28a" providerId="ADAL" clId="{CA4B2ACA-D418-44F3-B77F-8A19743E0183}" dt="2021-10-26T15:22:58.670" v="331" actId="47"/>
        <pc:sldMkLst>
          <pc:docMk/>
          <pc:sldMk cId="54504992" sldId="433"/>
        </pc:sldMkLst>
      </pc:sldChg>
      <pc:sldChg chg="del">
        <pc:chgData name="Wyman, Hilary" userId="f3bca22b-3a42-4d89-8a24-ce254d13f28a" providerId="ADAL" clId="{CA4B2ACA-D418-44F3-B77F-8A19743E0183}" dt="2021-10-26T15:22:58.670" v="331" actId="47"/>
        <pc:sldMkLst>
          <pc:docMk/>
          <pc:sldMk cId="2057374868" sldId="434"/>
        </pc:sldMkLst>
      </pc:sldChg>
      <pc:sldChg chg="del">
        <pc:chgData name="Wyman, Hilary" userId="f3bca22b-3a42-4d89-8a24-ce254d13f28a" providerId="ADAL" clId="{CA4B2ACA-D418-44F3-B77F-8A19743E0183}" dt="2021-10-26T15:14:33.765" v="220" actId="47"/>
        <pc:sldMkLst>
          <pc:docMk/>
          <pc:sldMk cId="2527161062" sldId="435"/>
        </pc:sldMkLst>
      </pc:sldChg>
      <pc:sldChg chg="del">
        <pc:chgData name="Wyman, Hilary" userId="f3bca22b-3a42-4d89-8a24-ce254d13f28a" providerId="ADAL" clId="{CA4B2ACA-D418-44F3-B77F-8A19743E0183}" dt="2021-10-26T15:11:08.016" v="191" actId="47"/>
        <pc:sldMkLst>
          <pc:docMk/>
          <pc:sldMk cId="2820098425" sldId="436"/>
        </pc:sldMkLst>
      </pc:sldChg>
      <pc:sldChg chg="del">
        <pc:chgData name="Wyman, Hilary" userId="f3bca22b-3a42-4d89-8a24-ce254d13f28a" providerId="ADAL" clId="{CA4B2ACA-D418-44F3-B77F-8A19743E0183}" dt="2021-10-26T15:06:10.551" v="142" actId="47"/>
        <pc:sldMkLst>
          <pc:docMk/>
          <pc:sldMk cId="72634762" sldId="437"/>
        </pc:sldMkLst>
      </pc:sldChg>
      <pc:sldChg chg="del">
        <pc:chgData name="Wyman, Hilary" userId="f3bca22b-3a42-4d89-8a24-ce254d13f28a" providerId="ADAL" clId="{CA4B2ACA-D418-44F3-B77F-8A19743E0183}" dt="2021-10-26T15:03:35.175" v="110" actId="47"/>
        <pc:sldMkLst>
          <pc:docMk/>
          <pc:sldMk cId="750130005" sldId="438"/>
        </pc:sldMkLst>
      </pc:sldChg>
      <pc:sldChg chg="del">
        <pc:chgData name="Wyman, Hilary" userId="f3bca22b-3a42-4d89-8a24-ce254d13f28a" providerId="ADAL" clId="{CA4B2ACA-D418-44F3-B77F-8A19743E0183}" dt="2021-10-26T14:00:04.662" v="75" actId="47"/>
        <pc:sldMkLst>
          <pc:docMk/>
          <pc:sldMk cId="1754692892" sldId="439"/>
        </pc:sldMkLst>
      </pc:sldChg>
      <pc:sldChg chg="del">
        <pc:chgData name="Wyman, Hilary" userId="f3bca22b-3a42-4d89-8a24-ce254d13f28a" providerId="ADAL" clId="{CA4B2ACA-D418-44F3-B77F-8A19743E0183}" dt="2021-10-26T13:57:10.475" v="51" actId="47"/>
        <pc:sldMkLst>
          <pc:docMk/>
          <pc:sldMk cId="1731523046" sldId="440"/>
        </pc:sldMkLst>
      </pc:sldChg>
      <pc:sldChg chg="del">
        <pc:chgData name="Wyman, Hilary" userId="f3bca22b-3a42-4d89-8a24-ce254d13f28a" providerId="ADAL" clId="{CA4B2ACA-D418-44F3-B77F-8A19743E0183}" dt="2021-10-26T15:23:20.513" v="333" actId="47"/>
        <pc:sldMkLst>
          <pc:docMk/>
          <pc:sldMk cId="3872950832" sldId="444"/>
        </pc:sldMkLst>
      </pc:sldChg>
      <pc:sldChg chg="addSp delSp modSp mod">
        <pc:chgData name="Wyman, Hilary" userId="f3bca22b-3a42-4d89-8a24-ce254d13f28a" providerId="ADAL" clId="{CA4B2ACA-D418-44F3-B77F-8A19743E0183}" dt="2021-10-26T15:22:38.178" v="329" actId="14100"/>
        <pc:sldMkLst>
          <pc:docMk/>
          <pc:sldMk cId="2056442350" sldId="445"/>
        </pc:sldMkLst>
        <pc:spChg chg="mod">
          <ac:chgData name="Wyman, Hilary" userId="f3bca22b-3a42-4d89-8a24-ce254d13f28a" providerId="ADAL" clId="{CA4B2ACA-D418-44F3-B77F-8A19743E0183}" dt="2021-10-26T15:22:34.170" v="328" actId="14100"/>
          <ac:spMkLst>
            <pc:docMk/>
            <pc:sldMk cId="2056442350" sldId="445"/>
            <ac:spMk id="2" creationId="{EBF94A1D-4A8F-47A8-81FB-F739019A68CA}"/>
          </ac:spMkLst>
        </pc:spChg>
        <pc:spChg chg="add del mod">
          <ac:chgData name="Wyman, Hilary" userId="f3bca22b-3a42-4d89-8a24-ce254d13f28a" providerId="ADAL" clId="{CA4B2ACA-D418-44F3-B77F-8A19743E0183}" dt="2021-10-26T15:22:14.435" v="324" actId="478"/>
          <ac:spMkLst>
            <pc:docMk/>
            <pc:sldMk cId="2056442350" sldId="445"/>
            <ac:spMk id="5" creationId="{CBCED308-0FA2-4215-9A0C-98161DA37292}"/>
          </ac:spMkLst>
        </pc:spChg>
        <pc:picChg chg="add mod">
          <ac:chgData name="Wyman, Hilary" userId="f3bca22b-3a42-4d89-8a24-ce254d13f28a" providerId="ADAL" clId="{CA4B2ACA-D418-44F3-B77F-8A19743E0183}" dt="2021-10-26T15:22:07.904" v="323"/>
          <ac:picMkLst>
            <pc:docMk/>
            <pc:sldMk cId="2056442350" sldId="445"/>
            <ac:picMk id="6" creationId="{A47BCAD8-1095-469D-AC26-D040D91747F0}"/>
          </ac:picMkLst>
        </pc:picChg>
        <pc:picChg chg="mod">
          <ac:chgData name="Wyman, Hilary" userId="f3bca22b-3a42-4d89-8a24-ce254d13f28a" providerId="ADAL" clId="{CA4B2ACA-D418-44F3-B77F-8A19743E0183}" dt="2021-10-26T15:22:38.178" v="329" actId="14100"/>
          <ac:picMkLst>
            <pc:docMk/>
            <pc:sldMk cId="2056442350" sldId="445"/>
            <ac:picMk id="7" creationId="{D2C05B4B-CF5F-4A8C-967D-B0DF7256C22C}"/>
          </ac:picMkLst>
        </pc:picChg>
      </pc:sldChg>
      <pc:sldChg chg="addSp modSp mod">
        <pc:chgData name="Wyman, Hilary" userId="f3bca22b-3a42-4d89-8a24-ce254d13f28a" providerId="ADAL" clId="{CA4B2ACA-D418-44F3-B77F-8A19743E0183}" dt="2021-10-26T15:13:50.656" v="218" actId="14100"/>
        <pc:sldMkLst>
          <pc:docMk/>
          <pc:sldMk cId="1329856833" sldId="446"/>
        </pc:sldMkLst>
        <pc:spChg chg="mod">
          <ac:chgData name="Wyman, Hilary" userId="f3bca22b-3a42-4d89-8a24-ce254d13f28a" providerId="ADAL" clId="{CA4B2ACA-D418-44F3-B77F-8A19743E0183}" dt="2021-10-26T15:13:40.057" v="215" actId="14100"/>
          <ac:spMkLst>
            <pc:docMk/>
            <pc:sldMk cId="1329856833" sldId="446"/>
            <ac:spMk id="2" creationId="{EBF94A1D-4A8F-47A8-81FB-F739019A68CA}"/>
          </ac:spMkLst>
        </pc:spChg>
        <pc:picChg chg="add mod">
          <ac:chgData name="Wyman, Hilary" userId="f3bca22b-3a42-4d89-8a24-ce254d13f28a" providerId="ADAL" clId="{CA4B2ACA-D418-44F3-B77F-8A19743E0183}" dt="2021-10-26T15:13:26.687" v="212"/>
          <ac:picMkLst>
            <pc:docMk/>
            <pc:sldMk cId="1329856833" sldId="446"/>
            <ac:picMk id="4" creationId="{9482CA3B-43E3-4B70-9F31-037D8F68AC07}"/>
          </ac:picMkLst>
        </pc:picChg>
        <pc:picChg chg="mod">
          <ac:chgData name="Wyman, Hilary" userId="f3bca22b-3a42-4d89-8a24-ce254d13f28a" providerId="ADAL" clId="{CA4B2ACA-D418-44F3-B77F-8A19743E0183}" dt="2021-10-26T15:13:50.656" v="218" actId="14100"/>
          <ac:picMkLst>
            <pc:docMk/>
            <pc:sldMk cId="1329856833" sldId="446"/>
            <ac:picMk id="10" creationId="{FDE8AA44-40C2-443A-A4A2-FEB6120797D1}"/>
          </ac:picMkLst>
        </pc:picChg>
      </pc:sldChg>
      <pc:sldChg chg="addSp modSp mod">
        <pc:chgData name="Wyman, Hilary" userId="f3bca22b-3a42-4d89-8a24-ce254d13f28a" providerId="ADAL" clId="{CA4B2ACA-D418-44F3-B77F-8A19743E0183}" dt="2021-10-26T13:59:44.740" v="73" actId="14100"/>
        <pc:sldMkLst>
          <pc:docMk/>
          <pc:sldMk cId="246911755" sldId="447"/>
        </pc:sldMkLst>
        <pc:spChg chg="mod">
          <ac:chgData name="Wyman, Hilary" userId="f3bca22b-3a42-4d89-8a24-ce254d13f28a" providerId="ADAL" clId="{CA4B2ACA-D418-44F3-B77F-8A19743E0183}" dt="2021-10-26T13:59:41.174" v="72" actId="14100"/>
          <ac:spMkLst>
            <pc:docMk/>
            <pc:sldMk cId="246911755" sldId="447"/>
            <ac:spMk id="2" creationId="{EBF94A1D-4A8F-47A8-81FB-F739019A68CA}"/>
          </ac:spMkLst>
        </pc:spChg>
        <pc:picChg chg="add mod">
          <ac:chgData name="Wyman, Hilary" userId="f3bca22b-3a42-4d89-8a24-ce254d13f28a" providerId="ADAL" clId="{CA4B2ACA-D418-44F3-B77F-8A19743E0183}" dt="2021-10-26T13:59:23.291" v="69"/>
          <ac:picMkLst>
            <pc:docMk/>
            <pc:sldMk cId="246911755" sldId="447"/>
            <ac:picMk id="4" creationId="{8FBC60E8-CAA7-4169-8823-6C3966B97148}"/>
          </ac:picMkLst>
        </pc:picChg>
        <pc:picChg chg="mod">
          <ac:chgData name="Wyman, Hilary" userId="f3bca22b-3a42-4d89-8a24-ce254d13f28a" providerId="ADAL" clId="{CA4B2ACA-D418-44F3-B77F-8A19743E0183}" dt="2021-10-26T13:59:44.740" v="73" actId="14100"/>
          <ac:picMkLst>
            <pc:docMk/>
            <pc:sldMk cId="246911755" sldId="447"/>
            <ac:picMk id="9" creationId="{406D5500-E108-4F0A-B077-E8BD2DA6F544}"/>
          </ac:picMkLst>
        </pc:picChg>
      </pc:sldChg>
      <pc:sldChg chg="addSp modSp mod">
        <pc:chgData name="Wyman, Hilary" userId="f3bca22b-3a42-4d89-8a24-ce254d13f28a" providerId="ADAL" clId="{CA4B2ACA-D418-44F3-B77F-8A19743E0183}" dt="2021-10-26T13:56:41.195" v="49" actId="14100"/>
        <pc:sldMkLst>
          <pc:docMk/>
          <pc:sldMk cId="3600628780" sldId="448"/>
        </pc:sldMkLst>
        <pc:spChg chg="mod">
          <ac:chgData name="Wyman, Hilary" userId="f3bca22b-3a42-4d89-8a24-ce254d13f28a" providerId="ADAL" clId="{CA4B2ACA-D418-44F3-B77F-8A19743E0183}" dt="2021-10-26T13:56:33.085" v="45" actId="14100"/>
          <ac:spMkLst>
            <pc:docMk/>
            <pc:sldMk cId="3600628780" sldId="448"/>
            <ac:spMk id="2" creationId="{EBF94A1D-4A8F-47A8-81FB-F739019A68CA}"/>
          </ac:spMkLst>
        </pc:spChg>
        <pc:picChg chg="add mod">
          <ac:chgData name="Wyman, Hilary" userId="f3bca22b-3a42-4d89-8a24-ce254d13f28a" providerId="ADAL" clId="{CA4B2ACA-D418-44F3-B77F-8A19743E0183}" dt="2021-10-26T13:56:21.913" v="42"/>
          <ac:picMkLst>
            <pc:docMk/>
            <pc:sldMk cId="3600628780" sldId="448"/>
            <ac:picMk id="4" creationId="{4EC62225-21E7-44EB-9432-6451108F0A9A}"/>
          </ac:picMkLst>
        </pc:picChg>
        <pc:picChg chg="mod">
          <ac:chgData name="Wyman, Hilary" userId="f3bca22b-3a42-4d89-8a24-ce254d13f28a" providerId="ADAL" clId="{CA4B2ACA-D418-44F3-B77F-8A19743E0183}" dt="2021-10-26T13:56:41.195" v="49" actId="14100"/>
          <ac:picMkLst>
            <pc:docMk/>
            <pc:sldMk cId="3600628780" sldId="448"/>
            <ac:picMk id="9" creationId="{EC56B989-9BF7-4C77-8008-AF9C03311DBC}"/>
          </ac:picMkLst>
        </pc:picChg>
      </pc:sldChg>
      <pc:sldChg chg="modSp add del mod">
        <pc:chgData name="Wyman, Hilary" userId="f3bca22b-3a42-4d89-8a24-ce254d13f28a" providerId="ADAL" clId="{CA4B2ACA-D418-44F3-B77F-8A19743E0183}" dt="2021-10-26T13:53:27.274" v="10" actId="20577"/>
        <pc:sldMkLst>
          <pc:docMk/>
          <pc:sldMk cId="1859242509" sldId="449"/>
        </pc:sldMkLst>
        <pc:spChg chg="mod">
          <ac:chgData name="Wyman, Hilary" userId="f3bca22b-3a42-4d89-8a24-ce254d13f28a" providerId="ADAL" clId="{CA4B2ACA-D418-44F3-B77F-8A19743E0183}" dt="2021-10-26T13:53:27.274" v="10" actId="20577"/>
          <ac:spMkLst>
            <pc:docMk/>
            <pc:sldMk cId="1859242509" sldId="449"/>
            <ac:spMk id="4" creationId="{CDD34750-652D-FC49-85CC-0D442747B51C}"/>
          </ac:spMkLst>
        </pc:spChg>
      </pc:sldChg>
      <pc:sldChg chg="add del">
        <pc:chgData name="Wyman, Hilary" userId="f3bca22b-3a42-4d89-8a24-ce254d13f28a" providerId="ADAL" clId="{CA4B2ACA-D418-44F3-B77F-8A19743E0183}" dt="2021-10-26T13:53:22.617" v="9"/>
        <pc:sldMkLst>
          <pc:docMk/>
          <pc:sldMk cId="1066962807" sldId="458"/>
        </pc:sldMkLst>
      </pc:sldChg>
      <pc:sldChg chg="modSp add del mod">
        <pc:chgData name="Wyman, Hilary" userId="f3bca22b-3a42-4d89-8a24-ce254d13f28a" providerId="ADAL" clId="{CA4B2ACA-D418-44F3-B77F-8A19743E0183}" dt="2021-10-26T16:08:16.470" v="336" actId="20577"/>
        <pc:sldMkLst>
          <pc:docMk/>
          <pc:sldMk cId="413963397" sldId="459"/>
        </pc:sldMkLst>
        <pc:graphicFrameChg chg="modGraphic">
          <ac:chgData name="Wyman, Hilary" userId="f3bca22b-3a42-4d89-8a24-ce254d13f28a" providerId="ADAL" clId="{CA4B2ACA-D418-44F3-B77F-8A19743E0183}" dt="2021-10-26T16:08:16.470" v="336" actId="20577"/>
          <ac:graphicFrameMkLst>
            <pc:docMk/>
            <pc:sldMk cId="413963397" sldId="459"/>
            <ac:graphicFrameMk id="6" creationId="{00000000-0000-0000-0000-000000000000}"/>
          </ac:graphicFrameMkLst>
        </pc:graphicFrameChg>
      </pc:sldChg>
      <pc:sldChg chg="modSp add del mod">
        <pc:chgData name="Wyman, Hilary" userId="f3bca22b-3a42-4d89-8a24-ce254d13f28a" providerId="ADAL" clId="{CA4B2ACA-D418-44F3-B77F-8A19743E0183}" dt="2021-10-26T16:08:23.830" v="339" actId="20577"/>
        <pc:sldMkLst>
          <pc:docMk/>
          <pc:sldMk cId="917601382" sldId="460"/>
        </pc:sldMkLst>
        <pc:graphicFrameChg chg="modGraphic">
          <ac:chgData name="Wyman, Hilary" userId="f3bca22b-3a42-4d89-8a24-ce254d13f28a" providerId="ADAL" clId="{CA4B2ACA-D418-44F3-B77F-8A19743E0183}" dt="2021-10-26T16:08:23.830" v="339" actId="20577"/>
          <ac:graphicFrameMkLst>
            <pc:docMk/>
            <pc:sldMk cId="917601382" sldId="460"/>
            <ac:graphicFrameMk id="12" creationId="{2177F886-B284-4DAB-B3B7-7C7770B3F63F}"/>
          </ac:graphicFrameMkLst>
        </pc:graphicFrameChg>
      </pc:sldChg>
      <pc:sldChg chg="modSp add del mod">
        <pc:chgData name="Wyman, Hilary" userId="f3bca22b-3a42-4d89-8a24-ce254d13f28a" providerId="ADAL" clId="{CA4B2ACA-D418-44F3-B77F-8A19743E0183}" dt="2021-10-26T16:08:33.970" v="345" actId="20577"/>
        <pc:sldMkLst>
          <pc:docMk/>
          <pc:sldMk cId="3299739172" sldId="461"/>
        </pc:sldMkLst>
        <pc:graphicFrameChg chg="modGraphic">
          <ac:chgData name="Wyman, Hilary" userId="f3bca22b-3a42-4d89-8a24-ce254d13f28a" providerId="ADAL" clId="{CA4B2ACA-D418-44F3-B77F-8A19743E0183}" dt="2021-10-26T16:08:33.970" v="345" actId="20577"/>
          <ac:graphicFrameMkLst>
            <pc:docMk/>
            <pc:sldMk cId="3299739172" sldId="461"/>
            <ac:graphicFrameMk id="3" creationId="{43863BC8-3C79-42D4-97D5-3DB4D6AAA6BE}"/>
          </ac:graphicFrameMkLst>
        </pc:graphicFrameChg>
      </pc:sldChg>
      <pc:sldChg chg="modSp add del mod">
        <pc:chgData name="Wyman, Hilary" userId="f3bca22b-3a42-4d89-8a24-ce254d13f28a" providerId="ADAL" clId="{CA4B2ACA-D418-44F3-B77F-8A19743E0183}" dt="2021-10-26T16:09:01.392" v="357" actId="20577"/>
        <pc:sldMkLst>
          <pc:docMk/>
          <pc:sldMk cId="1702838462" sldId="462"/>
        </pc:sldMkLst>
        <pc:graphicFrameChg chg="modGraphic">
          <ac:chgData name="Wyman, Hilary" userId="f3bca22b-3a42-4d89-8a24-ce254d13f28a" providerId="ADAL" clId="{CA4B2ACA-D418-44F3-B77F-8A19743E0183}" dt="2021-10-26T16:09:01.392" v="357" actId="20577"/>
          <ac:graphicFrameMkLst>
            <pc:docMk/>
            <pc:sldMk cId="1702838462" sldId="462"/>
            <ac:graphicFrameMk id="4" creationId="{ED15F1B8-722A-475D-9F41-9256960E0203}"/>
          </ac:graphicFrameMkLst>
        </pc:graphicFrameChg>
      </pc:sldChg>
      <pc:sldChg chg="add del">
        <pc:chgData name="Wyman, Hilary" userId="f3bca22b-3a42-4d89-8a24-ce254d13f28a" providerId="ADAL" clId="{CA4B2ACA-D418-44F3-B77F-8A19743E0183}" dt="2021-10-26T13:53:22.617" v="9"/>
        <pc:sldMkLst>
          <pc:docMk/>
          <pc:sldMk cId="3358704602" sldId="463"/>
        </pc:sldMkLst>
      </pc:sldChg>
      <pc:sldChg chg="modSp add del mod">
        <pc:chgData name="Wyman, Hilary" userId="f3bca22b-3a42-4d89-8a24-ce254d13f28a" providerId="ADAL" clId="{CA4B2ACA-D418-44F3-B77F-8A19743E0183}" dt="2021-10-26T16:09:08.658" v="358" actId="20577"/>
        <pc:sldMkLst>
          <pc:docMk/>
          <pc:sldMk cId="2511817077" sldId="464"/>
        </pc:sldMkLst>
        <pc:spChg chg="mod">
          <ac:chgData name="Wyman, Hilary" userId="f3bca22b-3a42-4d89-8a24-ce254d13f28a" providerId="ADAL" clId="{CA4B2ACA-D418-44F3-B77F-8A19743E0183}" dt="2021-10-26T16:09:08.658" v="358" actId="20577"/>
          <ac:spMkLst>
            <pc:docMk/>
            <pc:sldMk cId="2511817077" sldId="464"/>
            <ac:spMk id="2" creationId="{2CD2AF48-C521-4688-A46C-5145B2716851}"/>
          </ac:spMkLst>
        </pc:spChg>
      </pc:sldChg>
      <pc:sldChg chg="modSp add del mod">
        <pc:chgData name="Wyman, Hilary" userId="f3bca22b-3a42-4d89-8a24-ce254d13f28a" providerId="ADAL" clId="{CA4B2ACA-D418-44F3-B77F-8A19743E0183}" dt="2021-10-26T16:09:14.894" v="359" actId="6549"/>
        <pc:sldMkLst>
          <pc:docMk/>
          <pc:sldMk cId="1441987980" sldId="465"/>
        </pc:sldMkLst>
        <pc:spChg chg="mod">
          <ac:chgData name="Wyman, Hilary" userId="f3bca22b-3a42-4d89-8a24-ce254d13f28a" providerId="ADAL" clId="{CA4B2ACA-D418-44F3-B77F-8A19743E0183}" dt="2021-10-26T16:09:14.894" v="359" actId="6549"/>
          <ac:spMkLst>
            <pc:docMk/>
            <pc:sldMk cId="1441987980" sldId="465"/>
            <ac:spMk id="2" creationId="{2CD2AF48-C521-4688-A46C-5145B2716851}"/>
          </ac:spMkLst>
        </pc:spChg>
      </pc:sldChg>
      <pc:sldChg chg="addSp delSp add del setBg delDesignElem">
        <pc:chgData name="Wyman, Hilary" userId="f3bca22b-3a42-4d89-8a24-ce254d13f28a" providerId="ADAL" clId="{CA4B2ACA-D418-44F3-B77F-8A19743E0183}" dt="2021-10-26T13:53:22.617" v="9"/>
        <pc:sldMkLst>
          <pc:docMk/>
          <pc:sldMk cId="1470437437" sldId="466"/>
        </pc:sldMkLst>
        <pc:spChg chg="add del">
          <ac:chgData name="Wyman, Hilary" userId="f3bca22b-3a42-4d89-8a24-ce254d13f28a" providerId="ADAL" clId="{CA4B2ACA-D418-44F3-B77F-8A19743E0183}" dt="2021-10-26T13:53:18.258" v="7"/>
          <ac:spMkLst>
            <pc:docMk/>
            <pc:sldMk cId="1470437437" sldId="466"/>
            <ac:spMk id="19" creationId="{4D834D36-D981-4EDD-B062-077BAB9C7133}"/>
          </ac:spMkLst>
        </pc:spChg>
        <pc:spChg chg="add del">
          <ac:chgData name="Wyman, Hilary" userId="f3bca22b-3a42-4d89-8a24-ce254d13f28a" providerId="ADAL" clId="{CA4B2ACA-D418-44F3-B77F-8A19743E0183}" dt="2021-10-26T13:53:18.258" v="7"/>
          <ac:spMkLst>
            <pc:docMk/>
            <pc:sldMk cId="1470437437" sldId="466"/>
            <ac:spMk id="23" creationId="{251BB4E6-C169-431D-9D53-2BBEBFFD1562}"/>
          </ac:spMkLst>
        </pc:spChg>
        <pc:spChg chg="add del">
          <ac:chgData name="Wyman, Hilary" userId="f3bca22b-3a42-4d89-8a24-ce254d13f28a" providerId="ADAL" clId="{CA4B2ACA-D418-44F3-B77F-8A19743E0183}" dt="2021-10-26T13:53:18.258" v="7"/>
          <ac:spMkLst>
            <pc:docMk/>
            <pc:sldMk cId="1470437437" sldId="466"/>
            <ac:spMk id="25" creationId="{5AFEC34A-0251-411C-A0C7-E1FB917E90B5}"/>
          </ac:spMkLst>
        </pc:spChg>
        <pc:spChg chg="add del">
          <ac:chgData name="Wyman, Hilary" userId="f3bca22b-3a42-4d89-8a24-ce254d13f28a" providerId="ADAL" clId="{CA4B2ACA-D418-44F3-B77F-8A19743E0183}" dt="2021-10-26T13:53:18.258" v="7"/>
          <ac:spMkLst>
            <pc:docMk/>
            <pc:sldMk cId="1470437437" sldId="466"/>
            <ac:spMk id="27" creationId="{89E9B1A9-F407-4A46-B721-26946A1A2CC8}"/>
          </ac:spMkLst>
        </pc:spChg>
        <pc:spChg chg="add del">
          <ac:chgData name="Wyman, Hilary" userId="f3bca22b-3a42-4d89-8a24-ce254d13f28a" providerId="ADAL" clId="{CA4B2ACA-D418-44F3-B77F-8A19743E0183}" dt="2021-10-26T13:53:18.258" v="7"/>
          <ac:spMkLst>
            <pc:docMk/>
            <pc:sldMk cId="1470437437" sldId="466"/>
            <ac:spMk id="29" creationId="{B81747D3-9737-4919-8850-65DBC9048B92}"/>
          </ac:spMkLst>
        </pc:spChg>
        <pc:picChg chg="add del">
          <ac:chgData name="Wyman, Hilary" userId="f3bca22b-3a42-4d89-8a24-ce254d13f28a" providerId="ADAL" clId="{CA4B2ACA-D418-44F3-B77F-8A19743E0183}" dt="2021-10-26T13:53:18.258" v="7"/>
          <ac:picMkLst>
            <pc:docMk/>
            <pc:sldMk cId="1470437437" sldId="466"/>
            <ac:picMk id="21" creationId="{6CFD523C-CC0D-41EB-B7F7-C615B5715FEB}"/>
          </ac:picMkLst>
        </pc:picChg>
      </pc:sldChg>
      <pc:sldChg chg="modSp add del mod">
        <pc:chgData name="Wyman, Hilary" userId="f3bca22b-3a42-4d89-8a24-ce254d13f28a" providerId="ADAL" clId="{CA4B2ACA-D418-44F3-B77F-8A19743E0183}" dt="2021-10-26T16:09:24.267" v="361" actId="113"/>
        <pc:sldMkLst>
          <pc:docMk/>
          <pc:sldMk cId="4276961699" sldId="467"/>
        </pc:sldMkLst>
        <pc:spChg chg="mod">
          <ac:chgData name="Wyman, Hilary" userId="f3bca22b-3a42-4d89-8a24-ce254d13f28a" providerId="ADAL" clId="{CA4B2ACA-D418-44F3-B77F-8A19743E0183}" dt="2021-10-26T16:09:24.267" v="361" actId="113"/>
          <ac:spMkLst>
            <pc:docMk/>
            <pc:sldMk cId="4276961699" sldId="467"/>
            <ac:spMk id="2" creationId="{96058412-1860-465F-A309-FA24E51E63D1}"/>
          </ac:spMkLst>
        </pc:spChg>
      </pc:sldChg>
      <pc:sldChg chg="modSp add del mod">
        <pc:chgData name="Wyman, Hilary" userId="f3bca22b-3a42-4d89-8a24-ce254d13f28a" providerId="ADAL" clId="{CA4B2ACA-D418-44F3-B77F-8A19743E0183}" dt="2021-10-26T16:09:30.548" v="363" actId="113"/>
        <pc:sldMkLst>
          <pc:docMk/>
          <pc:sldMk cId="2537819943" sldId="468"/>
        </pc:sldMkLst>
        <pc:spChg chg="mod">
          <ac:chgData name="Wyman, Hilary" userId="f3bca22b-3a42-4d89-8a24-ce254d13f28a" providerId="ADAL" clId="{CA4B2ACA-D418-44F3-B77F-8A19743E0183}" dt="2021-10-26T16:09:30.548" v="363" actId="113"/>
          <ac:spMkLst>
            <pc:docMk/>
            <pc:sldMk cId="2537819943" sldId="468"/>
            <ac:spMk id="2" creationId="{F1BA8034-09B9-4253-9645-454B5E883E59}"/>
          </ac:spMkLst>
        </pc:spChg>
      </pc:sldChg>
      <pc:sldChg chg="add del">
        <pc:chgData name="Wyman, Hilary" userId="f3bca22b-3a42-4d89-8a24-ce254d13f28a" providerId="ADAL" clId="{CA4B2ACA-D418-44F3-B77F-8A19743E0183}" dt="2021-10-26T13:53:22.617" v="9"/>
        <pc:sldMkLst>
          <pc:docMk/>
          <pc:sldMk cId="815200876" sldId="469"/>
        </pc:sldMkLst>
      </pc:sldChg>
      <pc:sldChg chg="add">
        <pc:chgData name="Wyman, Hilary" userId="f3bca22b-3a42-4d89-8a24-ce254d13f28a" providerId="ADAL" clId="{CA4B2ACA-D418-44F3-B77F-8A19743E0183}" dt="2021-10-26T13:57:03.584" v="50"/>
        <pc:sldMkLst>
          <pc:docMk/>
          <pc:sldMk cId="1639671357" sldId="470"/>
        </pc:sldMkLst>
      </pc:sldChg>
      <pc:sldChg chg="modSp add mod">
        <pc:chgData name="Wyman, Hilary" userId="f3bca22b-3a42-4d89-8a24-ce254d13f28a" providerId="ADAL" clId="{CA4B2ACA-D418-44F3-B77F-8A19743E0183}" dt="2021-10-26T13:57:18.741" v="53" actId="1076"/>
        <pc:sldMkLst>
          <pc:docMk/>
          <pc:sldMk cId="44000952" sldId="471"/>
        </pc:sldMkLst>
        <pc:picChg chg="mod">
          <ac:chgData name="Wyman, Hilary" userId="f3bca22b-3a42-4d89-8a24-ce254d13f28a" providerId="ADAL" clId="{CA4B2ACA-D418-44F3-B77F-8A19743E0183}" dt="2021-10-26T13:57:18.741" v="53" actId="1076"/>
          <ac:picMkLst>
            <pc:docMk/>
            <pc:sldMk cId="44000952" sldId="471"/>
            <ac:picMk id="4" creationId="{899F36E7-0E03-467C-982A-DEAB537D3F41}"/>
          </ac:picMkLst>
        </pc:picChg>
      </pc:sldChg>
      <pc:sldChg chg="add">
        <pc:chgData name="Wyman, Hilary" userId="f3bca22b-3a42-4d89-8a24-ce254d13f28a" providerId="ADAL" clId="{CA4B2ACA-D418-44F3-B77F-8A19743E0183}" dt="2021-10-26T15:23:13.326" v="332"/>
        <pc:sldMkLst>
          <pc:docMk/>
          <pc:sldMk cId="283153569" sldId="478"/>
        </pc:sldMkLst>
      </pc:sldChg>
      <pc:sldChg chg="add del">
        <pc:chgData name="Wyman, Hilary" userId="f3bca22b-3a42-4d89-8a24-ce254d13f28a" providerId="ADAL" clId="{CA4B2ACA-D418-44F3-B77F-8A19743E0183}" dt="2021-10-26T13:53:22.617" v="9"/>
        <pc:sldMkLst>
          <pc:docMk/>
          <pc:sldMk cId="759690234" sldId="479"/>
        </pc:sldMkLst>
      </pc:sldChg>
      <pc:sldChg chg="add">
        <pc:chgData name="Wyman, Hilary" userId="f3bca22b-3a42-4d89-8a24-ce254d13f28a" providerId="ADAL" clId="{CA4B2ACA-D418-44F3-B77F-8A19743E0183}" dt="2021-10-26T14:00:00.552" v="74"/>
        <pc:sldMkLst>
          <pc:docMk/>
          <pc:sldMk cId="2253702993" sldId="480"/>
        </pc:sldMkLst>
      </pc:sldChg>
      <pc:sldChg chg="add">
        <pc:chgData name="Wyman, Hilary" userId="f3bca22b-3a42-4d89-8a24-ce254d13f28a" providerId="ADAL" clId="{CA4B2ACA-D418-44F3-B77F-8A19743E0183}" dt="2021-10-26T14:00:00.552" v="74"/>
        <pc:sldMkLst>
          <pc:docMk/>
          <pc:sldMk cId="1645109764" sldId="481"/>
        </pc:sldMkLst>
      </pc:sldChg>
      <pc:sldChg chg="add">
        <pc:chgData name="Wyman, Hilary" userId="f3bca22b-3a42-4d89-8a24-ce254d13f28a" providerId="ADAL" clId="{CA4B2ACA-D418-44F3-B77F-8A19743E0183}" dt="2021-10-26T15:03:29.987" v="109"/>
        <pc:sldMkLst>
          <pc:docMk/>
          <pc:sldMk cId="1238281926" sldId="482"/>
        </pc:sldMkLst>
      </pc:sldChg>
      <pc:sldChg chg="add">
        <pc:chgData name="Wyman, Hilary" userId="f3bca22b-3a42-4d89-8a24-ce254d13f28a" providerId="ADAL" clId="{CA4B2ACA-D418-44F3-B77F-8A19743E0183}" dt="2021-10-26T15:03:29.987" v="109"/>
        <pc:sldMkLst>
          <pc:docMk/>
          <pc:sldMk cId="2379024924" sldId="483"/>
        </pc:sldMkLst>
      </pc:sldChg>
      <pc:sldChg chg="add">
        <pc:chgData name="Wyman, Hilary" userId="f3bca22b-3a42-4d89-8a24-ce254d13f28a" providerId="ADAL" clId="{CA4B2ACA-D418-44F3-B77F-8A19743E0183}" dt="2021-10-26T15:05:57.752" v="141"/>
        <pc:sldMkLst>
          <pc:docMk/>
          <pc:sldMk cId="560474879" sldId="484"/>
        </pc:sldMkLst>
      </pc:sldChg>
      <pc:sldChg chg="add">
        <pc:chgData name="Wyman, Hilary" userId="f3bca22b-3a42-4d89-8a24-ce254d13f28a" providerId="ADAL" clId="{CA4B2ACA-D418-44F3-B77F-8A19743E0183}" dt="2021-10-26T15:05:57.752" v="141"/>
        <pc:sldMkLst>
          <pc:docMk/>
          <pc:sldMk cId="3751711374" sldId="485"/>
        </pc:sldMkLst>
      </pc:sldChg>
      <pc:sldChg chg="add">
        <pc:chgData name="Wyman, Hilary" userId="f3bca22b-3a42-4d89-8a24-ce254d13f28a" providerId="ADAL" clId="{CA4B2ACA-D418-44F3-B77F-8A19743E0183}" dt="2021-10-26T15:11:00.907" v="190"/>
        <pc:sldMkLst>
          <pc:docMk/>
          <pc:sldMk cId="1581630062" sldId="486"/>
        </pc:sldMkLst>
      </pc:sldChg>
      <pc:sldChg chg="add">
        <pc:chgData name="Wyman, Hilary" userId="f3bca22b-3a42-4d89-8a24-ce254d13f28a" providerId="ADAL" clId="{CA4B2ACA-D418-44F3-B77F-8A19743E0183}" dt="2021-10-26T15:11:00.907" v="190"/>
        <pc:sldMkLst>
          <pc:docMk/>
          <pc:sldMk cId="1461741275" sldId="487"/>
        </pc:sldMkLst>
      </pc:sldChg>
      <pc:sldChg chg="add">
        <pc:chgData name="Wyman, Hilary" userId="f3bca22b-3a42-4d89-8a24-ce254d13f28a" providerId="ADAL" clId="{CA4B2ACA-D418-44F3-B77F-8A19743E0183}" dt="2021-10-26T15:14:27.624" v="219"/>
        <pc:sldMkLst>
          <pc:docMk/>
          <pc:sldMk cId="79001799" sldId="488"/>
        </pc:sldMkLst>
      </pc:sldChg>
      <pc:sldChg chg="add">
        <pc:chgData name="Wyman, Hilary" userId="f3bca22b-3a42-4d89-8a24-ce254d13f28a" providerId="ADAL" clId="{CA4B2ACA-D418-44F3-B77F-8A19743E0183}" dt="2021-10-26T15:14:27.624" v="219"/>
        <pc:sldMkLst>
          <pc:docMk/>
          <pc:sldMk cId="974831460" sldId="489"/>
        </pc:sldMkLst>
      </pc:sldChg>
      <pc:sldChg chg="add">
        <pc:chgData name="Wyman, Hilary" userId="f3bca22b-3a42-4d89-8a24-ce254d13f28a" providerId="ADAL" clId="{CA4B2ACA-D418-44F3-B77F-8A19743E0183}" dt="2021-10-26T15:22:53.263" v="330"/>
        <pc:sldMkLst>
          <pc:docMk/>
          <pc:sldMk cId="3245728046" sldId="490"/>
        </pc:sldMkLst>
      </pc:sldChg>
      <pc:sldChg chg="add">
        <pc:chgData name="Wyman, Hilary" userId="f3bca22b-3a42-4d89-8a24-ce254d13f28a" providerId="ADAL" clId="{CA4B2ACA-D418-44F3-B77F-8A19743E0183}" dt="2021-10-26T15:22:53.263" v="330"/>
        <pc:sldMkLst>
          <pc:docMk/>
          <pc:sldMk cId="1496320156" sldId="491"/>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B4E7F7-10A5-9C49-B0D8-1AB2ECEB803F}" type="datetimeFigureOut">
              <a:rPr lang="en-US" smtClean="0"/>
              <a:t>10/26/2021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72DAE36-7858-FC43-8097-4996FD7094C5}" type="slidenum">
              <a:rPr lang="en-US" smtClean="0"/>
              <a:t>‹#›</a:t>
            </a:fld>
            <a:endParaRPr lang="en-US"/>
          </a:p>
        </p:txBody>
      </p:sp>
    </p:spTree>
    <p:extLst>
      <p:ext uri="{BB962C8B-B14F-4D97-AF65-F5344CB8AC3E}">
        <p14:creationId xmlns:p14="http://schemas.microsoft.com/office/powerpoint/2010/main" val="18070191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8E7D6-D6CD-484E-8EDC-C7047F99205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E54C0C1-E392-9544-9704-7E98D9E2EF5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CE5EE09-A37A-A349-BBF5-208755C562A1}"/>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D919A6E6-5C36-2C45-AD06-F1002E968D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3FDD74-5674-ED48-A92F-F9EF9178D9D0}"/>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1413295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22975D-CE7B-6143-8E58-C2C1940BF30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2DD341B-D73E-4946-BB85-7735E087EB67}"/>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D93A45A-F161-2D45-81EC-CD078884FBC2}"/>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18338294-AF45-6C4C-A014-CA7EB3E39E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A8FC89-DDD0-9B49-B6E2-F1160BC91966}"/>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2114106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6E39EE5-3048-3B4B-A225-EE3E8F7A837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1EB45CC-12EB-C542-B469-D1990A1EBA08}"/>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2F4473-8E30-324D-B911-23E125F32B6B}"/>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02A8FC97-3C1D-4E48-96F9-3DE5DB01033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3B57B6-FE54-AE48-A40D-40B5551D9F90}"/>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287565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899B6F-827E-624D-B0C2-C980F493756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0948B2E-7046-AC41-8D67-6E72E752768B}"/>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009FF93-F077-5243-AF93-7263CEECAE36}"/>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F74F96D2-0702-8B47-9446-0A4567B72C2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7AAF693-3F9F-264F-BC93-B9E6BF6F7B96}"/>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6589773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4AF61D-2038-1744-B0A4-116EAED2C52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71DF3B0-51B2-8A42-9409-4C341ED3ECB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0B75ACF-992D-D241-8AFA-9E39F3A32461}"/>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0D4F3F34-BF81-DD4D-8851-B6B40BFC621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F4A106-7E9B-BB4C-AF8F-98EA6F998352}"/>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4054042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917C4A-EE38-104C-B284-51BECEC67AA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495A72-6D4B-5D4D-A230-3DBC9A38F2BC}"/>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F869F38-9D56-DD49-852C-BF91CB5F3CD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4E78A46-AFD6-F04D-94ED-47CC58D3D62C}"/>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6" name="Footer Placeholder 5">
            <a:extLst>
              <a:ext uri="{FF2B5EF4-FFF2-40B4-BE49-F238E27FC236}">
                <a16:creationId xmlns:a16="http://schemas.microsoft.com/office/drawing/2014/main" id="{4D820E58-6015-6643-8489-6A0D43BF9AC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6CEC03E-3E6A-7E47-9670-4961C59E9158}"/>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3710089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DCDDF6-B321-D949-867C-B26814D98B7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773C89F-1764-4A48-B6BC-B141A9BC31B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91769379-9076-D343-9A2A-61105CF9A95E}"/>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ADA577C-65CF-0A4A-AC16-0160FAFAB58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BFDB6078-366E-1944-A4F1-5E471213DC85}"/>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6BF571A-9177-5F43-BCD1-6DFC1DAB96FC}"/>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8" name="Footer Placeholder 7">
            <a:extLst>
              <a:ext uri="{FF2B5EF4-FFF2-40B4-BE49-F238E27FC236}">
                <a16:creationId xmlns:a16="http://schemas.microsoft.com/office/drawing/2014/main" id="{1EFA1D5A-DDC0-604E-B503-AFA142E48B7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FEAEA89-D054-3843-AF07-B999D1E168CB}"/>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9928163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12172-4D0C-9C49-A7EF-D3493DCB598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ED3F768-2AC1-224E-B435-BB8DDCDFB95C}"/>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4" name="Footer Placeholder 3">
            <a:extLst>
              <a:ext uri="{FF2B5EF4-FFF2-40B4-BE49-F238E27FC236}">
                <a16:creationId xmlns:a16="http://schemas.microsoft.com/office/drawing/2014/main" id="{495FE34D-550D-574D-B98D-26ED654ABBE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4660757-2823-4C4C-B095-31722D208F9E}"/>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13879968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A378D94-AE9D-F744-9F04-7515EFE02659}"/>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3" name="Footer Placeholder 2">
            <a:extLst>
              <a:ext uri="{FF2B5EF4-FFF2-40B4-BE49-F238E27FC236}">
                <a16:creationId xmlns:a16="http://schemas.microsoft.com/office/drawing/2014/main" id="{C68D928A-D0A8-EB49-9A19-706F545705A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F7AD9FC-4671-234A-97BE-095AFA6C1F31}"/>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8375959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D25745-D98D-644A-8B42-97F1667DD50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64EB26D-335D-B847-945F-6AA3BEA1A14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27919A6-8A4D-CF42-9075-DC35EDB6A79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BB675A9-0FBC-F44D-8144-A66AF64705A2}"/>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6" name="Footer Placeholder 5">
            <a:extLst>
              <a:ext uri="{FF2B5EF4-FFF2-40B4-BE49-F238E27FC236}">
                <a16:creationId xmlns:a16="http://schemas.microsoft.com/office/drawing/2014/main" id="{325E2D68-A31B-BA4D-9617-B9F0B007089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3C4A58B-9FF7-A948-A0AE-BBBEA86C50CC}"/>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4630270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8E395A-1C5B-944F-87A2-D8A53CB59CE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03CE062-CC9F-0046-9DF1-B22B40AFB64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9029071-C80B-EE42-86A2-A42B1CF93B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9A07B94-8FE7-B54F-BF07-014BB6101CFE}"/>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6" name="Footer Placeholder 5">
            <a:extLst>
              <a:ext uri="{FF2B5EF4-FFF2-40B4-BE49-F238E27FC236}">
                <a16:creationId xmlns:a16="http://schemas.microsoft.com/office/drawing/2014/main" id="{C6F8E31B-582F-7649-A3A2-0C9CA4759E5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FE4E7F-D4C8-9541-B1F6-12A27AD63A47}"/>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798996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3772C36-5B53-CE49-8F44-018AF44E851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09C4754-8DE3-3749-A870-F32EC02A588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071DF27-E60B-A243-A151-1922129CE36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3882F363-BB5B-C240-8F81-9AB5A307DB3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CDA2D5D-CC85-1249-9AB3-30F2442BD43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C0D4F5-0D5C-F448-9219-64E66EE3E65F}" type="slidenum">
              <a:rPr lang="en-US" smtClean="0"/>
              <a:t>‹#›</a:t>
            </a:fld>
            <a:endParaRPr lang="en-US"/>
          </a:p>
        </p:txBody>
      </p:sp>
    </p:spTree>
    <p:extLst>
      <p:ext uri="{BB962C8B-B14F-4D97-AF65-F5344CB8AC3E}">
        <p14:creationId xmlns:p14="http://schemas.microsoft.com/office/powerpoint/2010/main" val="19863124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HSCandCC@wjec.co.uk" TargetMode="External"/><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Layout" Target="../slideLayouts/slideLayout6.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6.xml"/><Relationship Id="rId6" Type="http://schemas.openxmlformats.org/officeDocument/2006/relationships/image" Target="../media/image1.png"/><Relationship Id="rId5" Type="http://schemas.openxmlformats.org/officeDocument/2006/relationships/image" Target="../media/image11.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4.xml"/><Relationship Id="rId1" Type="http://schemas.openxmlformats.org/officeDocument/2006/relationships/video" Target="https://www.youtube.com/embed/4R7skZC3vBE?feature=oembed" TargetMode="External"/><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4.xml"/><Relationship Id="rId1" Type="http://schemas.openxmlformats.org/officeDocument/2006/relationships/video" Target="https://www.youtube.com/embed/f0fj6_dndH8?feature=oembed" TargetMode="External"/><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slideLayout" Target="../slideLayouts/slideLayout4.xml"/><Relationship Id="rId1" Type="http://schemas.openxmlformats.org/officeDocument/2006/relationships/video" Target="https://www.youtube.com/embed/OBcgBYI-_YI?feature=oembed" TargetMode="External"/><Relationship Id="rId4" Type="http://schemas.openxmlformats.org/officeDocument/2006/relationships/image" Target="../media/image1.png"/></Relationships>
</file>

<file path=ppt/slides/_rels/slide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slideLayout" Target="../slideLayouts/slideLayout4.xml"/><Relationship Id="rId1" Type="http://schemas.openxmlformats.org/officeDocument/2006/relationships/video" Target="https://www.youtube.com/embed/2rfg9GQEVZc?feature=oembed" TargetMode="External"/><Relationship Id="rId4" Type="http://schemas.openxmlformats.org/officeDocument/2006/relationships/image" Target="../media/image1.png"/></Relationships>
</file>

<file path=ppt/slides/_rels/slide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DD34750-652D-FC49-85CC-0D442747B51C}"/>
              </a:ext>
            </a:extLst>
          </p:cNvPr>
          <p:cNvSpPr>
            <a:spLocks noGrp="1"/>
          </p:cNvSpPr>
          <p:nvPr>
            <p:ph type="ctrTitle"/>
          </p:nvPr>
        </p:nvSpPr>
        <p:spPr>
          <a:xfrm>
            <a:off x="1502597" y="3139637"/>
            <a:ext cx="9186807" cy="3132264"/>
          </a:xfrm>
          <a:noFill/>
        </p:spPr>
        <p:txBody>
          <a:bodyPr anchor="t" anchorCtr="0">
            <a:noAutofit/>
          </a:bodyPr>
          <a:lstStyle/>
          <a:p>
            <a:r>
              <a:rPr lang="en-GB" sz="3200" dirty="0">
                <a:solidFill>
                  <a:srgbClr val="002060"/>
                </a:solidFill>
                <a:latin typeface="+mn-lt"/>
                <a:ea typeface="+mj-lt"/>
                <a:cs typeface="+mj-lt"/>
              </a:rPr>
              <a:t>GCE Health and Social Care, and Childcare</a:t>
            </a:r>
            <a:br>
              <a:rPr lang="en-GB" sz="3200" b="1" dirty="0">
                <a:solidFill>
                  <a:srgbClr val="002060"/>
                </a:solidFill>
                <a:latin typeface="+mn-lt"/>
                <a:ea typeface="+mj-lt"/>
                <a:cs typeface="+mj-lt"/>
              </a:rPr>
            </a:br>
            <a:br>
              <a:rPr lang="en-GB" sz="3200" b="1" dirty="0">
                <a:solidFill>
                  <a:srgbClr val="002060"/>
                </a:solidFill>
                <a:latin typeface="+mn-lt"/>
                <a:ea typeface="+mj-lt"/>
                <a:cs typeface="+mj-lt"/>
              </a:rPr>
            </a:br>
            <a:r>
              <a:rPr lang="en-GB" sz="3200" b="1" dirty="0">
                <a:solidFill>
                  <a:srgbClr val="002060"/>
                </a:solidFill>
                <a:latin typeface="+mn-lt"/>
                <a:ea typeface="+mj-lt"/>
                <a:cs typeface="+mj-lt"/>
              </a:rPr>
              <a:t>Unit 2</a:t>
            </a:r>
            <a:br>
              <a:rPr lang="en-GB" sz="3200" b="1" dirty="0">
                <a:solidFill>
                  <a:srgbClr val="002060"/>
                </a:solidFill>
                <a:latin typeface="+mn-lt"/>
                <a:ea typeface="+mj-lt"/>
                <a:cs typeface="+mj-lt"/>
              </a:rPr>
            </a:br>
            <a:r>
              <a:rPr lang="en-GB" sz="3200" b="1" dirty="0">
                <a:solidFill>
                  <a:srgbClr val="002060"/>
                </a:solidFill>
                <a:latin typeface="+mn-lt"/>
                <a:ea typeface="+mj-lt"/>
                <a:cs typeface="+mj-lt"/>
              </a:rPr>
              <a:t>Supporting health, well-being and resilience in Wales</a:t>
            </a:r>
            <a:br>
              <a:rPr lang="en-GB" sz="3200" b="1" dirty="0">
                <a:solidFill>
                  <a:srgbClr val="002060"/>
                </a:solidFill>
                <a:latin typeface="+mn-lt"/>
                <a:ea typeface="+mj-lt"/>
                <a:cs typeface="+mj-lt"/>
              </a:rPr>
            </a:br>
            <a:br>
              <a:rPr lang="en-GB" sz="3200" b="1" dirty="0">
                <a:solidFill>
                  <a:srgbClr val="002060"/>
                </a:solidFill>
                <a:latin typeface="+mn-lt"/>
                <a:ea typeface="+mj-lt"/>
                <a:cs typeface="+mj-lt"/>
              </a:rPr>
            </a:br>
            <a:r>
              <a:rPr lang="en-GB" sz="3200" b="1" dirty="0">
                <a:solidFill>
                  <a:srgbClr val="00B0F0"/>
                </a:solidFill>
                <a:latin typeface="+mn-lt"/>
                <a:ea typeface="+mj-lt"/>
                <a:cs typeface="+mj-lt"/>
              </a:rPr>
              <a:t>Task 1, part (b) – current initiatives (2)</a:t>
            </a:r>
            <a:endParaRPr lang="en-US" sz="3200" dirty="0">
              <a:solidFill>
                <a:srgbClr val="00B0F0"/>
              </a:solidFill>
              <a:latin typeface="+mn-lt"/>
              <a:ea typeface="+mj-lt"/>
              <a:cs typeface="+mj-lt"/>
            </a:endParaRPr>
          </a:p>
        </p:txBody>
      </p:sp>
      <p:pic>
        <p:nvPicPr>
          <p:cNvPr id="6" name="Picture 5">
            <a:extLst>
              <a:ext uri="{FF2B5EF4-FFF2-40B4-BE49-F238E27FC236}">
                <a16:creationId xmlns:a16="http://schemas.microsoft.com/office/drawing/2014/main" id="{37FB048D-6B60-444B-8A65-DD672A8BF29F}"/>
              </a:ext>
            </a:extLst>
          </p:cNvPr>
          <p:cNvPicPr/>
          <p:nvPr/>
        </p:nvPicPr>
        <p:blipFill>
          <a:blip r:embed="rId2">
            <a:extLst>
              <a:ext uri="{28A0092B-C50C-407E-A947-70E740481C1C}">
                <a14:useLocalDpi xmlns:a14="http://schemas.microsoft.com/office/drawing/2010/main" val="0"/>
              </a:ext>
            </a:extLst>
          </a:blip>
          <a:stretch>
            <a:fillRect/>
          </a:stretch>
        </p:blipFill>
        <p:spPr>
          <a:xfrm>
            <a:off x="9732133" y="117212"/>
            <a:ext cx="2289493" cy="979714"/>
          </a:xfrm>
          <a:prstGeom prst="rect">
            <a:avLst/>
          </a:prstGeom>
        </p:spPr>
      </p:pic>
      <p:sp>
        <p:nvSpPr>
          <p:cNvPr id="7" name="Text Box 2">
            <a:extLst>
              <a:ext uri="{FF2B5EF4-FFF2-40B4-BE49-F238E27FC236}">
                <a16:creationId xmlns:a16="http://schemas.microsoft.com/office/drawing/2014/main" id="{C813EB3A-513C-492B-AA25-3DA6586120AE}"/>
              </a:ext>
            </a:extLst>
          </p:cNvPr>
          <p:cNvSpPr txBox="1">
            <a:spLocks noChangeArrowheads="1"/>
          </p:cNvSpPr>
          <p:nvPr/>
        </p:nvSpPr>
        <p:spPr bwMode="auto">
          <a:xfrm>
            <a:off x="506185" y="1582214"/>
            <a:ext cx="11179629" cy="979715"/>
          </a:xfrm>
          <a:prstGeom prst="rect">
            <a:avLst/>
          </a:prstGeom>
          <a:noFill/>
          <a:ln w="28575">
            <a:solidFill>
              <a:schemeClr val="accent1"/>
            </a:solidFill>
            <a:miter lim="800000"/>
            <a:headEnd/>
            <a:tailEnd/>
          </a:ln>
        </p:spPr>
        <p:txBody>
          <a:bodyPr rot="0" vert="horz" wrap="square" lIns="91440" tIns="45720" rIns="91440" bIns="45720" anchor="t" anchorCtr="0">
            <a:no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GB" sz="1800" b="0" i="0" u="none" strike="noStrike" kern="1200" cap="none" spc="0" normalizeH="0" baseline="0" noProof="0" dirty="0">
                <a:ln>
                  <a:noFill/>
                </a:ln>
                <a:solidFill>
                  <a:srgbClr val="4472C4"/>
                </a:solidFill>
                <a:effectLst/>
                <a:uLnTx/>
                <a:uFillTx/>
                <a:latin typeface="Arial" panose="020B0604020202020204" pitchFamily="34" charset="0"/>
                <a:ea typeface="Calibri" panose="020F0502020204030204" pitchFamily="34" charset="0"/>
                <a:cs typeface="Times New Roman" panose="02020603050405020304" pitchFamily="18" charset="0"/>
              </a:rPr>
              <a:t>These materials are designed by teachers to support the delivery of GCE Health and Social Care, and Childcare.  They are supported, but not produced, by WJEC.  If you would like to share your resources, please contact </a:t>
            </a:r>
            <a:r>
              <a:rPr kumimoji="0" lang="en-GB" sz="1800" b="0" i="0" u="sng" strike="noStrike" kern="1200" cap="none" spc="0" normalizeH="0" baseline="0" noProof="0" dirty="0">
                <a:ln>
                  <a:noFill/>
                </a:ln>
                <a:solidFill>
                  <a:srgbClr val="0000FF"/>
                </a:solidFill>
                <a:effectLst/>
                <a:uLnTx/>
                <a:uFillTx/>
                <a:latin typeface="Arial" panose="020B0604020202020204" pitchFamily="34" charset="0"/>
                <a:ea typeface="Calibri" panose="020F0502020204030204" pitchFamily="34" charset="0"/>
                <a:cs typeface="Times New Roman" panose="02020603050405020304" pitchFamily="18" charset="0"/>
                <a:hlinkClick r:id="rId3"/>
              </a:rPr>
              <a:t>HSCandCC@wjec.co.uk</a:t>
            </a:r>
            <a:r>
              <a:rPr kumimoji="0" lang="en-GB" sz="18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Times New Roman" panose="02020603050405020304" pitchFamily="18" charset="0"/>
              </a:rPr>
              <a:t>.</a:t>
            </a:r>
            <a:endParaRPr kumimoji="0" lang="en-GB" sz="1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592425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4D834D36-D981-4EDD-B062-077BAB9C71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314"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1" name="Picture 20">
            <a:extLst>
              <a:ext uri="{FF2B5EF4-FFF2-40B4-BE49-F238E27FC236}">
                <a16:creationId xmlns:a16="http://schemas.microsoft.com/office/drawing/2014/main" id="{6CFD523C-CC0D-41EB-B7F7-C615B5715FE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DBAA343D-5DD0-437E-982F-01D667EE0E39}"/>
              </a:ext>
            </a:extLst>
          </p:cNvPr>
          <p:cNvSpPr>
            <a:spLocks noGrp="1"/>
          </p:cNvSpPr>
          <p:nvPr>
            <p:ph type="title"/>
          </p:nvPr>
        </p:nvSpPr>
        <p:spPr>
          <a:xfrm>
            <a:off x="4973784" y="4463551"/>
            <a:ext cx="6432472" cy="1864229"/>
          </a:xfrm>
          <a:solidFill>
            <a:srgbClr val="F584EB"/>
          </a:solidFill>
        </p:spPr>
        <p:txBody>
          <a:bodyPr vert="horz" lIns="91440" tIns="45720" rIns="91440" bIns="45720" rtlCol="0" anchor="t">
            <a:noAutofit/>
          </a:bodyPr>
          <a:lstStyle/>
          <a:p>
            <a:pPr algn="ctr"/>
            <a:r>
              <a:rPr lang="en-US" b="1" dirty="0">
                <a:solidFill>
                  <a:srgbClr val="000000"/>
                </a:solidFill>
              </a:rPr>
              <a:t>Person/child-centred care within outcome-focused provision</a:t>
            </a:r>
            <a:endParaRPr lang="en-US" dirty="0">
              <a:solidFill>
                <a:srgbClr val="000000"/>
              </a:solidFill>
              <a:cs typeface="Calibri Light"/>
            </a:endParaRPr>
          </a:p>
        </p:txBody>
      </p:sp>
      <p:sp>
        <p:nvSpPr>
          <p:cNvPr id="23" name="Freeform 68">
            <a:extLst>
              <a:ext uri="{FF2B5EF4-FFF2-40B4-BE49-F238E27FC236}">
                <a16:creationId xmlns:a16="http://schemas.microsoft.com/office/drawing/2014/main" id="{251BB4E6-C169-431D-9D53-2BBEBFFD156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79782" y="2"/>
            <a:ext cx="3614335" cy="2178813"/>
          </a:xfrm>
          <a:custGeom>
            <a:avLst/>
            <a:gdLst>
              <a:gd name="connsiteX0" fmla="*/ 38628 w 3614335"/>
              <a:gd name="connsiteY0" fmla="*/ 0 h 2178813"/>
              <a:gd name="connsiteX1" fmla="*/ 3575707 w 3614335"/>
              <a:gd name="connsiteY1" fmla="*/ 0 h 2178813"/>
              <a:gd name="connsiteX2" fmla="*/ 3577619 w 3614335"/>
              <a:gd name="connsiteY2" fmla="*/ 7439 h 2178813"/>
              <a:gd name="connsiteX3" fmla="*/ 3614335 w 3614335"/>
              <a:gd name="connsiteY3" fmla="*/ 371646 h 2178813"/>
              <a:gd name="connsiteX4" fmla="*/ 1807167 w 3614335"/>
              <a:gd name="connsiteY4" fmla="*/ 2178813 h 2178813"/>
              <a:gd name="connsiteX5" fmla="*/ 0 w 3614335"/>
              <a:gd name="connsiteY5" fmla="*/ 371646 h 2178813"/>
              <a:gd name="connsiteX6" fmla="*/ 36715 w 3614335"/>
              <a:gd name="connsiteY6" fmla="*/ 7439 h 2178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4335" h="2178813">
                <a:moveTo>
                  <a:pt x="38628" y="0"/>
                </a:moveTo>
                <a:lnTo>
                  <a:pt x="3575707" y="0"/>
                </a:lnTo>
                <a:lnTo>
                  <a:pt x="3577619" y="7439"/>
                </a:lnTo>
                <a:cubicBezTo>
                  <a:pt x="3601692" y="125081"/>
                  <a:pt x="3614335" y="246887"/>
                  <a:pt x="3614335" y="371646"/>
                </a:cubicBezTo>
                <a:cubicBezTo>
                  <a:pt x="3614335" y="1369717"/>
                  <a:pt x="2805239" y="2178813"/>
                  <a:pt x="1807167" y="2178813"/>
                </a:cubicBezTo>
                <a:cubicBezTo>
                  <a:pt x="809097" y="2178813"/>
                  <a:pt x="0" y="1369717"/>
                  <a:pt x="0" y="371646"/>
                </a:cubicBezTo>
                <a:cubicBezTo>
                  <a:pt x="0" y="246887"/>
                  <a:pt x="12642" y="125081"/>
                  <a:pt x="36715" y="7439"/>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9" name="Picture 9" descr="Text&#10;&#10;Description automatically generated">
            <a:extLst>
              <a:ext uri="{FF2B5EF4-FFF2-40B4-BE49-F238E27FC236}">
                <a16:creationId xmlns:a16="http://schemas.microsoft.com/office/drawing/2014/main" id="{60B35511-EF0B-417B-AF0B-B93747DD46AB}"/>
              </a:ext>
            </a:extLst>
          </p:cNvPr>
          <p:cNvPicPr>
            <a:picLocks noChangeAspect="1"/>
          </p:cNvPicPr>
          <p:nvPr/>
        </p:nvPicPr>
        <p:blipFill>
          <a:blip r:embed="rId3"/>
          <a:stretch>
            <a:fillRect/>
          </a:stretch>
        </p:blipFill>
        <p:spPr>
          <a:xfrm>
            <a:off x="2122108" y="291035"/>
            <a:ext cx="2329681" cy="1198334"/>
          </a:xfrm>
          <a:prstGeom prst="rect">
            <a:avLst/>
          </a:prstGeom>
        </p:spPr>
      </p:pic>
      <p:sp>
        <p:nvSpPr>
          <p:cNvPr id="25" name="Freeform 72">
            <a:extLst>
              <a:ext uri="{FF2B5EF4-FFF2-40B4-BE49-F238E27FC236}">
                <a16:creationId xmlns:a16="http://schemas.microsoft.com/office/drawing/2014/main" id="{5AFEC34A-0251-411C-A0C7-E1FB917E90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2433009"/>
            <a:ext cx="3762321" cy="4434467"/>
          </a:xfrm>
          <a:custGeom>
            <a:avLst/>
            <a:gdLst>
              <a:gd name="connsiteX0" fmla="*/ 871484 w 3762321"/>
              <a:gd name="connsiteY0" fmla="*/ 0 h 4434467"/>
              <a:gd name="connsiteX1" fmla="*/ 3762321 w 3762321"/>
              <a:gd name="connsiteY1" fmla="*/ 2890836 h 4434467"/>
              <a:gd name="connsiteX2" fmla="*/ 3413413 w 3762321"/>
              <a:gd name="connsiteY2" fmla="*/ 4268781 h 4434467"/>
              <a:gd name="connsiteX3" fmla="*/ 3312756 w 3762321"/>
              <a:gd name="connsiteY3" fmla="*/ 4434467 h 4434467"/>
              <a:gd name="connsiteX4" fmla="*/ 0 w 3762321"/>
              <a:gd name="connsiteY4" fmla="*/ 4434467 h 4434467"/>
              <a:gd name="connsiteX5" fmla="*/ 0 w 3762321"/>
              <a:gd name="connsiteY5" fmla="*/ 134299 h 4434467"/>
              <a:gd name="connsiteX6" fmla="*/ 11838 w 3762321"/>
              <a:gd name="connsiteY6" fmla="*/ 129967 h 4434467"/>
              <a:gd name="connsiteX7" fmla="*/ 871484 w 3762321"/>
              <a:gd name="connsiteY7" fmla="*/ 0 h 4434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62321" h="4434467">
                <a:moveTo>
                  <a:pt x="871484" y="0"/>
                </a:moveTo>
                <a:cubicBezTo>
                  <a:pt x="2468049" y="0"/>
                  <a:pt x="3762321" y="1294271"/>
                  <a:pt x="3762321" y="2890836"/>
                </a:cubicBezTo>
                <a:cubicBezTo>
                  <a:pt x="3762321" y="3389763"/>
                  <a:pt x="3635928" y="3859169"/>
                  <a:pt x="3413413" y="4268781"/>
                </a:cubicBezTo>
                <a:lnTo>
                  <a:pt x="3312756" y="4434467"/>
                </a:lnTo>
                <a:lnTo>
                  <a:pt x="0" y="4434467"/>
                </a:lnTo>
                <a:lnTo>
                  <a:pt x="0" y="134299"/>
                </a:lnTo>
                <a:lnTo>
                  <a:pt x="11838" y="129967"/>
                </a:lnTo>
                <a:cubicBezTo>
                  <a:pt x="283400" y="45502"/>
                  <a:pt x="572129" y="0"/>
                  <a:pt x="871484"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Oval 26">
            <a:extLst>
              <a:ext uri="{FF2B5EF4-FFF2-40B4-BE49-F238E27FC236}">
                <a16:creationId xmlns:a16="http://schemas.microsoft.com/office/drawing/2014/main" id="{89E9B1A9-F407-4A46-B721-26946A1A2C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21460" y="460823"/>
            <a:ext cx="3245896" cy="3245896"/>
          </a:xfrm>
          <a:prstGeom prst="ellipse">
            <a:avLst/>
          </a:pr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8" name="Picture 8" descr="Text, whiteboard&#10;&#10;Description automatically generated">
            <a:extLst>
              <a:ext uri="{FF2B5EF4-FFF2-40B4-BE49-F238E27FC236}">
                <a16:creationId xmlns:a16="http://schemas.microsoft.com/office/drawing/2014/main" id="{4BDEE162-7474-4F61-9247-EAA92046544E}"/>
              </a:ext>
            </a:extLst>
          </p:cNvPr>
          <p:cNvPicPr>
            <a:picLocks noChangeAspect="1"/>
          </p:cNvPicPr>
          <p:nvPr/>
        </p:nvPicPr>
        <p:blipFill>
          <a:blip r:embed="rId4"/>
          <a:stretch>
            <a:fillRect/>
          </a:stretch>
        </p:blipFill>
        <p:spPr>
          <a:xfrm>
            <a:off x="5725050" y="1461377"/>
            <a:ext cx="2254110" cy="1262301"/>
          </a:xfrm>
          <a:prstGeom prst="rect">
            <a:avLst/>
          </a:prstGeom>
        </p:spPr>
      </p:pic>
      <p:sp>
        <p:nvSpPr>
          <p:cNvPr id="29" name="Freeform 64">
            <a:extLst>
              <a:ext uri="{FF2B5EF4-FFF2-40B4-BE49-F238E27FC236}">
                <a16:creationId xmlns:a16="http://schemas.microsoft.com/office/drawing/2014/main" id="{B81747D3-9737-4919-8850-65DBC9048B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098288" y="1"/>
            <a:ext cx="3093713" cy="3406036"/>
          </a:xfrm>
          <a:custGeom>
            <a:avLst/>
            <a:gdLst>
              <a:gd name="connsiteX0" fmla="*/ 404583 w 3093713"/>
              <a:gd name="connsiteY0" fmla="*/ 0 h 3406036"/>
              <a:gd name="connsiteX1" fmla="*/ 3093713 w 3093713"/>
              <a:gd name="connsiteY1" fmla="*/ 0 h 3406036"/>
              <a:gd name="connsiteX2" fmla="*/ 3093713 w 3093713"/>
              <a:gd name="connsiteY2" fmla="*/ 3187362 h 3406036"/>
              <a:gd name="connsiteX3" fmla="*/ 2990991 w 3093713"/>
              <a:gd name="connsiteY3" fmla="*/ 3236846 h 3406036"/>
              <a:gd name="connsiteX4" fmla="*/ 2152961 w 3093713"/>
              <a:gd name="connsiteY4" fmla="*/ 3406036 h 3406036"/>
              <a:gd name="connsiteX5" fmla="*/ 0 w 3093713"/>
              <a:gd name="connsiteY5" fmla="*/ 1253075 h 3406036"/>
              <a:gd name="connsiteX6" fmla="*/ 367692 w 3093713"/>
              <a:gd name="connsiteY6" fmla="*/ 49334 h 3406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3713" h="3406036">
                <a:moveTo>
                  <a:pt x="404583" y="0"/>
                </a:moveTo>
                <a:lnTo>
                  <a:pt x="3093713" y="0"/>
                </a:lnTo>
                <a:lnTo>
                  <a:pt x="3093713" y="3187362"/>
                </a:lnTo>
                <a:lnTo>
                  <a:pt x="2990991" y="3236846"/>
                </a:lnTo>
                <a:cubicBezTo>
                  <a:pt x="2733414" y="3345792"/>
                  <a:pt x="2450223" y="3406036"/>
                  <a:pt x="2152961" y="3406036"/>
                </a:cubicBezTo>
                <a:cubicBezTo>
                  <a:pt x="963913" y="3406036"/>
                  <a:pt x="0" y="2442123"/>
                  <a:pt x="0" y="1253075"/>
                </a:cubicBezTo>
                <a:cubicBezTo>
                  <a:pt x="0" y="807182"/>
                  <a:pt x="135550" y="392949"/>
                  <a:pt x="367692" y="49334"/>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 name="Picture 10" descr="A picture containing logo&#10;&#10;Description automatically generated">
            <a:extLst>
              <a:ext uri="{FF2B5EF4-FFF2-40B4-BE49-F238E27FC236}">
                <a16:creationId xmlns:a16="http://schemas.microsoft.com/office/drawing/2014/main" id="{1B2CC499-DC8F-45A8-AEDB-7B18B95A5B7A}"/>
              </a:ext>
            </a:extLst>
          </p:cNvPr>
          <p:cNvPicPr>
            <a:picLocks noChangeAspect="1"/>
          </p:cNvPicPr>
          <p:nvPr/>
        </p:nvPicPr>
        <p:blipFill>
          <a:blip r:embed="rId5"/>
          <a:stretch>
            <a:fillRect/>
          </a:stretch>
        </p:blipFill>
        <p:spPr>
          <a:xfrm>
            <a:off x="9886704" y="1636756"/>
            <a:ext cx="2268558" cy="1286531"/>
          </a:xfrm>
          <a:prstGeom prst="rect">
            <a:avLst/>
          </a:prstGeom>
        </p:spPr>
      </p:pic>
      <p:pic>
        <p:nvPicPr>
          <p:cNvPr id="3" name="Picture 7" descr="Map&#10;&#10;Description automatically generated">
            <a:extLst>
              <a:ext uri="{FF2B5EF4-FFF2-40B4-BE49-F238E27FC236}">
                <a16:creationId xmlns:a16="http://schemas.microsoft.com/office/drawing/2014/main" id="{14E45D8A-AD6A-45A5-B063-653DA338ED94}"/>
              </a:ext>
            </a:extLst>
          </p:cNvPr>
          <p:cNvPicPr>
            <a:picLocks noChangeAspect="1"/>
          </p:cNvPicPr>
          <p:nvPr/>
        </p:nvPicPr>
        <p:blipFill>
          <a:blip r:embed="rId6"/>
          <a:stretch>
            <a:fillRect/>
          </a:stretch>
        </p:blipFill>
        <p:spPr>
          <a:xfrm>
            <a:off x="272495" y="4065311"/>
            <a:ext cx="2639607" cy="1892548"/>
          </a:xfrm>
          <a:prstGeom prst="rect">
            <a:avLst/>
          </a:prstGeom>
        </p:spPr>
      </p:pic>
      <p:pic>
        <p:nvPicPr>
          <p:cNvPr id="13" name="Picture 12">
            <a:extLst>
              <a:ext uri="{FF2B5EF4-FFF2-40B4-BE49-F238E27FC236}">
                <a16:creationId xmlns:a16="http://schemas.microsoft.com/office/drawing/2014/main" id="{6BB8A338-DACB-47B1-9DB8-E3D300C69615}"/>
              </a:ext>
            </a:extLst>
          </p:cNvPr>
          <p:cNvPicPr/>
          <p:nvPr/>
        </p:nvPicPr>
        <p:blipFill>
          <a:blip r:embed="rId7">
            <a:extLst>
              <a:ext uri="{28A0092B-C50C-407E-A947-70E740481C1C}">
                <a14:useLocalDpi xmlns:a14="http://schemas.microsoft.com/office/drawing/2010/main" val="0"/>
              </a:ext>
            </a:extLst>
          </a:blip>
          <a:stretch>
            <a:fillRect/>
          </a:stretch>
        </p:blipFill>
        <p:spPr>
          <a:xfrm>
            <a:off x="10315576" y="41723"/>
            <a:ext cx="1839686" cy="838200"/>
          </a:xfrm>
          <a:prstGeom prst="rect">
            <a:avLst/>
          </a:prstGeom>
        </p:spPr>
      </p:pic>
    </p:spTree>
    <p:extLst>
      <p:ext uri="{BB962C8B-B14F-4D97-AF65-F5344CB8AC3E}">
        <p14:creationId xmlns:p14="http://schemas.microsoft.com/office/powerpoint/2010/main" val="14704374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058412-1860-465F-A309-FA24E51E63D1}"/>
              </a:ext>
            </a:extLst>
          </p:cNvPr>
          <p:cNvSpPr>
            <a:spLocks noGrp="1"/>
          </p:cNvSpPr>
          <p:nvPr>
            <p:ph type="title"/>
          </p:nvPr>
        </p:nvSpPr>
        <p:spPr>
          <a:xfrm>
            <a:off x="838200" y="1171981"/>
            <a:ext cx="10515600" cy="1325563"/>
          </a:xfrm>
          <a:solidFill>
            <a:srgbClr val="F584EB"/>
          </a:solidFill>
        </p:spPr>
        <p:txBody>
          <a:bodyPr/>
          <a:lstStyle/>
          <a:p>
            <a:pPr algn="ctr"/>
            <a:r>
              <a:rPr lang="en-GB" dirty="0">
                <a:latin typeface="+mn-lt"/>
                <a:ea typeface="+mj-lt"/>
                <a:cs typeface="+mj-lt"/>
              </a:rPr>
              <a:t>Person/child-centred care within outcome-focused provision</a:t>
            </a:r>
            <a:endParaRPr lang="en-US" dirty="0">
              <a:latin typeface="+mn-lt"/>
            </a:endParaRPr>
          </a:p>
        </p:txBody>
      </p:sp>
      <p:sp>
        <p:nvSpPr>
          <p:cNvPr id="3" name="Content Placeholder 2">
            <a:extLst>
              <a:ext uri="{FF2B5EF4-FFF2-40B4-BE49-F238E27FC236}">
                <a16:creationId xmlns:a16="http://schemas.microsoft.com/office/drawing/2014/main" id="{963843A2-81CB-4B76-91D0-208275BAFD75}"/>
              </a:ext>
            </a:extLst>
          </p:cNvPr>
          <p:cNvSpPr>
            <a:spLocks noGrp="1"/>
          </p:cNvSpPr>
          <p:nvPr>
            <p:ph idx="1"/>
          </p:nvPr>
        </p:nvSpPr>
        <p:spPr>
          <a:xfrm>
            <a:off x="838200" y="3429000"/>
            <a:ext cx="10515600" cy="1429157"/>
          </a:xfrm>
        </p:spPr>
        <p:txBody>
          <a:bodyPr vert="horz" lIns="91440" tIns="45720" rIns="91440" bIns="45720" rtlCol="0" anchor="t">
            <a:normAutofit/>
          </a:bodyPr>
          <a:lstStyle/>
          <a:p>
            <a:pPr marL="0" indent="0">
              <a:buNone/>
            </a:pPr>
            <a:r>
              <a:rPr lang="en-GB" b="1" dirty="0">
                <a:solidFill>
                  <a:srgbClr val="DB44E3"/>
                </a:solidFill>
                <a:ea typeface="+mn-lt"/>
                <a:cs typeface="+mn-lt"/>
              </a:rPr>
              <a:t>Learners should understand:</a:t>
            </a:r>
            <a:endParaRPr lang="en-GB" dirty="0">
              <a:solidFill>
                <a:srgbClr val="DB44E3"/>
              </a:solidFill>
              <a:ea typeface="+mn-lt"/>
              <a:cs typeface="+mn-lt"/>
            </a:endParaRPr>
          </a:p>
          <a:p>
            <a:pPr marL="0" indent="0">
              <a:buNone/>
            </a:pPr>
            <a:r>
              <a:rPr lang="en-GB" dirty="0">
                <a:solidFill>
                  <a:srgbClr val="DB44E3"/>
                </a:solidFill>
                <a:ea typeface="+mn-lt"/>
                <a:cs typeface="+mn-lt"/>
              </a:rPr>
              <a:t>What is meant by person/child-centred care and how this relates to outcome focused provision and current legislation and policy, including:</a:t>
            </a:r>
          </a:p>
        </p:txBody>
      </p:sp>
      <p:pic>
        <p:nvPicPr>
          <p:cNvPr id="4" name="Picture 3">
            <a:extLst>
              <a:ext uri="{FF2B5EF4-FFF2-40B4-BE49-F238E27FC236}">
                <a16:creationId xmlns:a16="http://schemas.microsoft.com/office/drawing/2014/main" id="{CD585E08-1568-4738-BE60-9668B3761DC1}"/>
              </a:ext>
            </a:extLst>
          </p:cNvPr>
          <p:cNvPicPr/>
          <p:nvPr/>
        </p:nvPicPr>
        <p:blipFill>
          <a:blip r:embed="rId2">
            <a:extLst>
              <a:ext uri="{28A0092B-C50C-407E-A947-70E740481C1C}">
                <a14:useLocalDpi xmlns:a14="http://schemas.microsoft.com/office/drawing/2010/main" val="0"/>
              </a:ext>
            </a:extLst>
          </a:blip>
          <a:stretch>
            <a:fillRect/>
          </a:stretch>
        </p:blipFill>
        <p:spPr>
          <a:xfrm>
            <a:off x="10352314" y="0"/>
            <a:ext cx="1839686" cy="838200"/>
          </a:xfrm>
          <a:prstGeom prst="rect">
            <a:avLst/>
          </a:prstGeom>
        </p:spPr>
      </p:pic>
    </p:spTree>
    <p:extLst>
      <p:ext uri="{BB962C8B-B14F-4D97-AF65-F5344CB8AC3E}">
        <p14:creationId xmlns:p14="http://schemas.microsoft.com/office/powerpoint/2010/main" val="42769616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BA8034-09B9-4253-9645-454B5E883E59}"/>
              </a:ext>
            </a:extLst>
          </p:cNvPr>
          <p:cNvSpPr>
            <a:spLocks noGrp="1"/>
          </p:cNvSpPr>
          <p:nvPr>
            <p:ph type="title"/>
          </p:nvPr>
        </p:nvSpPr>
        <p:spPr>
          <a:xfrm>
            <a:off x="838199" y="1001325"/>
            <a:ext cx="10515600" cy="1325563"/>
          </a:xfrm>
          <a:solidFill>
            <a:srgbClr val="F584EB"/>
          </a:solidFill>
          <a:ln>
            <a:solidFill>
              <a:srgbClr val="F584EB"/>
            </a:solidFill>
          </a:ln>
        </p:spPr>
        <p:txBody>
          <a:bodyPr/>
          <a:lstStyle/>
          <a:p>
            <a:pPr algn="ctr"/>
            <a:r>
              <a:rPr lang="en-GB" dirty="0">
                <a:latin typeface="+mn-lt"/>
                <a:cs typeface="Calibri Light"/>
              </a:rPr>
              <a:t>Person/child-centred care within outcome-focused provision</a:t>
            </a:r>
          </a:p>
        </p:txBody>
      </p:sp>
      <p:sp>
        <p:nvSpPr>
          <p:cNvPr id="5" name="Text Placeholder 4">
            <a:extLst>
              <a:ext uri="{FF2B5EF4-FFF2-40B4-BE49-F238E27FC236}">
                <a16:creationId xmlns:a16="http://schemas.microsoft.com/office/drawing/2014/main" id="{EA5535D4-4C7E-47ED-B087-9352314450EB}"/>
              </a:ext>
            </a:extLst>
          </p:cNvPr>
          <p:cNvSpPr>
            <a:spLocks noGrp="1"/>
          </p:cNvSpPr>
          <p:nvPr>
            <p:ph type="body" idx="1"/>
          </p:nvPr>
        </p:nvSpPr>
        <p:spPr>
          <a:xfrm>
            <a:off x="838199" y="2567678"/>
            <a:ext cx="5157787" cy="522029"/>
          </a:xfrm>
          <a:ln>
            <a:solidFill>
              <a:srgbClr val="F584EB"/>
            </a:solidFill>
          </a:ln>
        </p:spPr>
        <p:txBody>
          <a:bodyPr>
            <a:normAutofit lnSpcReduction="10000"/>
          </a:bodyPr>
          <a:lstStyle/>
          <a:p>
            <a:pPr algn="ctr"/>
            <a:r>
              <a:rPr lang="en-GB" sz="3200" dirty="0">
                <a:solidFill>
                  <a:srgbClr val="DB44E3"/>
                </a:solidFill>
                <a:ea typeface="+mn-lt"/>
                <a:cs typeface="+mn-lt"/>
              </a:rPr>
              <a:t>Person/child-centred care </a:t>
            </a:r>
            <a:endParaRPr lang="en-GB" sz="3200" b="0" dirty="0">
              <a:solidFill>
                <a:srgbClr val="DB44E3"/>
              </a:solidFill>
              <a:ea typeface="+mn-lt"/>
              <a:cs typeface="+mn-lt"/>
            </a:endParaRPr>
          </a:p>
        </p:txBody>
      </p:sp>
      <p:sp>
        <p:nvSpPr>
          <p:cNvPr id="3" name="Content Placeholder 2">
            <a:extLst>
              <a:ext uri="{FF2B5EF4-FFF2-40B4-BE49-F238E27FC236}">
                <a16:creationId xmlns:a16="http://schemas.microsoft.com/office/drawing/2014/main" id="{B35C0BCD-6281-4BA5-AF55-85DFF78263FC}"/>
              </a:ext>
            </a:extLst>
          </p:cNvPr>
          <p:cNvSpPr>
            <a:spLocks noGrp="1"/>
          </p:cNvSpPr>
          <p:nvPr>
            <p:ph sz="half" idx="2"/>
          </p:nvPr>
        </p:nvSpPr>
        <p:spPr>
          <a:xfrm>
            <a:off x="838199" y="3180176"/>
            <a:ext cx="5157787" cy="3454548"/>
          </a:xfrm>
          <a:solidFill>
            <a:srgbClr val="F584EB"/>
          </a:solidFill>
        </p:spPr>
        <p:txBody>
          <a:bodyPr vert="horz" lIns="91440" tIns="45720" rIns="91440" bIns="45720" rtlCol="0" anchor="t">
            <a:noAutofit/>
          </a:bodyPr>
          <a:lstStyle/>
          <a:p>
            <a:pPr marL="0" indent="0">
              <a:lnSpc>
                <a:spcPct val="100000"/>
              </a:lnSpc>
              <a:spcBef>
                <a:spcPts val="0"/>
              </a:spcBef>
              <a:buNone/>
            </a:pPr>
            <a:r>
              <a:rPr lang="en-GB" sz="2400" dirty="0">
                <a:cs typeface="Calibri"/>
              </a:rPr>
              <a:t>Put simply, being </a:t>
            </a:r>
            <a:r>
              <a:rPr lang="en-GB" sz="2400" b="1" dirty="0">
                <a:cs typeface="Calibri"/>
              </a:rPr>
              <a:t>person-centred </a:t>
            </a:r>
            <a:r>
              <a:rPr lang="en-GB" sz="2400" dirty="0">
                <a:cs typeface="Calibri"/>
              </a:rPr>
              <a:t>is about focusing </a:t>
            </a:r>
            <a:r>
              <a:rPr lang="en-GB" sz="2400" b="1" dirty="0">
                <a:cs typeface="Calibri"/>
              </a:rPr>
              <a:t>care</a:t>
            </a:r>
            <a:r>
              <a:rPr lang="en-GB" sz="2400" dirty="0">
                <a:cs typeface="Calibri"/>
              </a:rPr>
              <a:t> on the needs of the </a:t>
            </a:r>
            <a:r>
              <a:rPr lang="en-GB" sz="2400" b="1" dirty="0">
                <a:cs typeface="Calibri"/>
              </a:rPr>
              <a:t>person</a:t>
            </a:r>
            <a:r>
              <a:rPr lang="en-GB" sz="2400" dirty="0">
                <a:cs typeface="Calibri"/>
              </a:rPr>
              <a:t> rather than the needs of the service.</a:t>
            </a:r>
          </a:p>
          <a:p>
            <a:pPr marL="361950" indent="-361950">
              <a:lnSpc>
                <a:spcPct val="100000"/>
              </a:lnSpc>
              <a:spcBef>
                <a:spcPts val="0"/>
              </a:spcBef>
            </a:pPr>
            <a:endParaRPr lang="en-US" sz="2400" dirty="0">
              <a:ea typeface="+mn-lt"/>
              <a:cs typeface="+mn-lt"/>
            </a:endParaRPr>
          </a:p>
          <a:p>
            <a:pPr marL="0" indent="0">
              <a:lnSpc>
                <a:spcPct val="100000"/>
              </a:lnSpc>
              <a:spcBef>
                <a:spcPts val="0"/>
              </a:spcBef>
              <a:buNone/>
            </a:pPr>
            <a:r>
              <a:rPr lang="en-GB" sz="2400" dirty="0">
                <a:cs typeface="Calibri"/>
              </a:rPr>
              <a:t>Most people who need health </a:t>
            </a:r>
            <a:r>
              <a:rPr lang="en-GB" sz="2400" b="1" dirty="0">
                <a:cs typeface="Calibri"/>
              </a:rPr>
              <a:t>care</a:t>
            </a:r>
            <a:r>
              <a:rPr lang="en-GB" sz="2400" dirty="0">
                <a:cs typeface="Calibri"/>
              </a:rPr>
              <a:t> these days aren't happy just to sit back and let health </a:t>
            </a:r>
            <a:r>
              <a:rPr lang="en-GB" sz="2400" b="1" dirty="0">
                <a:cs typeface="Calibri"/>
              </a:rPr>
              <a:t>care</a:t>
            </a:r>
            <a:r>
              <a:rPr lang="en-GB" sz="2400" dirty="0">
                <a:cs typeface="Calibri"/>
              </a:rPr>
              <a:t> staff do what they think is best.</a:t>
            </a:r>
            <a:endParaRPr lang="en-GB" sz="2400" dirty="0">
              <a:ea typeface="+mn-lt"/>
              <a:cs typeface="+mn-lt"/>
            </a:endParaRPr>
          </a:p>
          <a:p>
            <a:endParaRPr lang="en-GB" dirty="0">
              <a:cs typeface="Calibri"/>
            </a:endParaRPr>
          </a:p>
        </p:txBody>
      </p:sp>
      <p:sp>
        <p:nvSpPr>
          <p:cNvPr id="6" name="Text Placeholder 5">
            <a:extLst>
              <a:ext uri="{FF2B5EF4-FFF2-40B4-BE49-F238E27FC236}">
                <a16:creationId xmlns:a16="http://schemas.microsoft.com/office/drawing/2014/main" id="{EE187A7F-E6FF-4B85-8A47-0CC6A346A26B}"/>
              </a:ext>
            </a:extLst>
          </p:cNvPr>
          <p:cNvSpPr>
            <a:spLocks noGrp="1"/>
          </p:cNvSpPr>
          <p:nvPr>
            <p:ph type="body" sz="quarter" idx="3"/>
          </p:nvPr>
        </p:nvSpPr>
        <p:spPr>
          <a:xfrm>
            <a:off x="6170612" y="2578310"/>
            <a:ext cx="5183188" cy="522030"/>
          </a:xfrm>
          <a:ln>
            <a:solidFill>
              <a:srgbClr val="F584EB"/>
            </a:solidFill>
          </a:ln>
        </p:spPr>
        <p:txBody>
          <a:bodyPr>
            <a:normAutofit lnSpcReduction="10000"/>
          </a:bodyPr>
          <a:lstStyle/>
          <a:p>
            <a:pPr algn="ctr"/>
            <a:r>
              <a:rPr lang="en-GB" sz="3200" dirty="0">
                <a:solidFill>
                  <a:srgbClr val="DB44E3"/>
                </a:solidFill>
                <a:cs typeface="Calibri Light"/>
              </a:rPr>
              <a:t>Outcome-focused provision</a:t>
            </a:r>
            <a:endParaRPr lang="en-GB" sz="3200" dirty="0">
              <a:solidFill>
                <a:srgbClr val="DB44E3"/>
              </a:solidFill>
              <a:ea typeface="+mn-lt"/>
              <a:cs typeface="+mn-lt"/>
            </a:endParaRPr>
          </a:p>
        </p:txBody>
      </p:sp>
      <p:sp>
        <p:nvSpPr>
          <p:cNvPr id="7" name="Content Placeholder 6">
            <a:extLst>
              <a:ext uri="{FF2B5EF4-FFF2-40B4-BE49-F238E27FC236}">
                <a16:creationId xmlns:a16="http://schemas.microsoft.com/office/drawing/2014/main" id="{D6CBA0AB-32B1-4156-B33F-BEF6A5EE4AC1}"/>
              </a:ext>
            </a:extLst>
          </p:cNvPr>
          <p:cNvSpPr>
            <a:spLocks noGrp="1"/>
          </p:cNvSpPr>
          <p:nvPr>
            <p:ph sz="quarter" idx="4"/>
          </p:nvPr>
        </p:nvSpPr>
        <p:spPr>
          <a:xfrm>
            <a:off x="6170612" y="3180176"/>
            <a:ext cx="5183188" cy="3454548"/>
          </a:xfrm>
          <a:solidFill>
            <a:srgbClr val="F584EB"/>
          </a:solidFill>
        </p:spPr>
        <p:txBody>
          <a:bodyPr vert="horz" lIns="91440" tIns="45720" rIns="91440" bIns="45720" rtlCol="0" anchor="t">
            <a:normAutofit/>
          </a:bodyPr>
          <a:lstStyle/>
          <a:p>
            <a:pPr marL="0" indent="0">
              <a:lnSpc>
                <a:spcPct val="110000"/>
              </a:lnSpc>
              <a:buNone/>
            </a:pPr>
            <a:r>
              <a:rPr lang="en-US" sz="2400" b="1" dirty="0">
                <a:solidFill>
                  <a:srgbClr val="222222"/>
                </a:solidFill>
                <a:ea typeface="+mn-lt"/>
                <a:cs typeface="+mn-lt"/>
              </a:rPr>
              <a:t>Outcome focused</a:t>
            </a:r>
            <a:r>
              <a:rPr lang="en-US" sz="2400" dirty="0">
                <a:solidFill>
                  <a:srgbClr val="222222"/>
                </a:solidFill>
                <a:ea typeface="+mn-lt"/>
                <a:cs typeface="+mn-lt"/>
              </a:rPr>
              <a:t> means putting the individual at the centre, identifying what is important in their life, ensuring that everyone is working together to achieve the same purpose of maximising the individual’s independence and quality of life.</a:t>
            </a:r>
            <a:r>
              <a:rPr lang="en-GB" sz="2400" dirty="0">
                <a:ea typeface="+mn-lt"/>
                <a:cs typeface="+mn-lt"/>
              </a:rPr>
              <a:t> </a:t>
            </a:r>
            <a:endParaRPr lang="en-GB" sz="2400" dirty="0"/>
          </a:p>
        </p:txBody>
      </p:sp>
      <p:pic>
        <p:nvPicPr>
          <p:cNvPr id="8" name="Picture 7">
            <a:extLst>
              <a:ext uri="{FF2B5EF4-FFF2-40B4-BE49-F238E27FC236}">
                <a16:creationId xmlns:a16="http://schemas.microsoft.com/office/drawing/2014/main" id="{CCA72998-51DB-490F-8398-097CFFD1D722}"/>
              </a:ext>
            </a:extLst>
          </p:cNvPr>
          <p:cNvPicPr/>
          <p:nvPr/>
        </p:nvPicPr>
        <p:blipFill>
          <a:blip r:embed="rId2">
            <a:extLst>
              <a:ext uri="{28A0092B-C50C-407E-A947-70E740481C1C}">
                <a14:useLocalDpi xmlns:a14="http://schemas.microsoft.com/office/drawing/2010/main" val="0"/>
              </a:ext>
            </a:extLst>
          </a:blip>
          <a:stretch>
            <a:fillRect/>
          </a:stretch>
        </p:blipFill>
        <p:spPr>
          <a:xfrm>
            <a:off x="10352314" y="0"/>
            <a:ext cx="1839686" cy="838200"/>
          </a:xfrm>
          <a:prstGeom prst="rect">
            <a:avLst/>
          </a:prstGeom>
        </p:spPr>
      </p:pic>
    </p:spTree>
    <p:extLst>
      <p:ext uri="{BB962C8B-B14F-4D97-AF65-F5344CB8AC3E}">
        <p14:creationId xmlns:p14="http://schemas.microsoft.com/office/powerpoint/2010/main" val="25378199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13" descr="A group of people sitting in chairs&#10;&#10;Description automatically generated">
            <a:extLst>
              <a:ext uri="{FF2B5EF4-FFF2-40B4-BE49-F238E27FC236}">
                <a16:creationId xmlns:a16="http://schemas.microsoft.com/office/drawing/2014/main" id="{82D314FB-D26E-4574-9126-46662522B343}"/>
              </a:ext>
            </a:extLst>
          </p:cNvPr>
          <p:cNvPicPr>
            <a:picLocks noChangeAspect="1"/>
          </p:cNvPicPr>
          <p:nvPr/>
        </p:nvPicPr>
        <p:blipFill rotWithShape="1">
          <a:blip r:embed="rId2">
            <a:alphaModFix/>
          </a:blip>
          <a:srcRect l="23088" r="10367"/>
          <a:stretch/>
        </p:blipFill>
        <p:spPr>
          <a:xfrm>
            <a:off x="4966012" y="198387"/>
            <a:ext cx="3765946" cy="3765946"/>
          </a:xfrm>
          <a:custGeom>
            <a:avLst/>
            <a:gdLst/>
            <a:ahLst/>
            <a:cxnLst/>
            <a:rect l="l" t="t" r="r" b="b"/>
            <a:pathLst>
              <a:path w="6057610" h="6057610">
                <a:moveTo>
                  <a:pt x="3028805" y="0"/>
                </a:moveTo>
                <a:cubicBezTo>
                  <a:pt x="4701568" y="0"/>
                  <a:pt x="6057610" y="1356042"/>
                  <a:pt x="6057610" y="3028805"/>
                </a:cubicBezTo>
                <a:cubicBezTo>
                  <a:pt x="6057610" y="4701568"/>
                  <a:pt x="4701568" y="6057610"/>
                  <a:pt x="3028805" y="6057610"/>
                </a:cubicBezTo>
                <a:cubicBezTo>
                  <a:pt x="1356042" y="6057610"/>
                  <a:pt x="0" y="4701568"/>
                  <a:pt x="0" y="3028805"/>
                </a:cubicBezTo>
                <a:cubicBezTo>
                  <a:pt x="0" y="1356042"/>
                  <a:pt x="1356042" y="0"/>
                  <a:pt x="3028805" y="0"/>
                </a:cubicBezTo>
                <a:close/>
              </a:path>
            </a:pathLst>
          </a:custGeom>
          <a:effectLst>
            <a:softEdge rad="0"/>
          </a:effectLst>
        </p:spPr>
      </p:pic>
      <p:pic>
        <p:nvPicPr>
          <p:cNvPr id="6" name="Picture 6" descr="Two people standing in front of a window&#10;&#10;Description automatically generated">
            <a:extLst>
              <a:ext uri="{FF2B5EF4-FFF2-40B4-BE49-F238E27FC236}">
                <a16:creationId xmlns:a16="http://schemas.microsoft.com/office/drawing/2014/main" id="{3D373453-FF87-431E-AAE8-801D9BA1928E}"/>
              </a:ext>
            </a:extLst>
          </p:cNvPr>
          <p:cNvPicPr>
            <a:picLocks noChangeAspect="1"/>
          </p:cNvPicPr>
          <p:nvPr/>
        </p:nvPicPr>
        <p:blipFill rotWithShape="1">
          <a:blip r:embed="rId3">
            <a:alphaModFix/>
          </a:blip>
          <a:srcRect r="-1" b="3170"/>
          <a:stretch/>
        </p:blipFill>
        <p:spPr>
          <a:xfrm>
            <a:off x="1199077" y="4"/>
            <a:ext cx="4125131" cy="2489417"/>
          </a:xfrm>
          <a:custGeom>
            <a:avLst/>
            <a:gdLst/>
            <a:ahLst/>
            <a:cxnLst/>
            <a:rect l="l" t="t" r="r" b="b"/>
            <a:pathLst>
              <a:path w="4125131" h="2489417">
                <a:moveTo>
                  <a:pt x="44777" y="0"/>
                </a:moveTo>
                <a:lnTo>
                  <a:pt x="4080354" y="0"/>
                </a:lnTo>
                <a:lnTo>
                  <a:pt x="4083227" y="11173"/>
                </a:lnTo>
                <a:cubicBezTo>
                  <a:pt x="4110702" y="145441"/>
                  <a:pt x="4125131" y="284462"/>
                  <a:pt x="4125131" y="426852"/>
                </a:cubicBezTo>
                <a:cubicBezTo>
                  <a:pt x="4125131" y="1565976"/>
                  <a:pt x="3201689" y="2489417"/>
                  <a:pt x="2062565" y="2489417"/>
                </a:cubicBezTo>
                <a:cubicBezTo>
                  <a:pt x="923442" y="2489417"/>
                  <a:pt x="0" y="1565976"/>
                  <a:pt x="0" y="426852"/>
                </a:cubicBezTo>
                <a:cubicBezTo>
                  <a:pt x="0" y="284462"/>
                  <a:pt x="14429" y="145441"/>
                  <a:pt x="41904" y="11173"/>
                </a:cubicBezTo>
                <a:close/>
              </a:path>
            </a:pathLst>
          </a:custGeom>
          <a:effectLst>
            <a:softEdge rad="0"/>
          </a:effectLst>
        </p:spPr>
      </p:pic>
      <p:pic>
        <p:nvPicPr>
          <p:cNvPr id="4" name="Picture 4" descr="A picture containing toy, doll, room&#10;&#10;Description automatically generated">
            <a:extLst>
              <a:ext uri="{FF2B5EF4-FFF2-40B4-BE49-F238E27FC236}">
                <a16:creationId xmlns:a16="http://schemas.microsoft.com/office/drawing/2014/main" id="{B363D798-0FC7-4C90-ABD1-274911A859C0}"/>
              </a:ext>
            </a:extLst>
          </p:cNvPr>
          <p:cNvPicPr>
            <a:picLocks noChangeAspect="1"/>
          </p:cNvPicPr>
          <p:nvPr/>
        </p:nvPicPr>
        <p:blipFill rotWithShape="1">
          <a:blip r:embed="rId4">
            <a:alphaModFix/>
          </a:blip>
          <a:srcRect l="31090" r="19712"/>
          <a:stretch/>
        </p:blipFill>
        <p:spPr>
          <a:xfrm>
            <a:off x="-2" y="1998084"/>
            <a:ext cx="4231752" cy="4859916"/>
          </a:xfrm>
          <a:custGeom>
            <a:avLst/>
            <a:gdLst/>
            <a:ahLst/>
            <a:cxnLst/>
            <a:rect l="l" t="t" r="r" b="b"/>
            <a:pathLst>
              <a:path w="4231752" h="4859916">
                <a:moveTo>
                  <a:pt x="1051869" y="0"/>
                </a:moveTo>
                <a:cubicBezTo>
                  <a:pt x="2808070" y="0"/>
                  <a:pt x="4231752" y="1423682"/>
                  <a:pt x="4231752" y="3179883"/>
                </a:cubicBezTo>
                <a:cubicBezTo>
                  <a:pt x="4231752" y="3728696"/>
                  <a:pt x="4092721" y="4245036"/>
                  <a:pt x="3847958" y="4695604"/>
                </a:cubicBezTo>
                <a:lnTo>
                  <a:pt x="3748135" y="4859916"/>
                </a:lnTo>
                <a:lnTo>
                  <a:pt x="0" y="4859916"/>
                </a:lnTo>
                <a:lnTo>
                  <a:pt x="0" y="181856"/>
                </a:lnTo>
                <a:lnTo>
                  <a:pt x="106268" y="142962"/>
                </a:lnTo>
                <a:cubicBezTo>
                  <a:pt x="404983" y="50052"/>
                  <a:pt x="722581" y="0"/>
                  <a:pt x="1051869" y="0"/>
                </a:cubicBezTo>
                <a:close/>
              </a:path>
            </a:pathLst>
          </a:custGeom>
          <a:effectLst>
            <a:softEdge rad="0"/>
          </a:effectLst>
        </p:spPr>
      </p:pic>
      <p:pic>
        <p:nvPicPr>
          <p:cNvPr id="5" name="Picture 5" descr="A small child sitting on a table&#10;&#10;Description automatically generated">
            <a:extLst>
              <a:ext uri="{FF2B5EF4-FFF2-40B4-BE49-F238E27FC236}">
                <a16:creationId xmlns:a16="http://schemas.microsoft.com/office/drawing/2014/main" id="{E59F7ED4-845B-4A91-B78F-C767E7FD976E}"/>
              </a:ext>
            </a:extLst>
          </p:cNvPr>
          <p:cNvPicPr>
            <a:picLocks noChangeAspect="1"/>
          </p:cNvPicPr>
          <p:nvPr/>
        </p:nvPicPr>
        <p:blipFill rotWithShape="1">
          <a:blip r:embed="rId5">
            <a:alphaModFix/>
          </a:blip>
          <a:srcRect l="14570" r="24155" b="1"/>
          <a:stretch/>
        </p:blipFill>
        <p:spPr>
          <a:xfrm>
            <a:off x="8845403" y="901876"/>
            <a:ext cx="3346597" cy="3631921"/>
          </a:xfrm>
          <a:custGeom>
            <a:avLst/>
            <a:gdLst/>
            <a:ahLst/>
            <a:cxnLst/>
            <a:rect l="l" t="t" r="r" b="b"/>
            <a:pathLst>
              <a:path w="3346597" h="3631921">
                <a:moveTo>
                  <a:pt x="416855" y="0"/>
                </a:moveTo>
                <a:lnTo>
                  <a:pt x="3346597" y="0"/>
                </a:lnTo>
                <a:lnTo>
                  <a:pt x="3346597" y="3384403"/>
                </a:lnTo>
                <a:lnTo>
                  <a:pt x="3209678" y="3450360"/>
                </a:lnTo>
                <a:cubicBezTo>
                  <a:pt x="2933269" y="3567272"/>
                  <a:pt x="2629372" y="3631921"/>
                  <a:pt x="2310376" y="3631921"/>
                </a:cubicBezTo>
                <a:cubicBezTo>
                  <a:pt x="1034390" y="3631921"/>
                  <a:pt x="0" y="2597531"/>
                  <a:pt x="0" y="1321546"/>
                </a:cubicBezTo>
                <a:cubicBezTo>
                  <a:pt x="0" y="843052"/>
                  <a:pt x="145461" y="398532"/>
                  <a:pt x="394576" y="29794"/>
                </a:cubicBezTo>
                <a:close/>
              </a:path>
            </a:pathLst>
          </a:custGeom>
          <a:effectLst>
            <a:softEdge rad="0"/>
          </a:effectLst>
        </p:spPr>
      </p:pic>
      <p:sp>
        <p:nvSpPr>
          <p:cNvPr id="2" name="Title 1">
            <a:extLst>
              <a:ext uri="{FF2B5EF4-FFF2-40B4-BE49-F238E27FC236}">
                <a16:creationId xmlns:a16="http://schemas.microsoft.com/office/drawing/2014/main" id="{DBAA343D-5DD0-437E-982F-01D667EE0E39}"/>
              </a:ext>
            </a:extLst>
          </p:cNvPr>
          <p:cNvSpPr>
            <a:spLocks noGrp="1"/>
          </p:cNvSpPr>
          <p:nvPr>
            <p:ph type="title"/>
          </p:nvPr>
        </p:nvSpPr>
        <p:spPr>
          <a:xfrm>
            <a:off x="4966012" y="4162716"/>
            <a:ext cx="7058470" cy="2497727"/>
          </a:xfrm>
          <a:solidFill>
            <a:srgbClr val="DB44E3"/>
          </a:solidFill>
        </p:spPr>
        <p:txBody>
          <a:bodyPr vert="horz" lIns="91440" tIns="45720" rIns="91440" bIns="45720" rtlCol="0" anchor="t">
            <a:noAutofit/>
          </a:bodyPr>
          <a:lstStyle/>
          <a:p>
            <a:pPr algn="ctr"/>
            <a:br>
              <a:rPr lang="en-US" sz="3600" dirty="0">
                <a:solidFill>
                  <a:srgbClr val="000000"/>
                </a:solidFill>
                <a:cs typeface="Calibri Light"/>
              </a:rPr>
            </a:br>
            <a:br>
              <a:rPr lang="en-US" sz="3600" dirty="0">
                <a:solidFill>
                  <a:srgbClr val="000000"/>
                </a:solidFill>
              </a:rPr>
            </a:br>
            <a:r>
              <a:rPr lang="en-US" sz="4800" b="1" dirty="0">
                <a:solidFill>
                  <a:srgbClr val="000000"/>
                </a:solidFill>
              </a:rPr>
              <a:t>Initiatives</a:t>
            </a:r>
            <a:endParaRPr lang="en-US" sz="4800" b="1" kern="1200" dirty="0">
              <a:solidFill>
                <a:srgbClr val="000000"/>
              </a:solidFill>
              <a:latin typeface="+mj-lt"/>
              <a:cs typeface="Calibri Light"/>
            </a:endParaRPr>
          </a:p>
        </p:txBody>
      </p:sp>
      <p:pic>
        <p:nvPicPr>
          <p:cNvPr id="8" name="Picture 7">
            <a:extLst>
              <a:ext uri="{FF2B5EF4-FFF2-40B4-BE49-F238E27FC236}">
                <a16:creationId xmlns:a16="http://schemas.microsoft.com/office/drawing/2014/main" id="{674F8F94-DC9C-40A7-94B3-834437FD9517}"/>
              </a:ext>
            </a:extLst>
          </p:cNvPr>
          <p:cNvPicPr/>
          <p:nvPr/>
        </p:nvPicPr>
        <p:blipFill>
          <a:blip r:embed="rId6">
            <a:extLst>
              <a:ext uri="{28A0092B-C50C-407E-A947-70E740481C1C}">
                <a14:useLocalDpi xmlns:a14="http://schemas.microsoft.com/office/drawing/2010/main" val="0"/>
              </a:ext>
            </a:extLst>
          </a:blip>
          <a:stretch>
            <a:fillRect/>
          </a:stretch>
        </p:blipFill>
        <p:spPr>
          <a:xfrm>
            <a:off x="10145486" y="54430"/>
            <a:ext cx="1992084" cy="838200"/>
          </a:xfrm>
          <a:prstGeom prst="rect">
            <a:avLst/>
          </a:prstGeom>
        </p:spPr>
      </p:pic>
    </p:spTree>
    <p:extLst>
      <p:ext uri="{BB962C8B-B14F-4D97-AF65-F5344CB8AC3E}">
        <p14:creationId xmlns:p14="http://schemas.microsoft.com/office/powerpoint/2010/main" val="8152008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94A1D-4A8F-47A8-81FB-F739019A68CA}"/>
              </a:ext>
            </a:extLst>
          </p:cNvPr>
          <p:cNvSpPr>
            <a:spLocks noGrp="1"/>
          </p:cNvSpPr>
          <p:nvPr>
            <p:ph type="title"/>
          </p:nvPr>
        </p:nvSpPr>
        <p:spPr>
          <a:xfrm>
            <a:off x="838200" y="979718"/>
            <a:ext cx="10515600" cy="838200"/>
          </a:xfrm>
          <a:solidFill>
            <a:srgbClr val="F584EB"/>
          </a:solidFill>
        </p:spPr>
        <p:txBody>
          <a:bodyPr vert="horz" lIns="91440" tIns="45720" rIns="91440" bIns="45720" rtlCol="0" anchor="ctr">
            <a:noAutofit/>
          </a:bodyPr>
          <a:lstStyle/>
          <a:p>
            <a:pPr algn="ctr"/>
            <a:r>
              <a:rPr lang="en-GB" dirty="0">
                <a:latin typeface="Calibri"/>
                <a:cs typeface="Calibri"/>
              </a:rPr>
              <a:t>Initiatives</a:t>
            </a:r>
          </a:p>
        </p:txBody>
      </p:sp>
      <p:sp>
        <p:nvSpPr>
          <p:cNvPr id="3" name="Content Placeholder 2">
            <a:extLst>
              <a:ext uri="{FF2B5EF4-FFF2-40B4-BE49-F238E27FC236}">
                <a16:creationId xmlns:a16="http://schemas.microsoft.com/office/drawing/2014/main" id="{73356C4D-39A4-41F4-81D7-A443625A2271}"/>
              </a:ext>
            </a:extLst>
          </p:cNvPr>
          <p:cNvSpPr>
            <a:spLocks noGrp="1"/>
          </p:cNvSpPr>
          <p:nvPr>
            <p:ph idx="1"/>
          </p:nvPr>
        </p:nvSpPr>
        <p:spPr>
          <a:xfrm>
            <a:off x="838200" y="1887227"/>
            <a:ext cx="10515600" cy="4829259"/>
          </a:xfrm>
          <a:ln>
            <a:solidFill>
              <a:srgbClr val="DB44E3"/>
            </a:solidFill>
          </a:ln>
        </p:spPr>
        <p:txBody>
          <a:bodyPr vert="horz" lIns="91440" tIns="45720" rIns="91440" bIns="45720" rtlCol="0" anchor="t">
            <a:noAutofit/>
          </a:bodyPr>
          <a:lstStyle/>
          <a:p>
            <a:pPr marL="358775" indent="-358775">
              <a:lnSpc>
                <a:spcPct val="100000"/>
              </a:lnSpc>
              <a:spcBef>
                <a:spcPts val="0"/>
              </a:spcBef>
              <a:spcAft>
                <a:spcPts val="600"/>
              </a:spcAft>
            </a:pPr>
            <a:r>
              <a:rPr lang="en-GB" sz="2400" dirty="0">
                <a:ea typeface="+mn-lt"/>
                <a:cs typeface="+mn-lt"/>
              </a:rPr>
              <a:t>A Healthier Wales</a:t>
            </a:r>
            <a:endParaRPr lang="en-US" sz="2400" dirty="0"/>
          </a:p>
          <a:p>
            <a:pPr marL="358775" indent="-358775">
              <a:lnSpc>
                <a:spcPct val="100000"/>
              </a:lnSpc>
              <a:spcBef>
                <a:spcPts val="0"/>
              </a:spcBef>
              <a:spcAft>
                <a:spcPts val="600"/>
              </a:spcAft>
            </a:pPr>
            <a:r>
              <a:rPr lang="en-GB" sz="2400" dirty="0">
                <a:ea typeface="+mn-lt"/>
                <a:cs typeface="+mn-lt"/>
              </a:rPr>
              <a:t>New Treatment Fund</a:t>
            </a:r>
          </a:p>
          <a:p>
            <a:pPr marL="358775" indent="-358775">
              <a:lnSpc>
                <a:spcPct val="100000"/>
              </a:lnSpc>
              <a:spcBef>
                <a:spcPts val="0"/>
              </a:spcBef>
              <a:spcAft>
                <a:spcPts val="600"/>
              </a:spcAft>
            </a:pPr>
            <a:r>
              <a:rPr lang="en-GB" sz="2400" dirty="0">
                <a:cs typeface="Calibri"/>
              </a:rPr>
              <a:t>Building a Brighter Future </a:t>
            </a:r>
            <a:endParaRPr lang="en-GB" sz="2400" dirty="0">
              <a:ea typeface="+mn-lt"/>
              <a:cs typeface="+mn-lt"/>
            </a:endParaRPr>
          </a:p>
          <a:p>
            <a:pPr marL="358775" indent="-358775">
              <a:lnSpc>
                <a:spcPct val="100000"/>
              </a:lnSpc>
              <a:spcBef>
                <a:spcPts val="0"/>
              </a:spcBef>
              <a:spcAft>
                <a:spcPts val="600"/>
              </a:spcAft>
            </a:pPr>
            <a:r>
              <a:rPr lang="en-GB" sz="2400" dirty="0">
                <a:cs typeface="Calibri"/>
              </a:rPr>
              <a:t>Healthy Child Wales </a:t>
            </a:r>
            <a:endParaRPr lang="en-GB" sz="2400" dirty="0">
              <a:ea typeface="+mn-lt"/>
              <a:cs typeface="+mn-lt"/>
            </a:endParaRPr>
          </a:p>
          <a:p>
            <a:pPr marL="358775" indent="-358775">
              <a:lnSpc>
                <a:spcPct val="100000"/>
              </a:lnSpc>
              <a:spcBef>
                <a:spcPts val="0"/>
              </a:spcBef>
              <a:spcAft>
                <a:spcPts val="600"/>
              </a:spcAft>
            </a:pPr>
            <a:r>
              <a:rPr lang="en-GB" sz="2400" dirty="0">
                <a:cs typeface="Calibri"/>
              </a:rPr>
              <a:t>Flying Start </a:t>
            </a:r>
            <a:endParaRPr lang="en-GB" sz="2400" dirty="0">
              <a:ea typeface="+mn-lt"/>
              <a:cs typeface="+mn-lt"/>
            </a:endParaRPr>
          </a:p>
          <a:p>
            <a:pPr marL="358775" indent="-358775">
              <a:lnSpc>
                <a:spcPct val="100000"/>
              </a:lnSpc>
              <a:spcBef>
                <a:spcPts val="0"/>
              </a:spcBef>
              <a:spcAft>
                <a:spcPts val="600"/>
              </a:spcAft>
            </a:pPr>
            <a:r>
              <a:rPr lang="en-GB" sz="2400" dirty="0">
                <a:cs typeface="Calibri"/>
              </a:rPr>
              <a:t>Welsh Network of Healthy Schools Schemes</a:t>
            </a:r>
          </a:p>
          <a:p>
            <a:pPr marL="358775" indent="-358775">
              <a:lnSpc>
                <a:spcPct val="100000"/>
              </a:lnSpc>
              <a:spcBef>
                <a:spcPts val="0"/>
              </a:spcBef>
              <a:spcAft>
                <a:spcPts val="600"/>
              </a:spcAft>
            </a:pPr>
            <a:r>
              <a:rPr lang="en-GB" sz="2400" dirty="0">
                <a:cs typeface="Calibri"/>
              </a:rPr>
              <a:t>Free prescriptions</a:t>
            </a:r>
            <a:endParaRPr lang="en-GB" sz="2400" dirty="0">
              <a:ea typeface="+mn-lt"/>
              <a:cs typeface="+mn-lt"/>
            </a:endParaRPr>
          </a:p>
          <a:p>
            <a:pPr marL="358775" indent="-358775">
              <a:lnSpc>
                <a:spcPct val="100000"/>
              </a:lnSpc>
              <a:spcBef>
                <a:spcPts val="0"/>
              </a:spcBef>
              <a:spcAft>
                <a:spcPts val="600"/>
              </a:spcAft>
            </a:pPr>
            <a:r>
              <a:rPr lang="en-GB" sz="2400" dirty="0">
                <a:ea typeface="+mn-lt"/>
                <a:cs typeface="+mn-lt"/>
              </a:rPr>
              <a:t>A Framework for Delivering Integrated Health and Social Care for Older People with Complex Needs</a:t>
            </a:r>
          </a:p>
          <a:p>
            <a:pPr marL="358775" indent="-358775">
              <a:lnSpc>
                <a:spcPct val="100000"/>
              </a:lnSpc>
              <a:spcBef>
                <a:spcPts val="0"/>
              </a:spcBef>
              <a:spcAft>
                <a:spcPts val="600"/>
              </a:spcAft>
            </a:pPr>
            <a:r>
              <a:rPr lang="en-GB" sz="2400" dirty="0">
                <a:ea typeface="+mn-lt"/>
                <a:cs typeface="+mn-lt"/>
              </a:rPr>
              <a:t>More than just words/</a:t>
            </a:r>
            <a:r>
              <a:rPr lang="en-GB" sz="2400" dirty="0" err="1">
                <a:ea typeface="+mn-lt"/>
                <a:cs typeface="+mn-lt"/>
              </a:rPr>
              <a:t>Mwy</a:t>
            </a:r>
            <a:r>
              <a:rPr lang="en-GB" sz="2400" dirty="0">
                <a:ea typeface="+mn-lt"/>
                <a:cs typeface="+mn-lt"/>
              </a:rPr>
              <a:t> </a:t>
            </a:r>
            <a:r>
              <a:rPr lang="en-GB" sz="2400" dirty="0" err="1">
                <a:ea typeface="+mn-lt"/>
                <a:cs typeface="+mn-lt"/>
              </a:rPr>
              <a:t>na</a:t>
            </a:r>
            <a:r>
              <a:rPr lang="en-GB" sz="2400" dirty="0">
                <a:ea typeface="+mn-lt"/>
                <a:cs typeface="+mn-lt"/>
              </a:rPr>
              <a:t> </a:t>
            </a:r>
            <a:r>
              <a:rPr lang="en-GB" sz="2400" dirty="0" err="1">
                <a:ea typeface="+mn-lt"/>
                <a:cs typeface="+mn-lt"/>
              </a:rPr>
              <a:t>geiriau</a:t>
            </a:r>
          </a:p>
          <a:p>
            <a:pPr marL="358775" indent="-358775">
              <a:lnSpc>
                <a:spcPct val="100000"/>
              </a:lnSpc>
              <a:spcBef>
                <a:spcPts val="0"/>
              </a:spcBef>
              <a:spcAft>
                <a:spcPts val="600"/>
              </a:spcAft>
            </a:pPr>
            <a:r>
              <a:rPr lang="en-GB" sz="2400" dirty="0">
                <a:ea typeface="+mn-lt"/>
                <a:cs typeface="+mn-lt"/>
              </a:rPr>
              <a:t>The Active Offer</a:t>
            </a:r>
            <a:endParaRPr lang="en-GB" dirty="0">
              <a:ea typeface="+mn-lt"/>
              <a:cs typeface="+mn-lt"/>
            </a:endParaRPr>
          </a:p>
          <a:p>
            <a:endParaRPr lang="en-GB" dirty="0">
              <a:ea typeface="+mn-lt"/>
              <a:cs typeface="+mn-lt"/>
            </a:endParaRPr>
          </a:p>
          <a:p>
            <a:endParaRPr lang="en-GB" dirty="0">
              <a:ea typeface="+mn-lt"/>
              <a:cs typeface="+mn-lt"/>
            </a:endParaRPr>
          </a:p>
          <a:p>
            <a:endParaRPr lang="en-GB" dirty="0">
              <a:ea typeface="+mn-lt"/>
              <a:cs typeface="+mn-lt"/>
            </a:endParaRPr>
          </a:p>
          <a:p>
            <a:endParaRPr lang="en-GB" dirty="0">
              <a:cs typeface="Calibri"/>
            </a:endParaRPr>
          </a:p>
          <a:p>
            <a:endParaRPr lang="en-GB" dirty="0">
              <a:cs typeface="Calibri"/>
            </a:endParaRPr>
          </a:p>
          <a:p>
            <a:endParaRPr lang="en-GB" dirty="0">
              <a:cs typeface="Calibri"/>
            </a:endParaRPr>
          </a:p>
          <a:p>
            <a:endParaRPr lang="en-GB" dirty="0"/>
          </a:p>
          <a:p>
            <a:endParaRPr lang="en-GB" dirty="0">
              <a:ea typeface="+mn-lt"/>
              <a:cs typeface="+mn-lt"/>
            </a:endParaRPr>
          </a:p>
          <a:p>
            <a:endParaRPr lang="en-GB" dirty="0">
              <a:ea typeface="+mn-lt"/>
              <a:cs typeface="+mn-lt"/>
            </a:endParaRPr>
          </a:p>
          <a:p>
            <a:endParaRPr lang="en-GB" dirty="0">
              <a:ea typeface="+mn-lt"/>
              <a:cs typeface="+mn-lt"/>
            </a:endParaRPr>
          </a:p>
          <a:p>
            <a:endParaRPr lang="en-GB" b="1" dirty="0">
              <a:ea typeface="+mn-lt"/>
              <a:cs typeface="+mn-lt"/>
            </a:endParaRPr>
          </a:p>
          <a:p>
            <a:endParaRPr lang="en-GB" dirty="0">
              <a:cs typeface="Calibri"/>
            </a:endParaRPr>
          </a:p>
          <a:p>
            <a:endParaRPr lang="en-GB" b="1" dirty="0">
              <a:cs typeface="Calibri"/>
            </a:endParaRPr>
          </a:p>
        </p:txBody>
      </p:sp>
      <p:pic>
        <p:nvPicPr>
          <p:cNvPr id="4" name="Picture 3">
            <a:extLst>
              <a:ext uri="{FF2B5EF4-FFF2-40B4-BE49-F238E27FC236}">
                <a16:creationId xmlns:a16="http://schemas.microsoft.com/office/drawing/2014/main" id="{BAE8AE75-12B3-4164-AF55-B24BA9DAC651}"/>
              </a:ext>
            </a:extLst>
          </p:cNvPr>
          <p:cNvPicPr/>
          <p:nvPr/>
        </p:nvPicPr>
        <p:blipFill>
          <a:blip r:embed="rId2">
            <a:extLst>
              <a:ext uri="{28A0092B-C50C-407E-A947-70E740481C1C}">
                <a14:useLocalDpi xmlns:a14="http://schemas.microsoft.com/office/drawing/2010/main" val="0"/>
              </a:ext>
            </a:extLst>
          </a:blip>
          <a:stretch>
            <a:fillRect/>
          </a:stretch>
        </p:blipFill>
        <p:spPr>
          <a:xfrm>
            <a:off x="10145486" y="54430"/>
            <a:ext cx="1992084" cy="838200"/>
          </a:xfrm>
          <a:prstGeom prst="rect">
            <a:avLst/>
          </a:prstGeom>
        </p:spPr>
      </p:pic>
    </p:spTree>
    <p:extLst>
      <p:ext uri="{BB962C8B-B14F-4D97-AF65-F5344CB8AC3E}">
        <p14:creationId xmlns:p14="http://schemas.microsoft.com/office/powerpoint/2010/main" val="7596902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94A1D-4A8F-47A8-81FB-F739019A68CA}"/>
              </a:ext>
            </a:extLst>
          </p:cNvPr>
          <p:cNvSpPr>
            <a:spLocks noGrp="1"/>
          </p:cNvSpPr>
          <p:nvPr>
            <p:ph type="title"/>
          </p:nvPr>
        </p:nvSpPr>
        <p:spPr>
          <a:xfrm>
            <a:off x="838200" y="1037550"/>
            <a:ext cx="10515600" cy="838200"/>
          </a:xfrm>
          <a:solidFill>
            <a:srgbClr val="F584EB"/>
          </a:solidFill>
        </p:spPr>
        <p:txBody>
          <a:bodyPr vert="horz" lIns="91440" tIns="45720" rIns="91440" bIns="45720" rtlCol="0" anchor="ctr">
            <a:noAutofit/>
          </a:bodyPr>
          <a:lstStyle/>
          <a:p>
            <a:pPr algn="ctr"/>
            <a:r>
              <a:rPr lang="en-GB" sz="4000" dirty="0">
                <a:latin typeface="Calibri"/>
                <a:ea typeface="+mj-lt"/>
                <a:cs typeface="Calibri"/>
              </a:rPr>
              <a:t>Flying Start </a:t>
            </a:r>
            <a:endParaRPr lang="en-GB" sz="4000" dirty="0">
              <a:ea typeface="+mj-lt"/>
              <a:cs typeface="+mj-lt"/>
            </a:endParaRPr>
          </a:p>
        </p:txBody>
      </p:sp>
      <p:sp>
        <p:nvSpPr>
          <p:cNvPr id="3" name="Content Placeholder 2">
            <a:extLst>
              <a:ext uri="{FF2B5EF4-FFF2-40B4-BE49-F238E27FC236}">
                <a16:creationId xmlns:a16="http://schemas.microsoft.com/office/drawing/2014/main" id="{73356C4D-39A4-41F4-81D7-A443625A2271}"/>
              </a:ext>
            </a:extLst>
          </p:cNvPr>
          <p:cNvSpPr>
            <a:spLocks noGrp="1"/>
          </p:cNvSpPr>
          <p:nvPr>
            <p:ph sz="half" idx="1"/>
          </p:nvPr>
        </p:nvSpPr>
        <p:spPr>
          <a:xfrm>
            <a:off x="838199" y="2010687"/>
            <a:ext cx="6302829" cy="4351338"/>
          </a:xfrm>
        </p:spPr>
        <p:txBody>
          <a:bodyPr vert="horz" lIns="91440" tIns="45720" rIns="91440" bIns="45720" rtlCol="0" anchor="t">
            <a:normAutofit/>
          </a:bodyPr>
          <a:lstStyle/>
          <a:p>
            <a:pPr marL="0" indent="0">
              <a:buNone/>
            </a:pPr>
            <a:r>
              <a:rPr lang="en-GB" dirty="0">
                <a:ea typeface="+mn-lt"/>
                <a:cs typeface="+mn-lt"/>
              </a:rPr>
              <a:t>Flying Start helps families with children under 4 years old in disadvantaged areas of Wales.</a:t>
            </a:r>
            <a:endParaRPr lang="en-GB" b="1" dirty="0">
              <a:ea typeface="+mn-lt"/>
              <a:cs typeface="+mn-lt"/>
            </a:endParaRPr>
          </a:p>
          <a:p>
            <a:pPr marL="0" indent="0">
              <a:buNone/>
            </a:pPr>
            <a:r>
              <a:rPr lang="en-GB" dirty="0">
                <a:ea typeface="+mn-lt"/>
                <a:cs typeface="+mn-lt"/>
              </a:rPr>
              <a:t>Help available includes:</a:t>
            </a:r>
            <a:endParaRPr lang="en-GB" dirty="0">
              <a:cs typeface="Calibri"/>
            </a:endParaRPr>
          </a:p>
          <a:p>
            <a:pPr marL="358775" indent="-358775"/>
            <a:r>
              <a:rPr lang="en-GB" dirty="0">
                <a:ea typeface="+mn-lt"/>
                <a:cs typeface="+mn-lt"/>
              </a:rPr>
              <a:t>part-time childcare for 2 to 3 year olds</a:t>
            </a:r>
            <a:endParaRPr lang="en-GB" dirty="0"/>
          </a:p>
          <a:p>
            <a:pPr marL="358775" indent="-358775"/>
            <a:r>
              <a:rPr lang="en-GB" dirty="0">
                <a:ea typeface="+mn-lt"/>
                <a:cs typeface="+mn-lt"/>
              </a:rPr>
              <a:t>an enhanced health visiting service</a:t>
            </a:r>
            <a:endParaRPr lang="en-GB" dirty="0"/>
          </a:p>
          <a:p>
            <a:pPr marL="358775" indent="-358775"/>
            <a:r>
              <a:rPr lang="en-GB" dirty="0">
                <a:ea typeface="+mn-lt"/>
                <a:cs typeface="+mn-lt"/>
              </a:rPr>
              <a:t>access to parenting programmes</a:t>
            </a:r>
            <a:endParaRPr lang="en-GB" dirty="0"/>
          </a:p>
          <a:p>
            <a:pPr marL="358775" indent="-358775"/>
            <a:r>
              <a:rPr lang="en-GB" dirty="0">
                <a:ea typeface="+mn-lt"/>
                <a:cs typeface="+mn-lt"/>
              </a:rPr>
              <a:t>support for children to learn to talk and communicate</a:t>
            </a:r>
            <a:endParaRPr lang="en-GB" dirty="0"/>
          </a:p>
          <a:p>
            <a:endParaRPr lang="en-GB" b="1" dirty="0">
              <a:ea typeface="+mn-lt"/>
              <a:cs typeface="+mn-lt"/>
            </a:endParaRPr>
          </a:p>
          <a:p>
            <a:endParaRPr lang="en-GB" dirty="0">
              <a:ea typeface="+mn-lt"/>
              <a:cs typeface="+mn-lt"/>
            </a:endParaRPr>
          </a:p>
          <a:p>
            <a:endParaRPr lang="en-GB" dirty="0">
              <a:ea typeface="+mn-lt"/>
              <a:cs typeface="+mn-lt"/>
            </a:endParaRPr>
          </a:p>
          <a:p>
            <a:pPr marL="0" indent="0">
              <a:buNone/>
            </a:pPr>
            <a:endParaRPr lang="en-GB" dirty="0">
              <a:ea typeface="+mn-lt"/>
              <a:cs typeface="+mn-lt"/>
            </a:endParaRPr>
          </a:p>
          <a:p>
            <a:endParaRPr lang="en-GB" b="1" dirty="0">
              <a:ea typeface="+mn-lt"/>
              <a:cs typeface="+mn-lt"/>
            </a:endParaRPr>
          </a:p>
          <a:p>
            <a:endParaRPr lang="en-GB" dirty="0">
              <a:ea typeface="+mn-lt"/>
              <a:cs typeface="+mn-lt"/>
            </a:endParaRPr>
          </a:p>
          <a:p>
            <a:endParaRPr lang="en-GB" b="1" dirty="0">
              <a:ea typeface="+mn-lt"/>
              <a:cs typeface="+mn-lt"/>
            </a:endParaRPr>
          </a:p>
          <a:p>
            <a:endParaRPr lang="en-GB" dirty="0">
              <a:ea typeface="+mn-lt"/>
              <a:cs typeface="+mn-lt"/>
            </a:endParaRPr>
          </a:p>
          <a:p>
            <a:endParaRPr lang="en-GB" b="1" dirty="0">
              <a:ea typeface="+mn-lt"/>
              <a:cs typeface="+mn-lt"/>
            </a:endParaRPr>
          </a:p>
        </p:txBody>
      </p:sp>
      <p:pic>
        <p:nvPicPr>
          <p:cNvPr id="4" name="Picture 4" descr="A picture containing drawing&#10;&#10;Description automatically generated">
            <a:extLst>
              <a:ext uri="{FF2B5EF4-FFF2-40B4-BE49-F238E27FC236}">
                <a16:creationId xmlns:a16="http://schemas.microsoft.com/office/drawing/2014/main" id="{05613640-CFC6-4BFA-B364-A5B432F94020}"/>
              </a:ext>
            </a:extLst>
          </p:cNvPr>
          <p:cNvPicPr>
            <a:picLocks noChangeAspect="1"/>
          </p:cNvPicPr>
          <p:nvPr/>
        </p:nvPicPr>
        <p:blipFill>
          <a:blip r:embed="rId2"/>
          <a:stretch>
            <a:fillRect/>
          </a:stretch>
        </p:blipFill>
        <p:spPr>
          <a:xfrm>
            <a:off x="7814983" y="2147212"/>
            <a:ext cx="3538817" cy="4303058"/>
          </a:xfrm>
          <a:prstGeom prst="rect">
            <a:avLst/>
          </a:prstGeom>
        </p:spPr>
      </p:pic>
      <p:pic>
        <p:nvPicPr>
          <p:cNvPr id="6" name="Picture 5">
            <a:extLst>
              <a:ext uri="{FF2B5EF4-FFF2-40B4-BE49-F238E27FC236}">
                <a16:creationId xmlns:a16="http://schemas.microsoft.com/office/drawing/2014/main" id="{213E0473-A773-4C0C-B704-477BF1D08E38}"/>
              </a:ext>
            </a:extLst>
          </p:cNvPr>
          <p:cNvPicPr/>
          <p:nvPr/>
        </p:nvPicPr>
        <p:blipFill>
          <a:blip r:embed="rId3">
            <a:extLst>
              <a:ext uri="{28A0092B-C50C-407E-A947-70E740481C1C}">
                <a14:useLocalDpi xmlns:a14="http://schemas.microsoft.com/office/drawing/2010/main" val="0"/>
              </a:ext>
            </a:extLst>
          </a:blip>
          <a:stretch>
            <a:fillRect/>
          </a:stretch>
        </p:blipFill>
        <p:spPr>
          <a:xfrm>
            <a:off x="10145486" y="54430"/>
            <a:ext cx="1992084" cy="838200"/>
          </a:xfrm>
          <a:prstGeom prst="rect">
            <a:avLst/>
          </a:prstGeom>
        </p:spPr>
      </p:pic>
    </p:spTree>
    <p:extLst>
      <p:ext uri="{BB962C8B-B14F-4D97-AF65-F5344CB8AC3E}">
        <p14:creationId xmlns:p14="http://schemas.microsoft.com/office/powerpoint/2010/main" val="9905765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94A1D-4A8F-47A8-81FB-F739019A68CA}"/>
              </a:ext>
            </a:extLst>
          </p:cNvPr>
          <p:cNvSpPr>
            <a:spLocks noGrp="1"/>
          </p:cNvSpPr>
          <p:nvPr>
            <p:ph type="title"/>
          </p:nvPr>
        </p:nvSpPr>
        <p:spPr>
          <a:xfrm>
            <a:off x="127000" y="96498"/>
            <a:ext cx="10018486" cy="754063"/>
          </a:xfrm>
          <a:solidFill>
            <a:srgbClr val="F584EB"/>
          </a:solidFill>
        </p:spPr>
        <p:txBody>
          <a:bodyPr vert="horz" lIns="91440" tIns="45720" rIns="91440" bIns="45720" rtlCol="0" anchor="ctr">
            <a:noAutofit/>
          </a:bodyPr>
          <a:lstStyle/>
          <a:p>
            <a:pPr algn="ctr"/>
            <a:r>
              <a:rPr lang="en-GB" sz="4000" dirty="0">
                <a:latin typeface="Calibri"/>
                <a:ea typeface="+mj-lt"/>
                <a:cs typeface="Calibri"/>
              </a:rPr>
              <a:t>Flying Start </a:t>
            </a:r>
            <a:endParaRPr lang="en-GB" sz="4000" dirty="0">
              <a:ea typeface="+mj-lt"/>
              <a:cs typeface="+mj-lt"/>
            </a:endParaRPr>
          </a:p>
        </p:txBody>
      </p:sp>
      <p:pic>
        <p:nvPicPr>
          <p:cNvPr id="9" name="Picture 9">
            <a:hlinkClick r:id="" action="ppaction://media"/>
            <a:extLst>
              <a:ext uri="{FF2B5EF4-FFF2-40B4-BE49-F238E27FC236}">
                <a16:creationId xmlns:a16="http://schemas.microsoft.com/office/drawing/2014/main" id="{EC56B989-9BF7-4C77-8008-AF9C03311DBC}"/>
              </a:ext>
            </a:extLst>
          </p:cNvPr>
          <p:cNvPicPr>
            <a:picLocks noRot="1" noChangeAspect="1"/>
          </p:cNvPicPr>
          <p:nvPr>
            <a:videoFile r:link="rId1"/>
          </p:nvPr>
        </p:nvPicPr>
        <p:blipFill>
          <a:blip r:embed="rId3"/>
          <a:stretch>
            <a:fillRect/>
          </a:stretch>
        </p:blipFill>
        <p:spPr>
          <a:xfrm>
            <a:off x="127000" y="1035654"/>
            <a:ext cx="10018486" cy="5767916"/>
          </a:xfrm>
          <a:prstGeom prst="rect">
            <a:avLst/>
          </a:prstGeom>
        </p:spPr>
      </p:pic>
      <p:pic>
        <p:nvPicPr>
          <p:cNvPr id="4" name="Picture 3">
            <a:extLst>
              <a:ext uri="{FF2B5EF4-FFF2-40B4-BE49-F238E27FC236}">
                <a16:creationId xmlns:a16="http://schemas.microsoft.com/office/drawing/2014/main" id="{4EC62225-21E7-44EB-9432-6451108F0A9A}"/>
              </a:ext>
            </a:extLst>
          </p:cNvPr>
          <p:cNvPicPr/>
          <p:nvPr/>
        </p:nvPicPr>
        <p:blipFill>
          <a:blip r:embed="rId4">
            <a:extLst>
              <a:ext uri="{28A0092B-C50C-407E-A947-70E740481C1C}">
                <a14:useLocalDpi xmlns:a14="http://schemas.microsoft.com/office/drawing/2010/main" val="0"/>
              </a:ext>
            </a:extLst>
          </a:blip>
          <a:stretch>
            <a:fillRect/>
          </a:stretch>
        </p:blipFill>
        <p:spPr>
          <a:xfrm>
            <a:off x="10145486" y="54430"/>
            <a:ext cx="1992084" cy="838200"/>
          </a:xfrm>
          <a:prstGeom prst="rect">
            <a:avLst/>
          </a:prstGeom>
        </p:spPr>
      </p:pic>
    </p:spTree>
    <p:extLst>
      <p:ext uri="{BB962C8B-B14F-4D97-AF65-F5344CB8AC3E}">
        <p14:creationId xmlns:p14="http://schemas.microsoft.com/office/powerpoint/2010/main" val="36006287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811A0-792D-41B0-A53A-D28AD8BE5913}"/>
              </a:ext>
            </a:extLst>
          </p:cNvPr>
          <p:cNvSpPr>
            <a:spLocks noGrp="1"/>
          </p:cNvSpPr>
          <p:nvPr>
            <p:ph type="title"/>
          </p:nvPr>
        </p:nvSpPr>
        <p:spPr>
          <a:xfrm>
            <a:off x="838200" y="1088574"/>
            <a:ext cx="10515600" cy="710974"/>
          </a:xfrm>
          <a:solidFill>
            <a:srgbClr val="F584EB"/>
          </a:solidFill>
        </p:spPr>
        <p:txBody>
          <a:bodyPr/>
          <a:lstStyle/>
          <a:p>
            <a:pPr algn="ctr"/>
            <a:r>
              <a:rPr lang="en-GB" dirty="0">
                <a:latin typeface="Calibri"/>
                <a:ea typeface="+mj-lt"/>
                <a:cs typeface="Calibri"/>
              </a:rPr>
              <a:t>Linking to NEA Task 1</a:t>
            </a:r>
          </a:p>
        </p:txBody>
      </p:sp>
      <p:sp>
        <p:nvSpPr>
          <p:cNvPr id="4" name="Content Placeholder 3">
            <a:extLst>
              <a:ext uri="{FF2B5EF4-FFF2-40B4-BE49-F238E27FC236}">
                <a16:creationId xmlns:a16="http://schemas.microsoft.com/office/drawing/2014/main" id="{017D5237-E05F-4B3C-99F3-A2587E7F1ECC}"/>
              </a:ext>
            </a:extLst>
          </p:cNvPr>
          <p:cNvSpPr>
            <a:spLocks noGrp="1"/>
          </p:cNvSpPr>
          <p:nvPr>
            <p:ph sz="half" idx="2"/>
          </p:nvPr>
        </p:nvSpPr>
        <p:spPr>
          <a:xfrm>
            <a:off x="4746171" y="1934485"/>
            <a:ext cx="6607629" cy="4662261"/>
          </a:xfrm>
          <a:ln>
            <a:solidFill>
              <a:srgbClr val="F584EB"/>
            </a:solidFill>
          </a:ln>
        </p:spPr>
        <p:txBody>
          <a:bodyPr vert="horz" lIns="91440" tIns="45720" rIns="91440" bIns="45720" rtlCol="0" anchor="t">
            <a:noAutofit/>
          </a:bodyPr>
          <a:lstStyle/>
          <a:p>
            <a:pPr marL="0" indent="0">
              <a:buNone/>
            </a:pPr>
            <a:r>
              <a:rPr lang="en-GB" sz="2400" b="1" dirty="0">
                <a:solidFill>
                  <a:srgbClr val="DB44E3"/>
                </a:solidFill>
                <a:ea typeface="+mn-lt"/>
                <a:cs typeface="+mn-lt"/>
              </a:rPr>
              <a:t>You must be able to link each piece of legislation, regulation and initiative:</a:t>
            </a:r>
          </a:p>
          <a:p>
            <a:pPr marL="457200" indent="-457200">
              <a:buFont typeface="Wingdings" panose="020B0604020202020204" pitchFamily="34" charset="0"/>
              <a:buChar char="ü"/>
            </a:pPr>
            <a:r>
              <a:rPr lang="en-GB" sz="2400" dirty="0">
                <a:ea typeface="+mn-lt"/>
                <a:cs typeface="+mn-lt"/>
              </a:rPr>
              <a:t>Able to identify the purpose of it</a:t>
            </a:r>
          </a:p>
          <a:p>
            <a:pPr marL="457200" indent="-457200">
              <a:buFont typeface="Wingdings" panose="020B0604020202020204" pitchFamily="34" charset="0"/>
              <a:buChar char="ü"/>
            </a:pPr>
            <a:r>
              <a:rPr lang="en-GB" sz="2400" dirty="0">
                <a:ea typeface="+mn-lt"/>
                <a:cs typeface="+mn-lt"/>
              </a:rPr>
              <a:t>The main features of it</a:t>
            </a:r>
          </a:p>
          <a:p>
            <a:pPr marL="457200" indent="-457200">
              <a:buFont typeface="Wingdings" panose="020B0604020202020204" pitchFamily="34" charset="0"/>
              <a:buChar char="ü"/>
            </a:pPr>
            <a:r>
              <a:rPr lang="en-GB" sz="2400" dirty="0">
                <a:ea typeface="+mn-lt"/>
                <a:cs typeface="+mn-lt"/>
              </a:rPr>
              <a:t>How it supports sustainable, high-quality person/child-centred health and social care and childcare services in Wales</a:t>
            </a:r>
          </a:p>
          <a:p>
            <a:pPr marL="457200" indent="-457200">
              <a:buFont typeface="Wingdings" panose="020B0604020202020204" pitchFamily="34" charset="0"/>
              <a:buChar char="ü"/>
            </a:pPr>
            <a:r>
              <a:rPr lang="en-GB" sz="2400" dirty="0">
                <a:ea typeface="+mn-lt"/>
                <a:cs typeface="+mn-lt"/>
              </a:rPr>
              <a:t>The impact of the current legislation, initiatives and/or regulation in relation to: </a:t>
            </a:r>
          </a:p>
          <a:p>
            <a:pPr marL="914400" lvl="1" indent="-457200">
              <a:buFont typeface="Wingdings" panose="020B0604020202020204" pitchFamily="34" charset="0"/>
              <a:buChar char="ü"/>
            </a:pPr>
            <a:r>
              <a:rPr lang="en-GB" dirty="0">
                <a:ea typeface="+mn-lt"/>
                <a:cs typeface="+mn-lt"/>
              </a:rPr>
              <a:t>sustainable care services </a:t>
            </a:r>
          </a:p>
          <a:p>
            <a:pPr marL="914400" lvl="1" indent="-457200">
              <a:buFont typeface="Wingdings" panose="020B0604020202020204" pitchFamily="34" charset="0"/>
              <a:buChar char="ü"/>
            </a:pPr>
            <a:r>
              <a:rPr lang="en-GB" dirty="0">
                <a:ea typeface="+mn-lt"/>
                <a:cs typeface="+mn-lt"/>
              </a:rPr>
              <a:t>high-quality health and social care, and childcare services in Wales.</a:t>
            </a:r>
            <a:endParaRPr lang="en-GB" sz="2400" dirty="0">
              <a:ea typeface="+mn-lt"/>
              <a:cs typeface="+mn-lt"/>
            </a:endParaRPr>
          </a:p>
          <a:p>
            <a:pPr marL="0" indent="0">
              <a:buNone/>
            </a:pPr>
            <a:endParaRPr lang="en-GB" dirty="0">
              <a:cs typeface="Calibri"/>
            </a:endParaRPr>
          </a:p>
        </p:txBody>
      </p:sp>
      <p:sp>
        <p:nvSpPr>
          <p:cNvPr id="6" name="Content Placeholder 5">
            <a:extLst>
              <a:ext uri="{FF2B5EF4-FFF2-40B4-BE49-F238E27FC236}">
                <a16:creationId xmlns:a16="http://schemas.microsoft.com/office/drawing/2014/main" id="{9A781D59-C58F-43C7-A107-27B835B529C4}"/>
              </a:ext>
            </a:extLst>
          </p:cNvPr>
          <p:cNvSpPr>
            <a:spLocks noGrp="1"/>
          </p:cNvSpPr>
          <p:nvPr>
            <p:ph sz="half" idx="1"/>
          </p:nvPr>
        </p:nvSpPr>
        <p:spPr>
          <a:xfrm>
            <a:off x="838200" y="1934485"/>
            <a:ext cx="3816350" cy="4855241"/>
          </a:xfrm>
        </p:spPr>
        <p:txBody>
          <a:bodyPr vert="horz" lIns="91440" tIns="45720" rIns="91440" bIns="45720" rtlCol="0" anchor="t">
            <a:noAutofit/>
          </a:bodyPr>
          <a:lstStyle/>
          <a:p>
            <a:pPr marL="0" indent="0">
              <a:buNone/>
            </a:pPr>
            <a:r>
              <a:rPr lang="en-GB" sz="2400" b="1" dirty="0">
                <a:solidFill>
                  <a:srgbClr val="DB44E3"/>
                </a:solidFill>
                <a:latin typeface="Calibri"/>
                <a:ea typeface="+mn-lt"/>
                <a:cs typeface="Calibri Light"/>
              </a:rPr>
              <a:t>Part (b)</a:t>
            </a:r>
          </a:p>
          <a:p>
            <a:pPr marL="0" indent="0">
              <a:buNone/>
            </a:pPr>
            <a:r>
              <a:rPr lang="en-GB" sz="2400" dirty="0">
                <a:latin typeface="Calibri"/>
                <a:ea typeface="+mn-lt"/>
                <a:cs typeface="Calibri Light"/>
              </a:rPr>
              <a:t>Discusses how current legislation, initiatives and regulation support, and have an impact on, the provision of sustainable, high-quality health and social care and childcare services in Wales</a:t>
            </a:r>
            <a:endParaRPr lang="en-GB" sz="2400" dirty="0">
              <a:latin typeface="Calibri"/>
              <a:ea typeface="+mn-lt"/>
              <a:cs typeface="+mn-lt"/>
            </a:endParaRPr>
          </a:p>
          <a:p>
            <a:endParaRPr lang="en-GB" dirty="0">
              <a:cs typeface="Calibri" panose="020F0502020204030204"/>
            </a:endParaRPr>
          </a:p>
        </p:txBody>
      </p:sp>
      <p:pic>
        <p:nvPicPr>
          <p:cNvPr id="5" name="Picture 4">
            <a:extLst>
              <a:ext uri="{FF2B5EF4-FFF2-40B4-BE49-F238E27FC236}">
                <a16:creationId xmlns:a16="http://schemas.microsoft.com/office/drawing/2014/main" id="{642246C7-65FE-4715-8F5E-FFD2D58E3773}"/>
              </a:ext>
            </a:extLst>
          </p:cNvPr>
          <p:cNvPicPr/>
          <p:nvPr/>
        </p:nvPicPr>
        <p:blipFill>
          <a:blip r:embed="rId2">
            <a:extLst>
              <a:ext uri="{28A0092B-C50C-407E-A947-70E740481C1C}">
                <a14:useLocalDpi xmlns:a14="http://schemas.microsoft.com/office/drawing/2010/main" val="0"/>
              </a:ext>
            </a:extLst>
          </a:blip>
          <a:stretch>
            <a:fillRect/>
          </a:stretch>
        </p:blipFill>
        <p:spPr>
          <a:xfrm>
            <a:off x="10134599" y="74381"/>
            <a:ext cx="1988005" cy="838200"/>
          </a:xfrm>
          <a:prstGeom prst="rect">
            <a:avLst/>
          </a:prstGeom>
        </p:spPr>
      </p:pic>
    </p:spTree>
    <p:extLst>
      <p:ext uri="{BB962C8B-B14F-4D97-AF65-F5344CB8AC3E}">
        <p14:creationId xmlns:p14="http://schemas.microsoft.com/office/powerpoint/2010/main" val="16396713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ACC2CB-FB1E-459B-B0FA-A2F16031C1A6}"/>
              </a:ext>
            </a:extLst>
          </p:cNvPr>
          <p:cNvSpPr>
            <a:spLocks noGrp="1"/>
          </p:cNvSpPr>
          <p:nvPr>
            <p:ph type="title"/>
          </p:nvPr>
        </p:nvSpPr>
        <p:spPr>
          <a:xfrm>
            <a:off x="462643" y="1337126"/>
            <a:ext cx="11266714" cy="928688"/>
          </a:xfrm>
          <a:solidFill>
            <a:srgbClr val="F584EB"/>
          </a:solidFill>
        </p:spPr>
        <p:txBody>
          <a:bodyPr/>
          <a:lstStyle/>
          <a:p>
            <a:pPr algn="ctr"/>
            <a:r>
              <a:rPr lang="en-GB" dirty="0">
                <a:latin typeface="+mn-lt"/>
                <a:cs typeface="Calibri Light"/>
              </a:rPr>
              <a:t>Initiatives Table</a:t>
            </a:r>
          </a:p>
        </p:txBody>
      </p:sp>
      <p:graphicFrame>
        <p:nvGraphicFramePr>
          <p:cNvPr id="3" name="Table 3">
            <a:extLst>
              <a:ext uri="{FF2B5EF4-FFF2-40B4-BE49-F238E27FC236}">
                <a16:creationId xmlns:a16="http://schemas.microsoft.com/office/drawing/2014/main" id="{F584AFF6-2867-449C-B5CD-0D9835609947}"/>
              </a:ext>
            </a:extLst>
          </p:cNvPr>
          <p:cNvGraphicFramePr>
            <a:graphicFrameLocks noGrp="1"/>
          </p:cNvGraphicFramePr>
          <p:nvPr/>
        </p:nvGraphicFramePr>
        <p:xfrm>
          <a:off x="462643" y="2592385"/>
          <a:ext cx="11266715" cy="3650808"/>
        </p:xfrm>
        <a:graphic>
          <a:graphicData uri="http://schemas.openxmlformats.org/drawingml/2006/table">
            <a:tbl>
              <a:tblPr firstRow="1" bandRow="1">
                <a:tableStyleId>{5940675A-B579-460E-94D1-54222C63F5DA}</a:tableStyleId>
              </a:tblPr>
              <a:tblGrid>
                <a:gridCol w="2253343">
                  <a:extLst>
                    <a:ext uri="{9D8B030D-6E8A-4147-A177-3AD203B41FA5}">
                      <a16:colId xmlns:a16="http://schemas.microsoft.com/office/drawing/2014/main" val="1882471056"/>
                    </a:ext>
                  </a:extLst>
                </a:gridCol>
                <a:gridCol w="2253343">
                  <a:extLst>
                    <a:ext uri="{9D8B030D-6E8A-4147-A177-3AD203B41FA5}">
                      <a16:colId xmlns:a16="http://schemas.microsoft.com/office/drawing/2014/main" val="469328306"/>
                    </a:ext>
                  </a:extLst>
                </a:gridCol>
                <a:gridCol w="2253343">
                  <a:extLst>
                    <a:ext uri="{9D8B030D-6E8A-4147-A177-3AD203B41FA5}">
                      <a16:colId xmlns:a16="http://schemas.microsoft.com/office/drawing/2014/main" val="3100827003"/>
                    </a:ext>
                  </a:extLst>
                </a:gridCol>
                <a:gridCol w="2253343">
                  <a:extLst>
                    <a:ext uri="{9D8B030D-6E8A-4147-A177-3AD203B41FA5}">
                      <a16:colId xmlns:a16="http://schemas.microsoft.com/office/drawing/2014/main" val="1674098279"/>
                    </a:ext>
                  </a:extLst>
                </a:gridCol>
                <a:gridCol w="2253343">
                  <a:extLst>
                    <a:ext uri="{9D8B030D-6E8A-4147-A177-3AD203B41FA5}">
                      <a16:colId xmlns:a16="http://schemas.microsoft.com/office/drawing/2014/main" val="428850998"/>
                    </a:ext>
                  </a:extLst>
                </a:gridCol>
              </a:tblGrid>
              <a:tr h="705330">
                <a:tc>
                  <a:txBody>
                    <a:bodyPr/>
                    <a:lstStyle/>
                    <a:p>
                      <a:r>
                        <a:rPr lang="en-GB" sz="1200" b="1" dirty="0"/>
                        <a:t>Initiative</a:t>
                      </a:r>
                    </a:p>
                  </a:txBody>
                  <a:tcPr anchor="b"/>
                </a:tc>
                <a:tc>
                  <a:txBody>
                    <a:bodyPr/>
                    <a:lstStyle/>
                    <a:p>
                      <a:pPr lvl="0" algn="l">
                        <a:lnSpc>
                          <a:spcPct val="100000"/>
                        </a:lnSpc>
                        <a:spcBef>
                          <a:spcPts val="0"/>
                        </a:spcBef>
                        <a:spcAft>
                          <a:spcPts val="0"/>
                        </a:spcAft>
                        <a:buNone/>
                      </a:pPr>
                      <a:r>
                        <a:rPr lang="en-GB" sz="1200" b="1" u="none" strike="noStrike" noProof="0" dirty="0"/>
                        <a:t>The purpose/aim of the initiative</a:t>
                      </a:r>
                    </a:p>
                  </a:txBody>
                  <a:tcPr anchor="b"/>
                </a:tc>
                <a:tc>
                  <a:txBody>
                    <a:bodyPr/>
                    <a:lstStyle/>
                    <a:p>
                      <a:pPr lvl="0" algn="l">
                        <a:lnSpc>
                          <a:spcPct val="100000"/>
                        </a:lnSpc>
                        <a:spcBef>
                          <a:spcPts val="0"/>
                        </a:spcBef>
                        <a:spcAft>
                          <a:spcPts val="0"/>
                        </a:spcAft>
                        <a:buNone/>
                      </a:pPr>
                      <a:r>
                        <a:rPr lang="en-GB" sz="1200" b="1" u="none" strike="noStrike" noProof="0" dirty="0"/>
                        <a:t>The standards that are set in the initiative</a:t>
                      </a:r>
                    </a:p>
                  </a:txBody>
                  <a:tcPr anchor="b"/>
                </a:tc>
                <a:tc>
                  <a:txBody>
                    <a:bodyPr/>
                    <a:lstStyle/>
                    <a:p>
                      <a:pPr lvl="0" algn="l">
                        <a:lnSpc>
                          <a:spcPct val="100000"/>
                        </a:lnSpc>
                        <a:spcBef>
                          <a:spcPts val="0"/>
                        </a:spcBef>
                        <a:spcAft>
                          <a:spcPts val="0"/>
                        </a:spcAft>
                        <a:buNone/>
                      </a:pPr>
                      <a:r>
                        <a:rPr lang="en-GB" sz="1200" b="1" u="none" strike="noStrike" noProof="0" dirty="0"/>
                        <a:t>How it supports sustainable, high-quality person/child-centred health and social care and childcare services in Wales</a:t>
                      </a:r>
                    </a:p>
                  </a:txBody>
                  <a:tcPr anchor="b"/>
                </a:tc>
                <a:tc>
                  <a:txBody>
                    <a:bodyPr/>
                    <a:lstStyle/>
                    <a:p>
                      <a:pPr lvl="0" algn="l">
                        <a:lnSpc>
                          <a:spcPct val="100000"/>
                        </a:lnSpc>
                        <a:spcBef>
                          <a:spcPts val="0"/>
                        </a:spcBef>
                        <a:spcAft>
                          <a:spcPts val="0"/>
                        </a:spcAft>
                        <a:buNone/>
                      </a:pPr>
                      <a:r>
                        <a:rPr lang="en-GB" sz="1200" b="1" u="none" strike="noStrike" noProof="0" dirty="0"/>
                        <a:t>The impact of the initiative</a:t>
                      </a:r>
                    </a:p>
                  </a:txBody>
                  <a:tcPr anchor="b"/>
                </a:tc>
                <a:extLst>
                  <a:ext uri="{0D108BD9-81ED-4DB2-BD59-A6C34878D82A}">
                    <a16:rowId xmlns:a16="http://schemas.microsoft.com/office/drawing/2014/main" val="601467475"/>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3630348956"/>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2283502272"/>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837088961"/>
                  </a:ext>
                </a:extLst>
              </a:tr>
              <a:tr h="661242">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extLst>
                  <a:ext uri="{0D108BD9-81ED-4DB2-BD59-A6C34878D82A}">
                    <a16:rowId xmlns:a16="http://schemas.microsoft.com/office/drawing/2014/main" val="3044533939"/>
                  </a:ext>
                </a:extLst>
              </a:tr>
            </a:tbl>
          </a:graphicData>
        </a:graphic>
      </p:graphicFrame>
      <p:pic>
        <p:nvPicPr>
          <p:cNvPr id="4" name="Picture 3">
            <a:extLst>
              <a:ext uri="{FF2B5EF4-FFF2-40B4-BE49-F238E27FC236}">
                <a16:creationId xmlns:a16="http://schemas.microsoft.com/office/drawing/2014/main" id="{899F36E7-0E03-467C-982A-DEAB537D3F41}"/>
              </a:ext>
            </a:extLst>
          </p:cNvPr>
          <p:cNvPicPr/>
          <p:nvPr/>
        </p:nvPicPr>
        <p:blipFill>
          <a:blip r:embed="rId2">
            <a:extLst>
              <a:ext uri="{28A0092B-C50C-407E-A947-70E740481C1C}">
                <a14:useLocalDpi xmlns:a14="http://schemas.microsoft.com/office/drawing/2010/main" val="0"/>
              </a:ext>
            </a:extLst>
          </a:blip>
          <a:stretch>
            <a:fillRect/>
          </a:stretch>
        </p:blipFill>
        <p:spPr>
          <a:xfrm>
            <a:off x="10101943" y="74381"/>
            <a:ext cx="2009775" cy="838200"/>
          </a:xfrm>
          <a:prstGeom prst="rect">
            <a:avLst/>
          </a:prstGeom>
        </p:spPr>
      </p:pic>
    </p:spTree>
    <p:extLst>
      <p:ext uri="{BB962C8B-B14F-4D97-AF65-F5344CB8AC3E}">
        <p14:creationId xmlns:p14="http://schemas.microsoft.com/office/powerpoint/2010/main" val="440009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94A1D-4A8F-47A8-81FB-F739019A68CA}"/>
              </a:ext>
            </a:extLst>
          </p:cNvPr>
          <p:cNvSpPr>
            <a:spLocks noGrp="1"/>
          </p:cNvSpPr>
          <p:nvPr>
            <p:ph type="title"/>
          </p:nvPr>
        </p:nvSpPr>
        <p:spPr>
          <a:xfrm>
            <a:off x="966787" y="1124631"/>
            <a:ext cx="10515600" cy="838200"/>
          </a:xfrm>
          <a:solidFill>
            <a:srgbClr val="F584EB"/>
          </a:solidFill>
        </p:spPr>
        <p:txBody>
          <a:bodyPr vert="horz" lIns="91440" tIns="45720" rIns="91440" bIns="45720" rtlCol="0" anchor="ctr">
            <a:noAutofit/>
          </a:bodyPr>
          <a:lstStyle/>
          <a:p>
            <a:pPr algn="ctr"/>
            <a:r>
              <a:rPr lang="en-GB" sz="4000" dirty="0">
                <a:latin typeface="Calibri"/>
                <a:cs typeface="Calibri"/>
              </a:rPr>
              <a:t>Welsh Network of Healthy Schools Schemes </a:t>
            </a:r>
            <a:endParaRPr lang="en-GB" sz="4000" dirty="0">
              <a:ea typeface="+mj-lt"/>
              <a:cs typeface="+mj-lt"/>
            </a:endParaRPr>
          </a:p>
        </p:txBody>
      </p:sp>
      <p:sp>
        <p:nvSpPr>
          <p:cNvPr id="3" name="Content Placeholder 2">
            <a:extLst>
              <a:ext uri="{FF2B5EF4-FFF2-40B4-BE49-F238E27FC236}">
                <a16:creationId xmlns:a16="http://schemas.microsoft.com/office/drawing/2014/main" id="{73356C4D-39A4-41F4-81D7-A443625A2271}"/>
              </a:ext>
            </a:extLst>
          </p:cNvPr>
          <p:cNvSpPr>
            <a:spLocks noGrp="1"/>
          </p:cNvSpPr>
          <p:nvPr>
            <p:ph sz="half" idx="1"/>
          </p:nvPr>
        </p:nvSpPr>
        <p:spPr>
          <a:xfrm>
            <a:off x="966787" y="2261053"/>
            <a:ext cx="5778272" cy="4351338"/>
          </a:xfrm>
        </p:spPr>
        <p:txBody>
          <a:bodyPr vert="horz" lIns="91440" tIns="45720" rIns="91440" bIns="45720" rtlCol="0" anchor="t">
            <a:noAutofit/>
          </a:bodyPr>
          <a:lstStyle/>
          <a:p>
            <a:pPr>
              <a:lnSpc>
                <a:spcPct val="100000"/>
              </a:lnSpc>
            </a:pPr>
            <a:r>
              <a:rPr lang="en-GB" sz="2000" dirty="0">
                <a:ea typeface="+mn-lt"/>
                <a:cs typeface="+mn-lt"/>
              </a:rPr>
              <a:t>Welsh involvement in the European Network of Health Promoting Schools led to the development of a Wales Network of Healthy Schools.  This was later refined to a network of local schemes, the Welsh Network of Healthy School Schemes (WNHSS).</a:t>
            </a:r>
          </a:p>
          <a:p>
            <a:pPr>
              <a:lnSpc>
                <a:spcPct val="100000"/>
              </a:lnSpc>
            </a:pPr>
            <a:r>
              <a:rPr lang="en-GB" sz="2000" dirty="0">
                <a:ea typeface="+mn-lt"/>
                <a:cs typeface="+mn-lt"/>
              </a:rPr>
              <a:t>The WNHSS was launched in 1999 to encourage the development of local healthy school schemes within a national framework.  The World Health Organisation (WHO) recognises the WNHSS as playing a key role in promoting the health of children and young people, and the scheme has been rolled out across Wales since 2000.</a:t>
            </a:r>
            <a:endParaRPr lang="en-GB" sz="2000" dirty="0"/>
          </a:p>
          <a:p>
            <a:endParaRPr lang="en-GB" dirty="0">
              <a:ea typeface="+mn-lt"/>
              <a:cs typeface="+mn-lt"/>
            </a:endParaRPr>
          </a:p>
          <a:p>
            <a:endParaRPr lang="en-GB" dirty="0">
              <a:ea typeface="+mn-lt"/>
              <a:cs typeface="+mn-lt"/>
            </a:endParaRPr>
          </a:p>
          <a:p>
            <a:endParaRPr lang="en-GB" dirty="0">
              <a:ea typeface="+mn-lt"/>
              <a:cs typeface="+mn-lt"/>
            </a:endParaRPr>
          </a:p>
          <a:p>
            <a:pPr marL="0" indent="0">
              <a:buNone/>
            </a:pPr>
            <a:endParaRPr lang="en-GB" dirty="0">
              <a:ea typeface="+mn-lt"/>
              <a:cs typeface="+mn-lt"/>
            </a:endParaRPr>
          </a:p>
          <a:p>
            <a:endParaRPr lang="en-GB" b="1" dirty="0">
              <a:ea typeface="+mn-lt"/>
              <a:cs typeface="+mn-lt"/>
            </a:endParaRPr>
          </a:p>
          <a:p>
            <a:endParaRPr lang="en-GB" dirty="0">
              <a:ea typeface="+mn-lt"/>
              <a:cs typeface="+mn-lt"/>
            </a:endParaRPr>
          </a:p>
          <a:p>
            <a:endParaRPr lang="en-GB" b="1" dirty="0">
              <a:ea typeface="+mn-lt"/>
              <a:cs typeface="+mn-lt"/>
            </a:endParaRPr>
          </a:p>
          <a:p>
            <a:endParaRPr lang="en-GB" dirty="0">
              <a:ea typeface="+mn-lt"/>
              <a:cs typeface="+mn-lt"/>
            </a:endParaRPr>
          </a:p>
          <a:p>
            <a:endParaRPr lang="en-GB" b="1" dirty="0">
              <a:cs typeface="Calibri"/>
            </a:endParaRPr>
          </a:p>
        </p:txBody>
      </p:sp>
      <p:pic>
        <p:nvPicPr>
          <p:cNvPr id="5" name="Picture 5" descr="A picture containing scissors, drawing&#10;&#10;Description automatically generated">
            <a:extLst>
              <a:ext uri="{FF2B5EF4-FFF2-40B4-BE49-F238E27FC236}">
                <a16:creationId xmlns:a16="http://schemas.microsoft.com/office/drawing/2014/main" id="{1EB41168-2F05-4E3F-8095-325CDE91D278}"/>
              </a:ext>
            </a:extLst>
          </p:cNvPr>
          <p:cNvPicPr>
            <a:picLocks noGrp="1" noChangeAspect="1"/>
          </p:cNvPicPr>
          <p:nvPr>
            <p:ph sz="half" idx="2"/>
          </p:nvPr>
        </p:nvPicPr>
        <p:blipFill>
          <a:blip r:embed="rId2"/>
          <a:stretch>
            <a:fillRect/>
          </a:stretch>
        </p:blipFill>
        <p:spPr>
          <a:xfrm>
            <a:off x="6985565" y="3192292"/>
            <a:ext cx="4496822" cy="2488860"/>
          </a:xfrm>
        </p:spPr>
      </p:pic>
      <p:pic>
        <p:nvPicPr>
          <p:cNvPr id="6" name="Picture 5">
            <a:extLst>
              <a:ext uri="{FF2B5EF4-FFF2-40B4-BE49-F238E27FC236}">
                <a16:creationId xmlns:a16="http://schemas.microsoft.com/office/drawing/2014/main" id="{641753FF-9108-4E11-8B23-FB6D5EDC24D4}"/>
              </a:ext>
            </a:extLst>
          </p:cNvPr>
          <p:cNvPicPr/>
          <p:nvPr/>
        </p:nvPicPr>
        <p:blipFill>
          <a:blip r:embed="rId3">
            <a:extLst>
              <a:ext uri="{28A0092B-C50C-407E-A947-70E740481C1C}">
                <a14:useLocalDpi xmlns:a14="http://schemas.microsoft.com/office/drawing/2010/main" val="0"/>
              </a:ext>
            </a:extLst>
          </a:blip>
          <a:stretch>
            <a:fillRect/>
          </a:stretch>
        </p:blipFill>
        <p:spPr>
          <a:xfrm>
            <a:off x="10101943" y="74381"/>
            <a:ext cx="2009775" cy="838200"/>
          </a:xfrm>
          <a:prstGeom prst="rect">
            <a:avLst/>
          </a:prstGeom>
        </p:spPr>
      </p:pic>
    </p:spTree>
    <p:extLst>
      <p:ext uri="{BB962C8B-B14F-4D97-AF65-F5344CB8AC3E}">
        <p14:creationId xmlns:p14="http://schemas.microsoft.com/office/powerpoint/2010/main" val="38297666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DD34750-652D-FC49-85CC-0D442747B51C}"/>
              </a:ext>
            </a:extLst>
          </p:cNvPr>
          <p:cNvSpPr>
            <a:spLocks noGrp="1"/>
          </p:cNvSpPr>
          <p:nvPr>
            <p:ph type="ctrTitle"/>
          </p:nvPr>
        </p:nvSpPr>
        <p:spPr>
          <a:xfrm>
            <a:off x="878680" y="1753960"/>
            <a:ext cx="10434638" cy="1564823"/>
          </a:xfrm>
          <a:solidFill>
            <a:srgbClr val="DB44E3"/>
          </a:solidFill>
        </p:spPr>
        <p:txBody>
          <a:bodyPr>
            <a:normAutofit fontScale="90000"/>
          </a:bodyPr>
          <a:lstStyle/>
          <a:p>
            <a:r>
              <a:rPr lang="en-GB" sz="5400" b="1" dirty="0">
                <a:ea typeface="+mj-lt"/>
                <a:cs typeface="+mj-lt"/>
              </a:rPr>
              <a:t>Unit 2:  Supporting health, well-being and resilience in Wales</a:t>
            </a:r>
            <a:endParaRPr lang="en-US" sz="5400" dirty="0">
              <a:ea typeface="+mj-lt"/>
              <a:cs typeface="+mj-lt"/>
            </a:endParaRPr>
          </a:p>
        </p:txBody>
      </p:sp>
      <p:sp>
        <p:nvSpPr>
          <p:cNvPr id="2" name="Rectangle 1">
            <a:extLst>
              <a:ext uri="{FF2B5EF4-FFF2-40B4-BE49-F238E27FC236}">
                <a16:creationId xmlns:a16="http://schemas.microsoft.com/office/drawing/2014/main" id="{3FE9E8E6-6128-4A3D-BF82-8F4150A31ABF}"/>
              </a:ext>
            </a:extLst>
          </p:cNvPr>
          <p:cNvSpPr/>
          <p:nvPr/>
        </p:nvSpPr>
        <p:spPr>
          <a:xfrm>
            <a:off x="2300377" y="3933541"/>
            <a:ext cx="7591243" cy="2271367"/>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lt"/>
                <a:cs typeface="Calibri" panose="020F0502020204030204"/>
              </a:rPr>
              <a:t>Task 1 </a:t>
            </a:r>
            <a:endParaRPr kumimoji="0" lang="en-GB" sz="2400" b="0" i="0" u="none" strike="noStrike" kern="1200" cap="none" spc="0" normalizeH="0" baseline="0" noProof="0" dirty="0">
              <a:ln>
                <a:noFill/>
              </a:ln>
              <a:solidFill>
                <a:prstClr val="black"/>
              </a:solidFill>
              <a:effectLst/>
              <a:uLnTx/>
              <a:uFillTx/>
              <a:latin typeface="Calibri" panose="020F0502020204030204"/>
              <a:ea typeface="+mn-lt"/>
              <a:cs typeface="Calibri" panose="020F0502020204030204"/>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lt"/>
                <a:cs typeface="Calibri" panose="020F0502020204030204"/>
              </a:rPr>
              <a:t>Produce a report on how practitioners from the health and social care and childcare sectors work together within legislative guidelines to promote outcome-focused care</a:t>
            </a:r>
            <a:endParaRPr kumimoji="0" lang="en-GB" sz="2400" b="0" i="0" u="none" strike="noStrike" kern="1200" cap="none" spc="0" normalizeH="0" baseline="0" noProof="0" dirty="0">
              <a:ln>
                <a:noFill/>
              </a:ln>
              <a:solidFill>
                <a:prstClr val="black"/>
              </a:solidFill>
              <a:effectLst/>
              <a:uLnTx/>
              <a:uFillTx/>
              <a:latin typeface="Calibri" panose="020F0502020204030204"/>
              <a:ea typeface="+mn-lt"/>
              <a:cs typeface="Calibri" panose="020F0502020204030204"/>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1" i="0" u="none" strike="noStrike" kern="1200" cap="none" spc="0" normalizeH="0" baseline="0" noProof="0" dirty="0">
              <a:ln>
                <a:noFill/>
              </a:ln>
              <a:solidFill>
                <a:prstClr val="black"/>
              </a:solidFill>
              <a:effectLst/>
              <a:uLnTx/>
              <a:uFillTx/>
              <a:latin typeface="Calibri" panose="020F0502020204030204"/>
              <a:ea typeface="+mn-lt"/>
              <a:cs typeface="Calibri" panose="020F0502020204030204"/>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lt"/>
                <a:cs typeface="Calibri" panose="020F0502020204030204"/>
              </a:rPr>
              <a:t>10 hours - NEA</a:t>
            </a:r>
          </a:p>
        </p:txBody>
      </p:sp>
      <p:pic>
        <p:nvPicPr>
          <p:cNvPr id="6" name="Picture 5">
            <a:extLst>
              <a:ext uri="{FF2B5EF4-FFF2-40B4-BE49-F238E27FC236}">
                <a16:creationId xmlns:a16="http://schemas.microsoft.com/office/drawing/2014/main" id="{37FB048D-6B60-444B-8A65-DD672A8BF29F}"/>
              </a:ext>
            </a:extLst>
          </p:cNvPr>
          <p:cNvPicPr/>
          <p:nvPr/>
        </p:nvPicPr>
        <p:blipFill>
          <a:blip r:embed="rId2">
            <a:extLst>
              <a:ext uri="{28A0092B-C50C-407E-A947-70E740481C1C}">
                <a14:useLocalDpi xmlns:a14="http://schemas.microsoft.com/office/drawing/2010/main" val="0"/>
              </a:ext>
            </a:extLst>
          </a:blip>
          <a:stretch>
            <a:fillRect/>
          </a:stretch>
        </p:blipFill>
        <p:spPr>
          <a:xfrm>
            <a:off x="9700235" y="159488"/>
            <a:ext cx="2289493" cy="979714"/>
          </a:xfrm>
          <a:prstGeom prst="rect">
            <a:avLst/>
          </a:prstGeom>
        </p:spPr>
      </p:pic>
    </p:spTree>
    <p:extLst>
      <p:ext uri="{BB962C8B-B14F-4D97-AF65-F5344CB8AC3E}">
        <p14:creationId xmlns:p14="http://schemas.microsoft.com/office/powerpoint/2010/main" val="10669628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94A1D-4A8F-47A8-81FB-F739019A68CA}"/>
              </a:ext>
            </a:extLst>
          </p:cNvPr>
          <p:cNvSpPr>
            <a:spLocks noGrp="1"/>
          </p:cNvSpPr>
          <p:nvPr>
            <p:ph type="title"/>
          </p:nvPr>
        </p:nvSpPr>
        <p:spPr>
          <a:xfrm>
            <a:off x="222250" y="121741"/>
            <a:ext cx="9879693" cy="743480"/>
          </a:xfrm>
          <a:solidFill>
            <a:srgbClr val="F584EB"/>
          </a:solidFill>
        </p:spPr>
        <p:txBody>
          <a:bodyPr vert="horz" lIns="91440" tIns="45720" rIns="91440" bIns="45720" rtlCol="0" anchor="ctr">
            <a:noAutofit/>
          </a:bodyPr>
          <a:lstStyle/>
          <a:p>
            <a:pPr algn="ctr"/>
            <a:r>
              <a:rPr lang="en-GB" sz="4000" dirty="0">
                <a:latin typeface="Calibri"/>
                <a:cs typeface="Calibri"/>
              </a:rPr>
              <a:t>Welsh Network of Healthy Schools Schemes </a:t>
            </a:r>
            <a:endParaRPr lang="en-GB" sz="4000" dirty="0">
              <a:ea typeface="+mj-lt"/>
              <a:cs typeface="+mj-lt"/>
            </a:endParaRPr>
          </a:p>
        </p:txBody>
      </p:sp>
      <p:pic>
        <p:nvPicPr>
          <p:cNvPr id="9" name="Picture 9">
            <a:hlinkClick r:id="" action="ppaction://media"/>
            <a:extLst>
              <a:ext uri="{FF2B5EF4-FFF2-40B4-BE49-F238E27FC236}">
                <a16:creationId xmlns:a16="http://schemas.microsoft.com/office/drawing/2014/main" id="{406D5500-E108-4F0A-B077-E8BD2DA6F544}"/>
              </a:ext>
            </a:extLst>
          </p:cNvPr>
          <p:cNvPicPr>
            <a:picLocks noRot="1" noChangeAspect="1"/>
          </p:cNvPicPr>
          <p:nvPr>
            <a:videoFile r:link="rId1"/>
          </p:nvPr>
        </p:nvPicPr>
        <p:blipFill>
          <a:blip r:embed="rId3"/>
          <a:stretch>
            <a:fillRect/>
          </a:stretch>
        </p:blipFill>
        <p:spPr>
          <a:xfrm>
            <a:off x="222250" y="1031875"/>
            <a:ext cx="9879693" cy="5640916"/>
          </a:xfrm>
          <a:prstGeom prst="rect">
            <a:avLst/>
          </a:prstGeom>
        </p:spPr>
      </p:pic>
      <p:pic>
        <p:nvPicPr>
          <p:cNvPr id="4" name="Picture 3">
            <a:extLst>
              <a:ext uri="{FF2B5EF4-FFF2-40B4-BE49-F238E27FC236}">
                <a16:creationId xmlns:a16="http://schemas.microsoft.com/office/drawing/2014/main" id="{8FBC60E8-CAA7-4169-8823-6C3966B97148}"/>
              </a:ext>
            </a:extLst>
          </p:cNvPr>
          <p:cNvPicPr/>
          <p:nvPr/>
        </p:nvPicPr>
        <p:blipFill>
          <a:blip r:embed="rId4">
            <a:extLst>
              <a:ext uri="{28A0092B-C50C-407E-A947-70E740481C1C}">
                <a14:useLocalDpi xmlns:a14="http://schemas.microsoft.com/office/drawing/2010/main" val="0"/>
              </a:ext>
            </a:extLst>
          </a:blip>
          <a:stretch>
            <a:fillRect/>
          </a:stretch>
        </p:blipFill>
        <p:spPr>
          <a:xfrm>
            <a:off x="10101943" y="74381"/>
            <a:ext cx="2009775" cy="838200"/>
          </a:xfrm>
          <a:prstGeom prst="rect">
            <a:avLst/>
          </a:prstGeom>
        </p:spPr>
      </p:pic>
    </p:spTree>
    <p:extLst>
      <p:ext uri="{BB962C8B-B14F-4D97-AF65-F5344CB8AC3E}">
        <p14:creationId xmlns:p14="http://schemas.microsoft.com/office/powerpoint/2010/main" val="2469117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811A0-792D-41B0-A53A-D28AD8BE5913}"/>
              </a:ext>
            </a:extLst>
          </p:cNvPr>
          <p:cNvSpPr>
            <a:spLocks noGrp="1"/>
          </p:cNvSpPr>
          <p:nvPr>
            <p:ph type="title"/>
          </p:nvPr>
        </p:nvSpPr>
        <p:spPr>
          <a:xfrm>
            <a:off x="838200" y="1088574"/>
            <a:ext cx="10515600" cy="710974"/>
          </a:xfrm>
          <a:solidFill>
            <a:srgbClr val="F584EB"/>
          </a:solidFill>
        </p:spPr>
        <p:txBody>
          <a:bodyPr/>
          <a:lstStyle/>
          <a:p>
            <a:pPr algn="ctr"/>
            <a:r>
              <a:rPr lang="en-GB" dirty="0">
                <a:latin typeface="Calibri"/>
                <a:ea typeface="+mj-lt"/>
                <a:cs typeface="Calibri"/>
              </a:rPr>
              <a:t>Linking to NEA Task 1</a:t>
            </a:r>
          </a:p>
        </p:txBody>
      </p:sp>
      <p:sp>
        <p:nvSpPr>
          <p:cNvPr id="4" name="Content Placeholder 3">
            <a:extLst>
              <a:ext uri="{FF2B5EF4-FFF2-40B4-BE49-F238E27FC236}">
                <a16:creationId xmlns:a16="http://schemas.microsoft.com/office/drawing/2014/main" id="{017D5237-E05F-4B3C-99F3-A2587E7F1ECC}"/>
              </a:ext>
            </a:extLst>
          </p:cNvPr>
          <p:cNvSpPr>
            <a:spLocks noGrp="1"/>
          </p:cNvSpPr>
          <p:nvPr>
            <p:ph sz="half" idx="2"/>
          </p:nvPr>
        </p:nvSpPr>
        <p:spPr>
          <a:xfrm>
            <a:off x="4746171" y="1934485"/>
            <a:ext cx="6607629" cy="4662261"/>
          </a:xfrm>
          <a:ln>
            <a:solidFill>
              <a:srgbClr val="F584EB"/>
            </a:solidFill>
          </a:ln>
        </p:spPr>
        <p:txBody>
          <a:bodyPr vert="horz" lIns="91440" tIns="45720" rIns="91440" bIns="45720" rtlCol="0" anchor="t">
            <a:noAutofit/>
          </a:bodyPr>
          <a:lstStyle/>
          <a:p>
            <a:pPr marL="0" indent="0">
              <a:buNone/>
            </a:pPr>
            <a:r>
              <a:rPr lang="en-GB" sz="2400" b="1" dirty="0">
                <a:solidFill>
                  <a:srgbClr val="DB44E3"/>
                </a:solidFill>
                <a:ea typeface="+mn-lt"/>
                <a:cs typeface="+mn-lt"/>
              </a:rPr>
              <a:t>You must be able to link each piece of legislation, regulation and initiative:</a:t>
            </a:r>
          </a:p>
          <a:p>
            <a:pPr marL="457200" indent="-457200">
              <a:buFont typeface="Wingdings" panose="020B0604020202020204" pitchFamily="34" charset="0"/>
              <a:buChar char="ü"/>
            </a:pPr>
            <a:r>
              <a:rPr lang="en-GB" sz="2400" dirty="0">
                <a:ea typeface="+mn-lt"/>
                <a:cs typeface="+mn-lt"/>
              </a:rPr>
              <a:t>Able to identify the purpose of it</a:t>
            </a:r>
          </a:p>
          <a:p>
            <a:pPr marL="457200" indent="-457200">
              <a:buFont typeface="Wingdings" panose="020B0604020202020204" pitchFamily="34" charset="0"/>
              <a:buChar char="ü"/>
            </a:pPr>
            <a:r>
              <a:rPr lang="en-GB" sz="2400" dirty="0">
                <a:ea typeface="+mn-lt"/>
                <a:cs typeface="+mn-lt"/>
              </a:rPr>
              <a:t>The main features of it</a:t>
            </a:r>
          </a:p>
          <a:p>
            <a:pPr marL="457200" indent="-457200">
              <a:buFont typeface="Wingdings" panose="020B0604020202020204" pitchFamily="34" charset="0"/>
              <a:buChar char="ü"/>
            </a:pPr>
            <a:r>
              <a:rPr lang="en-GB" sz="2400" dirty="0">
                <a:ea typeface="+mn-lt"/>
                <a:cs typeface="+mn-lt"/>
              </a:rPr>
              <a:t>How it supports sustainable, high-quality person/child-centred health and social care and childcare services in Wales</a:t>
            </a:r>
          </a:p>
          <a:p>
            <a:pPr marL="457200" indent="-457200">
              <a:buFont typeface="Wingdings" panose="020B0604020202020204" pitchFamily="34" charset="0"/>
              <a:buChar char="ü"/>
            </a:pPr>
            <a:r>
              <a:rPr lang="en-GB" sz="2400" dirty="0">
                <a:ea typeface="+mn-lt"/>
                <a:cs typeface="+mn-lt"/>
              </a:rPr>
              <a:t>The impact of the current legislation, initiatives and/or regulation in relation to: </a:t>
            </a:r>
          </a:p>
          <a:p>
            <a:pPr marL="914400" lvl="1" indent="-457200">
              <a:buFont typeface="Wingdings" panose="020B0604020202020204" pitchFamily="34" charset="0"/>
              <a:buChar char="ü"/>
            </a:pPr>
            <a:r>
              <a:rPr lang="en-GB" dirty="0">
                <a:ea typeface="+mn-lt"/>
                <a:cs typeface="+mn-lt"/>
              </a:rPr>
              <a:t>sustainable care services </a:t>
            </a:r>
          </a:p>
          <a:p>
            <a:pPr marL="914400" lvl="1" indent="-457200">
              <a:buFont typeface="Wingdings" panose="020B0604020202020204" pitchFamily="34" charset="0"/>
              <a:buChar char="ü"/>
            </a:pPr>
            <a:r>
              <a:rPr lang="en-GB" dirty="0">
                <a:ea typeface="+mn-lt"/>
                <a:cs typeface="+mn-lt"/>
              </a:rPr>
              <a:t>high-quality health and social care, and childcare services in Wales.</a:t>
            </a:r>
            <a:endParaRPr lang="en-GB" sz="2400" dirty="0">
              <a:ea typeface="+mn-lt"/>
              <a:cs typeface="+mn-lt"/>
            </a:endParaRPr>
          </a:p>
          <a:p>
            <a:pPr marL="0" indent="0">
              <a:buNone/>
            </a:pPr>
            <a:endParaRPr lang="en-GB" dirty="0">
              <a:cs typeface="Calibri"/>
            </a:endParaRPr>
          </a:p>
        </p:txBody>
      </p:sp>
      <p:sp>
        <p:nvSpPr>
          <p:cNvPr id="6" name="Content Placeholder 5">
            <a:extLst>
              <a:ext uri="{FF2B5EF4-FFF2-40B4-BE49-F238E27FC236}">
                <a16:creationId xmlns:a16="http://schemas.microsoft.com/office/drawing/2014/main" id="{9A781D59-C58F-43C7-A107-27B835B529C4}"/>
              </a:ext>
            </a:extLst>
          </p:cNvPr>
          <p:cNvSpPr>
            <a:spLocks noGrp="1"/>
          </p:cNvSpPr>
          <p:nvPr>
            <p:ph sz="half" idx="1"/>
          </p:nvPr>
        </p:nvSpPr>
        <p:spPr>
          <a:xfrm>
            <a:off x="838200" y="1934485"/>
            <a:ext cx="3816350" cy="4855241"/>
          </a:xfrm>
        </p:spPr>
        <p:txBody>
          <a:bodyPr vert="horz" lIns="91440" tIns="45720" rIns="91440" bIns="45720" rtlCol="0" anchor="t">
            <a:noAutofit/>
          </a:bodyPr>
          <a:lstStyle/>
          <a:p>
            <a:pPr marL="0" indent="0">
              <a:buNone/>
            </a:pPr>
            <a:r>
              <a:rPr lang="en-GB" sz="2400" b="1" dirty="0">
                <a:solidFill>
                  <a:srgbClr val="DB44E3"/>
                </a:solidFill>
                <a:latin typeface="Calibri"/>
                <a:ea typeface="+mn-lt"/>
                <a:cs typeface="Calibri Light"/>
              </a:rPr>
              <a:t>Part (b)</a:t>
            </a:r>
          </a:p>
          <a:p>
            <a:pPr marL="0" indent="0">
              <a:buNone/>
            </a:pPr>
            <a:r>
              <a:rPr lang="en-GB" sz="2400" dirty="0">
                <a:latin typeface="Calibri"/>
                <a:ea typeface="+mn-lt"/>
                <a:cs typeface="Calibri Light"/>
              </a:rPr>
              <a:t>Discusses how current legislation, initiatives and regulation support, and have an impact on, the provision of sustainable, high-quality health and social care and childcare services in Wales</a:t>
            </a:r>
            <a:endParaRPr lang="en-GB" sz="2400" dirty="0">
              <a:latin typeface="Calibri"/>
              <a:ea typeface="+mn-lt"/>
              <a:cs typeface="+mn-lt"/>
            </a:endParaRPr>
          </a:p>
          <a:p>
            <a:endParaRPr lang="en-GB" dirty="0">
              <a:cs typeface="Calibri" panose="020F0502020204030204"/>
            </a:endParaRPr>
          </a:p>
        </p:txBody>
      </p:sp>
      <p:pic>
        <p:nvPicPr>
          <p:cNvPr id="5" name="Picture 4">
            <a:extLst>
              <a:ext uri="{FF2B5EF4-FFF2-40B4-BE49-F238E27FC236}">
                <a16:creationId xmlns:a16="http://schemas.microsoft.com/office/drawing/2014/main" id="{642246C7-65FE-4715-8F5E-FFD2D58E3773}"/>
              </a:ext>
            </a:extLst>
          </p:cNvPr>
          <p:cNvPicPr/>
          <p:nvPr/>
        </p:nvPicPr>
        <p:blipFill>
          <a:blip r:embed="rId2">
            <a:extLst>
              <a:ext uri="{28A0092B-C50C-407E-A947-70E740481C1C}">
                <a14:useLocalDpi xmlns:a14="http://schemas.microsoft.com/office/drawing/2010/main" val="0"/>
              </a:ext>
            </a:extLst>
          </a:blip>
          <a:stretch>
            <a:fillRect/>
          </a:stretch>
        </p:blipFill>
        <p:spPr>
          <a:xfrm>
            <a:off x="10134599" y="74381"/>
            <a:ext cx="1988005" cy="838200"/>
          </a:xfrm>
          <a:prstGeom prst="rect">
            <a:avLst/>
          </a:prstGeom>
        </p:spPr>
      </p:pic>
    </p:spTree>
    <p:extLst>
      <p:ext uri="{BB962C8B-B14F-4D97-AF65-F5344CB8AC3E}">
        <p14:creationId xmlns:p14="http://schemas.microsoft.com/office/powerpoint/2010/main" val="22537029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ACC2CB-FB1E-459B-B0FA-A2F16031C1A6}"/>
              </a:ext>
            </a:extLst>
          </p:cNvPr>
          <p:cNvSpPr>
            <a:spLocks noGrp="1"/>
          </p:cNvSpPr>
          <p:nvPr>
            <p:ph type="title"/>
          </p:nvPr>
        </p:nvSpPr>
        <p:spPr>
          <a:xfrm>
            <a:off x="462643" y="1337126"/>
            <a:ext cx="11266714" cy="928688"/>
          </a:xfrm>
          <a:solidFill>
            <a:srgbClr val="F584EB"/>
          </a:solidFill>
        </p:spPr>
        <p:txBody>
          <a:bodyPr/>
          <a:lstStyle/>
          <a:p>
            <a:pPr algn="ctr"/>
            <a:r>
              <a:rPr lang="en-GB" dirty="0">
                <a:latin typeface="+mn-lt"/>
                <a:cs typeface="Calibri Light"/>
              </a:rPr>
              <a:t>Initiatives Table</a:t>
            </a:r>
          </a:p>
        </p:txBody>
      </p:sp>
      <p:graphicFrame>
        <p:nvGraphicFramePr>
          <p:cNvPr id="3" name="Table 3">
            <a:extLst>
              <a:ext uri="{FF2B5EF4-FFF2-40B4-BE49-F238E27FC236}">
                <a16:creationId xmlns:a16="http://schemas.microsoft.com/office/drawing/2014/main" id="{F584AFF6-2867-449C-B5CD-0D9835609947}"/>
              </a:ext>
            </a:extLst>
          </p:cNvPr>
          <p:cNvGraphicFramePr>
            <a:graphicFrameLocks noGrp="1"/>
          </p:cNvGraphicFramePr>
          <p:nvPr/>
        </p:nvGraphicFramePr>
        <p:xfrm>
          <a:off x="462643" y="2592385"/>
          <a:ext cx="11266715" cy="3650808"/>
        </p:xfrm>
        <a:graphic>
          <a:graphicData uri="http://schemas.openxmlformats.org/drawingml/2006/table">
            <a:tbl>
              <a:tblPr firstRow="1" bandRow="1">
                <a:tableStyleId>{5940675A-B579-460E-94D1-54222C63F5DA}</a:tableStyleId>
              </a:tblPr>
              <a:tblGrid>
                <a:gridCol w="2253343">
                  <a:extLst>
                    <a:ext uri="{9D8B030D-6E8A-4147-A177-3AD203B41FA5}">
                      <a16:colId xmlns:a16="http://schemas.microsoft.com/office/drawing/2014/main" val="1882471056"/>
                    </a:ext>
                  </a:extLst>
                </a:gridCol>
                <a:gridCol w="2253343">
                  <a:extLst>
                    <a:ext uri="{9D8B030D-6E8A-4147-A177-3AD203B41FA5}">
                      <a16:colId xmlns:a16="http://schemas.microsoft.com/office/drawing/2014/main" val="469328306"/>
                    </a:ext>
                  </a:extLst>
                </a:gridCol>
                <a:gridCol w="2253343">
                  <a:extLst>
                    <a:ext uri="{9D8B030D-6E8A-4147-A177-3AD203B41FA5}">
                      <a16:colId xmlns:a16="http://schemas.microsoft.com/office/drawing/2014/main" val="3100827003"/>
                    </a:ext>
                  </a:extLst>
                </a:gridCol>
                <a:gridCol w="2253343">
                  <a:extLst>
                    <a:ext uri="{9D8B030D-6E8A-4147-A177-3AD203B41FA5}">
                      <a16:colId xmlns:a16="http://schemas.microsoft.com/office/drawing/2014/main" val="1674098279"/>
                    </a:ext>
                  </a:extLst>
                </a:gridCol>
                <a:gridCol w="2253343">
                  <a:extLst>
                    <a:ext uri="{9D8B030D-6E8A-4147-A177-3AD203B41FA5}">
                      <a16:colId xmlns:a16="http://schemas.microsoft.com/office/drawing/2014/main" val="428850998"/>
                    </a:ext>
                  </a:extLst>
                </a:gridCol>
              </a:tblGrid>
              <a:tr h="705330">
                <a:tc>
                  <a:txBody>
                    <a:bodyPr/>
                    <a:lstStyle/>
                    <a:p>
                      <a:r>
                        <a:rPr lang="en-GB" sz="1200" b="1" dirty="0"/>
                        <a:t>Initiative</a:t>
                      </a:r>
                    </a:p>
                  </a:txBody>
                  <a:tcPr anchor="b"/>
                </a:tc>
                <a:tc>
                  <a:txBody>
                    <a:bodyPr/>
                    <a:lstStyle/>
                    <a:p>
                      <a:pPr lvl="0" algn="l">
                        <a:lnSpc>
                          <a:spcPct val="100000"/>
                        </a:lnSpc>
                        <a:spcBef>
                          <a:spcPts val="0"/>
                        </a:spcBef>
                        <a:spcAft>
                          <a:spcPts val="0"/>
                        </a:spcAft>
                        <a:buNone/>
                      </a:pPr>
                      <a:r>
                        <a:rPr lang="en-GB" sz="1200" b="1" u="none" strike="noStrike" noProof="0" dirty="0"/>
                        <a:t>The purpose/aim of the initiative</a:t>
                      </a:r>
                    </a:p>
                  </a:txBody>
                  <a:tcPr anchor="b"/>
                </a:tc>
                <a:tc>
                  <a:txBody>
                    <a:bodyPr/>
                    <a:lstStyle/>
                    <a:p>
                      <a:pPr lvl="0" algn="l">
                        <a:lnSpc>
                          <a:spcPct val="100000"/>
                        </a:lnSpc>
                        <a:spcBef>
                          <a:spcPts val="0"/>
                        </a:spcBef>
                        <a:spcAft>
                          <a:spcPts val="0"/>
                        </a:spcAft>
                        <a:buNone/>
                      </a:pPr>
                      <a:r>
                        <a:rPr lang="en-GB" sz="1200" b="1" u="none" strike="noStrike" noProof="0" dirty="0"/>
                        <a:t>The standards that are set in the initiative</a:t>
                      </a:r>
                    </a:p>
                  </a:txBody>
                  <a:tcPr anchor="b"/>
                </a:tc>
                <a:tc>
                  <a:txBody>
                    <a:bodyPr/>
                    <a:lstStyle/>
                    <a:p>
                      <a:pPr lvl="0" algn="l">
                        <a:lnSpc>
                          <a:spcPct val="100000"/>
                        </a:lnSpc>
                        <a:spcBef>
                          <a:spcPts val="0"/>
                        </a:spcBef>
                        <a:spcAft>
                          <a:spcPts val="0"/>
                        </a:spcAft>
                        <a:buNone/>
                      </a:pPr>
                      <a:r>
                        <a:rPr lang="en-GB" sz="1200" b="1" u="none" strike="noStrike" noProof="0" dirty="0"/>
                        <a:t>How it supports sustainable, high-quality person/child-centred health and social care and childcare services in Wales</a:t>
                      </a:r>
                    </a:p>
                  </a:txBody>
                  <a:tcPr anchor="b"/>
                </a:tc>
                <a:tc>
                  <a:txBody>
                    <a:bodyPr/>
                    <a:lstStyle/>
                    <a:p>
                      <a:pPr lvl="0" algn="l">
                        <a:lnSpc>
                          <a:spcPct val="100000"/>
                        </a:lnSpc>
                        <a:spcBef>
                          <a:spcPts val="0"/>
                        </a:spcBef>
                        <a:spcAft>
                          <a:spcPts val="0"/>
                        </a:spcAft>
                        <a:buNone/>
                      </a:pPr>
                      <a:r>
                        <a:rPr lang="en-GB" sz="1200" b="1" u="none" strike="noStrike" noProof="0" dirty="0"/>
                        <a:t>The impact of the initiative</a:t>
                      </a:r>
                    </a:p>
                  </a:txBody>
                  <a:tcPr anchor="b"/>
                </a:tc>
                <a:extLst>
                  <a:ext uri="{0D108BD9-81ED-4DB2-BD59-A6C34878D82A}">
                    <a16:rowId xmlns:a16="http://schemas.microsoft.com/office/drawing/2014/main" val="601467475"/>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3630348956"/>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2283502272"/>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837088961"/>
                  </a:ext>
                </a:extLst>
              </a:tr>
              <a:tr h="661242">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extLst>
                  <a:ext uri="{0D108BD9-81ED-4DB2-BD59-A6C34878D82A}">
                    <a16:rowId xmlns:a16="http://schemas.microsoft.com/office/drawing/2014/main" val="3044533939"/>
                  </a:ext>
                </a:extLst>
              </a:tr>
            </a:tbl>
          </a:graphicData>
        </a:graphic>
      </p:graphicFrame>
      <p:pic>
        <p:nvPicPr>
          <p:cNvPr id="4" name="Picture 3">
            <a:extLst>
              <a:ext uri="{FF2B5EF4-FFF2-40B4-BE49-F238E27FC236}">
                <a16:creationId xmlns:a16="http://schemas.microsoft.com/office/drawing/2014/main" id="{899F36E7-0E03-467C-982A-DEAB537D3F41}"/>
              </a:ext>
            </a:extLst>
          </p:cNvPr>
          <p:cNvPicPr/>
          <p:nvPr/>
        </p:nvPicPr>
        <p:blipFill>
          <a:blip r:embed="rId2">
            <a:extLst>
              <a:ext uri="{28A0092B-C50C-407E-A947-70E740481C1C}">
                <a14:useLocalDpi xmlns:a14="http://schemas.microsoft.com/office/drawing/2010/main" val="0"/>
              </a:ext>
            </a:extLst>
          </a:blip>
          <a:stretch>
            <a:fillRect/>
          </a:stretch>
        </p:blipFill>
        <p:spPr>
          <a:xfrm>
            <a:off x="10101943" y="74381"/>
            <a:ext cx="2009775" cy="838200"/>
          </a:xfrm>
          <a:prstGeom prst="rect">
            <a:avLst/>
          </a:prstGeom>
        </p:spPr>
      </p:pic>
    </p:spTree>
    <p:extLst>
      <p:ext uri="{BB962C8B-B14F-4D97-AF65-F5344CB8AC3E}">
        <p14:creationId xmlns:p14="http://schemas.microsoft.com/office/powerpoint/2010/main" val="16451097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94A1D-4A8F-47A8-81FB-F739019A68CA}"/>
              </a:ext>
            </a:extLst>
          </p:cNvPr>
          <p:cNvSpPr>
            <a:spLocks noGrp="1"/>
          </p:cNvSpPr>
          <p:nvPr>
            <p:ph type="title"/>
          </p:nvPr>
        </p:nvSpPr>
        <p:spPr>
          <a:xfrm>
            <a:off x="838200" y="1020759"/>
            <a:ext cx="10515600" cy="838200"/>
          </a:xfrm>
          <a:solidFill>
            <a:srgbClr val="F584EB"/>
          </a:solidFill>
        </p:spPr>
        <p:txBody>
          <a:bodyPr vert="horz" lIns="91440" tIns="45720" rIns="91440" bIns="45720" rtlCol="0" anchor="ctr">
            <a:noAutofit/>
          </a:bodyPr>
          <a:lstStyle/>
          <a:p>
            <a:pPr algn="ctr"/>
            <a:r>
              <a:rPr lang="en-GB" sz="4000" dirty="0">
                <a:latin typeface="Calibri"/>
                <a:cs typeface="Calibri"/>
              </a:rPr>
              <a:t>Welsh Network of Healthy Schools Schemes </a:t>
            </a:r>
            <a:endParaRPr lang="en-GB" sz="4000" dirty="0">
              <a:ea typeface="+mj-lt"/>
              <a:cs typeface="+mj-lt"/>
            </a:endParaRPr>
          </a:p>
        </p:txBody>
      </p:sp>
      <p:sp>
        <p:nvSpPr>
          <p:cNvPr id="3" name="Content Placeholder 2">
            <a:extLst>
              <a:ext uri="{FF2B5EF4-FFF2-40B4-BE49-F238E27FC236}">
                <a16:creationId xmlns:a16="http://schemas.microsoft.com/office/drawing/2014/main" id="{73356C4D-39A4-41F4-81D7-A443625A2271}"/>
              </a:ext>
            </a:extLst>
          </p:cNvPr>
          <p:cNvSpPr>
            <a:spLocks noGrp="1"/>
          </p:cNvSpPr>
          <p:nvPr>
            <p:ph idx="1"/>
          </p:nvPr>
        </p:nvSpPr>
        <p:spPr>
          <a:xfrm>
            <a:off x="838200" y="1967138"/>
            <a:ext cx="10515600" cy="4651375"/>
          </a:xfrm>
        </p:spPr>
        <p:txBody>
          <a:bodyPr vert="horz" lIns="91440" tIns="45720" rIns="91440" bIns="45720" rtlCol="0" anchor="t">
            <a:noAutofit/>
          </a:bodyPr>
          <a:lstStyle/>
          <a:p>
            <a:pPr marL="0" indent="0">
              <a:buNone/>
            </a:pPr>
            <a:r>
              <a:rPr lang="en-GB" sz="2000" dirty="0">
                <a:ea typeface="+mn-lt"/>
                <a:cs typeface="+mn-lt"/>
              </a:rPr>
              <a:t>Each local scheme is responsible for supporting the development of health promoting schools within their area.  The WNHSS describes a health promoting school as one which 'actively promotes, protects and embeds the physical, mental and social health and well-being of its community through positive action’.  This can be achieved through policy, strategic planning, staff development, curriculum, ethos, physical environment and community relations.</a:t>
            </a:r>
            <a:endParaRPr lang="en-US" sz="2000" dirty="0"/>
          </a:p>
          <a:p>
            <a:pPr marL="0" indent="0">
              <a:spcAft>
                <a:spcPts val="600"/>
              </a:spcAft>
              <a:buNone/>
            </a:pPr>
            <a:r>
              <a:rPr lang="en-GB" sz="2000" dirty="0">
                <a:ea typeface="+mn-lt"/>
                <a:cs typeface="+mn-lt"/>
              </a:rPr>
              <a:t>Within the scheme, there are seven different health topics that schools need to address.  These include:</a:t>
            </a:r>
            <a:endParaRPr lang="en-GB" sz="2000" dirty="0"/>
          </a:p>
          <a:p>
            <a:pPr>
              <a:spcBef>
                <a:spcPts val="0"/>
              </a:spcBef>
              <a:spcAft>
                <a:spcPts val="600"/>
              </a:spcAft>
              <a:buFont typeface="Arial"/>
              <a:buChar char="•"/>
            </a:pPr>
            <a:r>
              <a:rPr lang="en-GB" sz="2000" dirty="0">
                <a:ea typeface="+mn-lt"/>
                <a:cs typeface="+mn-lt"/>
              </a:rPr>
              <a:t>Food and Fitness</a:t>
            </a:r>
            <a:endParaRPr lang="en-GB" sz="2000" dirty="0"/>
          </a:p>
          <a:p>
            <a:pPr>
              <a:spcBef>
                <a:spcPts val="0"/>
              </a:spcBef>
              <a:spcAft>
                <a:spcPts val="600"/>
              </a:spcAft>
              <a:buFont typeface="Arial"/>
              <a:buChar char="•"/>
            </a:pPr>
            <a:r>
              <a:rPr lang="en-GB" sz="2000" dirty="0">
                <a:ea typeface="+mn-lt"/>
                <a:cs typeface="+mn-lt"/>
              </a:rPr>
              <a:t>Mental and Emotional Health and Well-Being</a:t>
            </a:r>
            <a:endParaRPr lang="en-GB" sz="2000" dirty="0"/>
          </a:p>
          <a:p>
            <a:pPr>
              <a:spcBef>
                <a:spcPts val="0"/>
              </a:spcBef>
              <a:spcAft>
                <a:spcPts val="600"/>
              </a:spcAft>
              <a:buFont typeface="Arial"/>
              <a:buChar char="•"/>
            </a:pPr>
            <a:r>
              <a:rPr lang="en-GB" sz="2000" dirty="0">
                <a:ea typeface="+mn-lt"/>
                <a:cs typeface="+mn-lt"/>
              </a:rPr>
              <a:t>Personal Development and Relationships</a:t>
            </a:r>
            <a:endParaRPr lang="en-GB" sz="2000" dirty="0"/>
          </a:p>
          <a:p>
            <a:pPr>
              <a:spcBef>
                <a:spcPts val="0"/>
              </a:spcBef>
              <a:spcAft>
                <a:spcPts val="600"/>
              </a:spcAft>
              <a:buFont typeface="Arial"/>
              <a:buChar char="•"/>
            </a:pPr>
            <a:r>
              <a:rPr lang="en-GB" sz="2000" dirty="0">
                <a:ea typeface="+mn-lt"/>
                <a:cs typeface="+mn-lt"/>
              </a:rPr>
              <a:t>Substance Use and Misuse</a:t>
            </a:r>
            <a:endParaRPr lang="en-GB" sz="2000" dirty="0"/>
          </a:p>
          <a:p>
            <a:pPr>
              <a:spcBef>
                <a:spcPts val="0"/>
              </a:spcBef>
              <a:spcAft>
                <a:spcPts val="600"/>
              </a:spcAft>
              <a:buFont typeface="Arial"/>
              <a:buChar char="•"/>
            </a:pPr>
            <a:r>
              <a:rPr lang="en-GB" sz="2000" dirty="0">
                <a:ea typeface="+mn-lt"/>
                <a:cs typeface="+mn-lt"/>
              </a:rPr>
              <a:t>Environment</a:t>
            </a:r>
            <a:endParaRPr lang="en-GB" sz="2000" dirty="0"/>
          </a:p>
          <a:p>
            <a:pPr>
              <a:spcBef>
                <a:spcPts val="0"/>
              </a:spcBef>
              <a:spcAft>
                <a:spcPts val="600"/>
              </a:spcAft>
              <a:buFont typeface="Arial"/>
              <a:buChar char="•"/>
            </a:pPr>
            <a:r>
              <a:rPr lang="en-GB" sz="2000" dirty="0">
                <a:ea typeface="+mn-lt"/>
                <a:cs typeface="+mn-lt"/>
              </a:rPr>
              <a:t>Safety</a:t>
            </a:r>
            <a:endParaRPr lang="en-GB" sz="2000" dirty="0"/>
          </a:p>
          <a:p>
            <a:pPr>
              <a:spcBef>
                <a:spcPts val="0"/>
              </a:spcBef>
              <a:buFont typeface="Arial"/>
              <a:buChar char="•"/>
            </a:pPr>
            <a:r>
              <a:rPr lang="en-GB" sz="2000" dirty="0">
                <a:ea typeface="+mn-lt"/>
                <a:cs typeface="+mn-lt"/>
              </a:rPr>
              <a:t>Hygiene</a:t>
            </a:r>
          </a:p>
          <a:p>
            <a:endParaRPr lang="en-GB" b="1" dirty="0">
              <a:ea typeface="+mn-lt"/>
              <a:cs typeface="+mn-lt"/>
            </a:endParaRPr>
          </a:p>
          <a:p>
            <a:endParaRPr lang="en-GB" dirty="0">
              <a:ea typeface="+mn-lt"/>
              <a:cs typeface="+mn-lt"/>
            </a:endParaRPr>
          </a:p>
          <a:p>
            <a:endParaRPr lang="en-GB" b="1" dirty="0">
              <a:cs typeface="Calibri"/>
            </a:endParaRPr>
          </a:p>
        </p:txBody>
      </p:sp>
      <p:pic>
        <p:nvPicPr>
          <p:cNvPr id="4" name="Picture 3">
            <a:extLst>
              <a:ext uri="{FF2B5EF4-FFF2-40B4-BE49-F238E27FC236}">
                <a16:creationId xmlns:a16="http://schemas.microsoft.com/office/drawing/2014/main" id="{A92A94C1-3A59-4498-8168-9897291CE294}"/>
              </a:ext>
            </a:extLst>
          </p:cNvPr>
          <p:cNvPicPr/>
          <p:nvPr/>
        </p:nvPicPr>
        <p:blipFill>
          <a:blip r:embed="rId2">
            <a:extLst>
              <a:ext uri="{28A0092B-C50C-407E-A947-70E740481C1C}">
                <a14:useLocalDpi xmlns:a14="http://schemas.microsoft.com/office/drawing/2010/main" val="0"/>
              </a:ext>
            </a:extLst>
          </a:blip>
          <a:stretch>
            <a:fillRect/>
          </a:stretch>
        </p:blipFill>
        <p:spPr>
          <a:xfrm>
            <a:off x="10101943" y="74381"/>
            <a:ext cx="2009775" cy="838200"/>
          </a:xfrm>
          <a:prstGeom prst="rect">
            <a:avLst/>
          </a:prstGeom>
        </p:spPr>
      </p:pic>
    </p:spTree>
    <p:extLst>
      <p:ext uri="{BB962C8B-B14F-4D97-AF65-F5344CB8AC3E}">
        <p14:creationId xmlns:p14="http://schemas.microsoft.com/office/powerpoint/2010/main" val="28953216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811A0-792D-41B0-A53A-D28AD8BE5913}"/>
              </a:ext>
            </a:extLst>
          </p:cNvPr>
          <p:cNvSpPr>
            <a:spLocks noGrp="1"/>
          </p:cNvSpPr>
          <p:nvPr>
            <p:ph type="title"/>
          </p:nvPr>
        </p:nvSpPr>
        <p:spPr>
          <a:xfrm>
            <a:off x="838200" y="1088574"/>
            <a:ext cx="10515600" cy="710974"/>
          </a:xfrm>
          <a:solidFill>
            <a:srgbClr val="F584EB"/>
          </a:solidFill>
        </p:spPr>
        <p:txBody>
          <a:bodyPr/>
          <a:lstStyle/>
          <a:p>
            <a:pPr algn="ctr"/>
            <a:r>
              <a:rPr lang="en-GB" dirty="0">
                <a:latin typeface="Calibri"/>
                <a:ea typeface="+mj-lt"/>
                <a:cs typeface="Calibri"/>
              </a:rPr>
              <a:t>Linking to NEA Task 1</a:t>
            </a:r>
          </a:p>
        </p:txBody>
      </p:sp>
      <p:sp>
        <p:nvSpPr>
          <p:cNvPr id="4" name="Content Placeholder 3">
            <a:extLst>
              <a:ext uri="{FF2B5EF4-FFF2-40B4-BE49-F238E27FC236}">
                <a16:creationId xmlns:a16="http://schemas.microsoft.com/office/drawing/2014/main" id="{017D5237-E05F-4B3C-99F3-A2587E7F1ECC}"/>
              </a:ext>
            </a:extLst>
          </p:cNvPr>
          <p:cNvSpPr>
            <a:spLocks noGrp="1"/>
          </p:cNvSpPr>
          <p:nvPr>
            <p:ph sz="half" idx="2"/>
          </p:nvPr>
        </p:nvSpPr>
        <p:spPr>
          <a:xfrm>
            <a:off x="4746171" y="1934485"/>
            <a:ext cx="6607629" cy="4662261"/>
          </a:xfrm>
          <a:ln>
            <a:solidFill>
              <a:srgbClr val="F584EB"/>
            </a:solidFill>
          </a:ln>
        </p:spPr>
        <p:txBody>
          <a:bodyPr vert="horz" lIns="91440" tIns="45720" rIns="91440" bIns="45720" rtlCol="0" anchor="t">
            <a:noAutofit/>
          </a:bodyPr>
          <a:lstStyle/>
          <a:p>
            <a:pPr marL="0" indent="0">
              <a:buNone/>
            </a:pPr>
            <a:r>
              <a:rPr lang="en-GB" sz="2400" b="1" dirty="0">
                <a:solidFill>
                  <a:srgbClr val="DB44E3"/>
                </a:solidFill>
                <a:ea typeface="+mn-lt"/>
                <a:cs typeface="+mn-lt"/>
              </a:rPr>
              <a:t>You must be able to link each piece of legislation, regulation and initiative:</a:t>
            </a:r>
          </a:p>
          <a:p>
            <a:pPr marL="457200" indent="-457200">
              <a:buFont typeface="Wingdings" panose="020B0604020202020204" pitchFamily="34" charset="0"/>
              <a:buChar char="ü"/>
            </a:pPr>
            <a:r>
              <a:rPr lang="en-GB" sz="2400" dirty="0">
                <a:ea typeface="+mn-lt"/>
                <a:cs typeface="+mn-lt"/>
              </a:rPr>
              <a:t>Able to identify the purpose of it</a:t>
            </a:r>
          </a:p>
          <a:p>
            <a:pPr marL="457200" indent="-457200">
              <a:buFont typeface="Wingdings" panose="020B0604020202020204" pitchFamily="34" charset="0"/>
              <a:buChar char="ü"/>
            </a:pPr>
            <a:r>
              <a:rPr lang="en-GB" sz="2400" dirty="0">
                <a:ea typeface="+mn-lt"/>
                <a:cs typeface="+mn-lt"/>
              </a:rPr>
              <a:t>The main features of it</a:t>
            </a:r>
          </a:p>
          <a:p>
            <a:pPr marL="457200" indent="-457200">
              <a:buFont typeface="Wingdings" panose="020B0604020202020204" pitchFamily="34" charset="0"/>
              <a:buChar char="ü"/>
            </a:pPr>
            <a:r>
              <a:rPr lang="en-GB" sz="2400" dirty="0">
                <a:ea typeface="+mn-lt"/>
                <a:cs typeface="+mn-lt"/>
              </a:rPr>
              <a:t>How it supports sustainable, high-quality person/child-centred health and social care and childcare services in Wales</a:t>
            </a:r>
          </a:p>
          <a:p>
            <a:pPr marL="457200" indent="-457200">
              <a:buFont typeface="Wingdings" panose="020B0604020202020204" pitchFamily="34" charset="0"/>
              <a:buChar char="ü"/>
            </a:pPr>
            <a:r>
              <a:rPr lang="en-GB" sz="2400" dirty="0">
                <a:ea typeface="+mn-lt"/>
                <a:cs typeface="+mn-lt"/>
              </a:rPr>
              <a:t>The impact of the current legislation, initiatives and/or regulation in relation to: </a:t>
            </a:r>
          </a:p>
          <a:p>
            <a:pPr marL="914400" lvl="1" indent="-457200">
              <a:buFont typeface="Wingdings" panose="020B0604020202020204" pitchFamily="34" charset="0"/>
              <a:buChar char="ü"/>
            </a:pPr>
            <a:r>
              <a:rPr lang="en-GB" dirty="0">
                <a:ea typeface="+mn-lt"/>
                <a:cs typeface="+mn-lt"/>
              </a:rPr>
              <a:t>sustainable care services </a:t>
            </a:r>
          </a:p>
          <a:p>
            <a:pPr marL="914400" lvl="1" indent="-457200">
              <a:buFont typeface="Wingdings" panose="020B0604020202020204" pitchFamily="34" charset="0"/>
              <a:buChar char="ü"/>
            </a:pPr>
            <a:r>
              <a:rPr lang="en-GB" dirty="0">
                <a:ea typeface="+mn-lt"/>
                <a:cs typeface="+mn-lt"/>
              </a:rPr>
              <a:t>high-quality health and social care, and childcare services in Wales.</a:t>
            </a:r>
            <a:endParaRPr lang="en-GB" sz="2400" dirty="0">
              <a:ea typeface="+mn-lt"/>
              <a:cs typeface="+mn-lt"/>
            </a:endParaRPr>
          </a:p>
          <a:p>
            <a:pPr marL="0" indent="0">
              <a:buNone/>
            </a:pPr>
            <a:endParaRPr lang="en-GB" dirty="0">
              <a:cs typeface="Calibri"/>
            </a:endParaRPr>
          </a:p>
        </p:txBody>
      </p:sp>
      <p:sp>
        <p:nvSpPr>
          <p:cNvPr id="6" name="Content Placeholder 5">
            <a:extLst>
              <a:ext uri="{FF2B5EF4-FFF2-40B4-BE49-F238E27FC236}">
                <a16:creationId xmlns:a16="http://schemas.microsoft.com/office/drawing/2014/main" id="{9A781D59-C58F-43C7-A107-27B835B529C4}"/>
              </a:ext>
            </a:extLst>
          </p:cNvPr>
          <p:cNvSpPr>
            <a:spLocks noGrp="1"/>
          </p:cNvSpPr>
          <p:nvPr>
            <p:ph sz="half" idx="1"/>
          </p:nvPr>
        </p:nvSpPr>
        <p:spPr>
          <a:xfrm>
            <a:off x="838200" y="1934485"/>
            <a:ext cx="3816350" cy="4855241"/>
          </a:xfrm>
        </p:spPr>
        <p:txBody>
          <a:bodyPr vert="horz" lIns="91440" tIns="45720" rIns="91440" bIns="45720" rtlCol="0" anchor="t">
            <a:noAutofit/>
          </a:bodyPr>
          <a:lstStyle/>
          <a:p>
            <a:pPr marL="0" indent="0">
              <a:buNone/>
            </a:pPr>
            <a:r>
              <a:rPr lang="en-GB" sz="2400" b="1" dirty="0">
                <a:solidFill>
                  <a:srgbClr val="DB44E3"/>
                </a:solidFill>
                <a:latin typeface="Calibri"/>
                <a:ea typeface="+mn-lt"/>
                <a:cs typeface="Calibri Light"/>
              </a:rPr>
              <a:t>Part (b)</a:t>
            </a:r>
          </a:p>
          <a:p>
            <a:pPr marL="0" indent="0">
              <a:buNone/>
            </a:pPr>
            <a:r>
              <a:rPr lang="en-GB" sz="2400" dirty="0">
                <a:latin typeface="Calibri"/>
                <a:ea typeface="+mn-lt"/>
                <a:cs typeface="Calibri Light"/>
              </a:rPr>
              <a:t>Discusses how current legislation, initiatives and regulation support, and have an impact on, the provision of sustainable, high-quality health and social care and childcare services in Wales</a:t>
            </a:r>
            <a:endParaRPr lang="en-GB" sz="2400" dirty="0">
              <a:latin typeface="Calibri"/>
              <a:ea typeface="+mn-lt"/>
              <a:cs typeface="+mn-lt"/>
            </a:endParaRPr>
          </a:p>
          <a:p>
            <a:endParaRPr lang="en-GB" dirty="0">
              <a:cs typeface="Calibri" panose="020F0502020204030204"/>
            </a:endParaRPr>
          </a:p>
        </p:txBody>
      </p:sp>
      <p:pic>
        <p:nvPicPr>
          <p:cNvPr id="5" name="Picture 4">
            <a:extLst>
              <a:ext uri="{FF2B5EF4-FFF2-40B4-BE49-F238E27FC236}">
                <a16:creationId xmlns:a16="http://schemas.microsoft.com/office/drawing/2014/main" id="{642246C7-65FE-4715-8F5E-FFD2D58E3773}"/>
              </a:ext>
            </a:extLst>
          </p:cNvPr>
          <p:cNvPicPr/>
          <p:nvPr/>
        </p:nvPicPr>
        <p:blipFill>
          <a:blip r:embed="rId2">
            <a:extLst>
              <a:ext uri="{28A0092B-C50C-407E-A947-70E740481C1C}">
                <a14:useLocalDpi xmlns:a14="http://schemas.microsoft.com/office/drawing/2010/main" val="0"/>
              </a:ext>
            </a:extLst>
          </a:blip>
          <a:stretch>
            <a:fillRect/>
          </a:stretch>
        </p:blipFill>
        <p:spPr>
          <a:xfrm>
            <a:off x="10134599" y="74381"/>
            <a:ext cx="1988005" cy="838200"/>
          </a:xfrm>
          <a:prstGeom prst="rect">
            <a:avLst/>
          </a:prstGeom>
        </p:spPr>
      </p:pic>
    </p:spTree>
    <p:extLst>
      <p:ext uri="{BB962C8B-B14F-4D97-AF65-F5344CB8AC3E}">
        <p14:creationId xmlns:p14="http://schemas.microsoft.com/office/powerpoint/2010/main" val="12382819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ACC2CB-FB1E-459B-B0FA-A2F16031C1A6}"/>
              </a:ext>
            </a:extLst>
          </p:cNvPr>
          <p:cNvSpPr>
            <a:spLocks noGrp="1"/>
          </p:cNvSpPr>
          <p:nvPr>
            <p:ph type="title"/>
          </p:nvPr>
        </p:nvSpPr>
        <p:spPr>
          <a:xfrm>
            <a:off x="462643" y="1337126"/>
            <a:ext cx="11266714" cy="928688"/>
          </a:xfrm>
          <a:solidFill>
            <a:srgbClr val="F584EB"/>
          </a:solidFill>
        </p:spPr>
        <p:txBody>
          <a:bodyPr/>
          <a:lstStyle/>
          <a:p>
            <a:pPr algn="ctr"/>
            <a:r>
              <a:rPr lang="en-GB" dirty="0">
                <a:latin typeface="+mn-lt"/>
                <a:cs typeface="Calibri Light"/>
              </a:rPr>
              <a:t>Initiatives Table</a:t>
            </a:r>
          </a:p>
        </p:txBody>
      </p:sp>
      <p:graphicFrame>
        <p:nvGraphicFramePr>
          <p:cNvPr id="3" name="Table 3">
            <a:extLst>
              <a:ext uri="{FF2B5EF4-FFF2-40B4-BE49-F238E27FC236}">
                <a16:creationId xmlns:a16="http://schemas.microsoft.com/office/drawing/2014/main" id="{F584AFF6-2867-449C-B5CD-0D9835609947}"/>
              </a:ext>
            </a:extLst>
          </p:cNvPr>
          <p:cNvGraphicFramePr>
            <a:graphicFrameLocks noGrp="1"/>
          </p:cNvGraphicFramePr>
          <p:nvPr/>
        </p:nvGraphicFramePr>
        <p:xfrm>
          <a:off x="462643" y="2592385"/>
          <a:ext cx="11266715" cy="3650808"/>
        </p:xfrm>
        <a:graphic>
          <a:graphicData uri="http://schemas.openxmlformats.org/drawingml/2006/table">
            <a:tbl>
              <a:tblPr firstRow="1" bandRow="1">
                <a:tableStyleId>{5940675A-B579-460E-94D1-54222C63F5DA}</a:tableStyleId>
              </a:tblPr>
              <a:tblGrid>
                <a:gridCol w="2253343">
                  <a:extLst>
                    <a:ext uri="{9D8B030D-6E8A-4147-A177-3AD203B41FA5}">
                      <a16:colId xmlns:a16="http://schemas.microsoft.com/office/drawing/2014/main" val="1882471056"/>
                    </a:ext>
                  </a:extLst>
                </a:gridCol>
                <a:gridCol w="2253343">
                  <a:extLst>
                    <a:ext uri="{9D8B030D-6E8A-4147-A177-3AD203B41FA5}">
                      <a16:colId xmlns:a16="http://schemas.microsoft.com/office/drawing/2014/main" val="469328306"/>
                    </a:ext>
                  </a:extLst>
                </a:gridCol>
                <a:gridCol w="2253343">
                  <a:extLst>
                    <a:ext uri="{9D8B030D-6E8A-4147-A177-3AD203B41FA5}">
                      <a16:colId xmlns:a16="http://schemas.microsoft.com/office/drawing/2014/main" val="3100827003"/>
                    </a:ext>
                  </a:extLst>
                </a:gridCol>
                <a:gridCol w="2253343">
                  <a:extLst>
                    <a:ext uri="{9D8B030D-6E8A-4147-A177-3AD203B41FA5}">
                      <a16:colId xmlns:a16="http://schemas.microsoft.com/office/drawing/2014/main" val="1674098279"/>
                    </a:ext>
                  </a:extLst>
                </a:gridCol>
                <a:gridCol w="2253343">
                  <a:extLst>
                    <a:ext uri="{9D8B030D-6E8A-4147-A177-3AD203B41FA5}">
                      <a16:colId xmlns:a16="http://schemas.microsoft.com/office/drawing/2014/main" val="428850998"/>
                    </a:ext>
                  </a:extLst>
                </a:gridCol>
              </a:tblGrid>
              <a:tr h="705330">
                <a:tc>
                  <a:txBody>
                    <a:bodyPr/>
                    <a:lstStyle/>
                    <a:p>
                      <a:r>
                        <a:rPr lang="en-GB" sz="1200" b="1" dirty="0"/>
                        <a:t>Initiative</a:t>
                      </a:r>
                    </a:p>
                  </a:txBody>
                  <a:tcPr anchor="b"/>
                </a:tc>
                <a:tc>
                  <a:txBody>
                    <a:bodyPr/>
                    <a:lstStyle/>
                    <a:p>
                      <a:pPr lvl="0" algn="l">
                        <a:lnSpc>
                          <a:spcPct val="100000"/>
                        </a:lnSpc>
                        <a:spcBef>
                          <a:spcPts val="0"/>
                        </a:spcBef>
                        <a:spcAft>
                          <a:spcPts val="0"/>
                        </a:spcAft>
                        <a:buNone/>
                      </a:pPr>
                      <a:r>
                        <a:rPr lang="en-GB" sz="1200" b="1" u="none" strike="noStrike" noProof="0" dirty="0"/>
                        <a:t>The purpose/aim of the initiative</a:t>
                      </a:r>
                    </a:p>
                  </a:txBody>
                  <a:tcPr anchor="b"/>
                </a:tc>
                <a:tc>
                  <a:txBody>
                    <a:bodyPr/>
                    <a:lstStyle/>
                    <a:p>
                      <a:pPr lvl="0" algn="l">
                        <a:lnSpc>
                          <a:spcPct val="100000"/>
                        </a:lnSpc>
                        <a:spcBef>
                          <a:spcPts val="0"/>
                        </a:spcBef>
                        <a:spcAft>
                          <a:spcPts val="0"/>
                        </a:spcAft>
                        <a:buNone/>
                      </a:pPr>
                      <a:r>
                        <a:rPr lang="en-GB" sz="1200" b="1" u="none" strike="noStrike" noProof="0" dirty="0"/>
                        <a:t>The standards that are set in the initiative</a:t>
                      </a:r>
                    </a:p>
                  </a:txBody>
                  <a:tcPr anchor="b"/>
                </a:tc>
                <a:tc>
                  <a:txBody>
                    <a:bodyPr/>
                    <a:lstStyle/>
                    <a:p>
                      <a:pPr lvl="0" algn="l">
                        <a:lnSpc>
                          <a:spcPct val="100000"/>
                        </a:lnSpc>
                        <a:spcBef>
                          <a:spcPts val="0"/>
                        </a:spcBef>
                        <a:spcAft>
                          <a:spcPts val="0"/>
                        </a:spcAft>
                        <a:buNone/>
                      </a:pPr>
                      <a:r>
                        <a:rPr lang="en-GB" sz="1200" b="1" u="none" strike="noStrike" noProof="0" dirty="0"/>
                        <a:t>How it supports sustainable, high-quality person/child-centred health and social care and childcare services in Wales</a:t>
                      </a:r>
                    </a:p>
                  </a:txBody>
                  <a:tcPr anchor="b"/>
                </a:tc>
                <a:tc>
                  <a:txBody>
                    <a:bodyPr/>
                    <a:lstStyle/>
                    <a:p>
                      <a:pPr lvl="0" algn="l">
                        <a:lnSpc>
                          <a:spcPct val="100000"/>
                        </a:lnSpc>
                        <a:spcBef>
                          <a:spcPts val="0"/>
                        </a:spcBef>
                        <a:spcAft>
                          <a:spcPts val="0"/>
                        </a:spcAft>
                        <a:buNone/>
                      </a:pPr>
                      <a:r>
                        <a:rPr lang="en-GB" sz="1200" b="1" u="none" strike="noStrike" noProof="0" dirty="0"/>
                        <a:t>The impact of the initiative</a:t>
                      </a:r>
                    </a:p>
                  </a:txBody>
                  <a:tcPr anchor="b"/>
                </a:tc>
                <a:extLst>
                  <a:ext uri="{0D108BD9-81ED-4DB2-BD59-A6C34878D82A}">
                    <a16:rowId xmlns:a16="http://schemas.microsoft.com/office/drawing/2014/main" val="601467475"/>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3630348956"/>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2283502272"/>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837088961"/>
                  </a:ext>
                </a:extLst>
              </a:tr>
              <a:tr h="661242">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extLst>
                  <a:ext uri="{0D108BD9-81ED-4DB2-BD59-A6C34878D82A}">
                    <a16:rowId xmlns:a16="http://schemas.microsoft.com/office/drawing/2014/main" val="3044533939"/>
                  </a:ext>
                </a:extLst>
              </a:tr>
            </a:tbl>
          </a:graphicData>
        </a:graphic>
      </p:graphicFrame>
      <p:pic>
        <p:nvPicPr>
          <p:cNvPr id="4" name="Picture 3">
            <a:extLst>
              <a:ext uri="{FF2B5EF4-FFF2-40B4-BE49-F238E27FC236}">
                <a16:creationId xmlns:a16="http://schemas.microsoft.com/office/drawing/2014/main" id="{899F36E7-0E03-467C-982A-DEAB537D3F41}"/>
              </a:ext>
            </a:extLst>
          </p:cNvPr>
          <p:cNvPicPr/>
          <p:nvPr/>
        </p:nvPicPr>
        <p:blipFill>
          <a:blip r:embed="rId2">
            <a:extLst>
              <a:ext uri="{28A0092B-C50C-407E-A947-70E740481C1C}">
                <a14:useLocalDpi xmlns:a14="http://schemas.microsoft.com/office/drawing/2010/main" val="0"/>
              </a:ext>
            </a:extLst>
          </a:blip>
          <a:stretch>
            <a:fillRect/>
          </a:stretch>
        </p:blipFill>
        <p:spPr>
          <a:xfrm>
            <a:off x="10101943" y="74381"/>
            <a:ext cx="2009775" cy="838200"/>
          </a:xfrm>
          <a:prstGeom prst="rect">
            <a:avLst/>
          </a:prstGeom>
        </p:spPr>
      </p:pic>
    </p:spTree>
    <p:extLst>
      <p:ext uri="{BB962C8B-B14F-4D97-AF65-F5344CB8AC3E}">
        <p14:creationId xmlns:p14="http://schemas.microsoft.com/office/powerpoint/2010/main" val="23790249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94A1D-4A8F-47A8-81FB-F739019A68CA}"/>
              </a:ext>
            </a:extLst>
          </p:cNvPr>
          <p:cNvSpPr>
            <a:spLocks noGrp="1"/>
          </p:cNvSpPr>
          <p:nvPr>
            <p:ph type="title"/>
          </p:nvPr>
        </p:nvSpPr>
        <p:spPr>
          <a:xfrm>
            <a:off x="838200" y="1109433"/>
            <a:ext cx="10515600" cy="838200"/>
          </a:xfrm>
          <a:solidFill>
            <a:srgbClr val="F584EB"/>
          </a:solidFill>
        </p:spPr>
        <p:txBody>
          <a:bodyPr vert="horz" lIns="91440" tIns="45720" rIns="91440" bIns="45720" rtlCol="0" anchor="ctr">
            <a:noAutofit/>
          </a:bodyPr>
          <a:lstStyle/>
          <a:p>
            <a:pPr algn="ctr"/>
            <a:r>
              <a:rPr lang="en-GB" sz="4000" dirty="0">
                <a:latin typeface="Calibri"/>
                <a:ea typeface="+mj-lt"/>
                <a:cs typeface="Calibri"/>
              </a:rPr>
              <a:t>Free prescriptions</a:t>
            </a:r>
            <a:endParaRPr lang="en-GB" sz="4000" dirty="0">
              <a:cs typeface="Calibri Light"/>
            </a:endParaRPr>
          </a:p>
        </p:txBody>
      </p:sp>
      <p:sp>
        <p:nvSpPr>
          <p:cNvPr id="3" name="Content Placeholder 2">
            <a:extLst>
              <a:ext uri="{FF2B5EF4-FFF2-40B4-BE49-F238E27FC236}">
                <a16:creationId xmlns:a16="http://schemas.microsoft.com/office/drawing/2014/main" id="{73356C4D-39A4-41F4-81D7-A443625A2271}"/>
              </a:ext>
            </a:extLst>
          </p:cNvPr>
          <p:cNvSpPr>
            <a:spLocks noGrp="1"/>
          </p:cNvSpPr>
          <p:nvPr>
            <p:ph sz="half" idx="1"/>
          </p:nvPr>
        </p:nvSpPr>
        <p:spPr>
          <a:xfrm>
            <a:off x="838200" y="2293711"/>
            <a:ext cx="7010400" cy="4351338"/>
          </a:xfrm>
        </p:spPr>
        <p:txBody>
          <a:bodyPr vert="horz" lIns="91440" tIns="45720" rIns="91440" bIns="45720" rtlCol="0" anchor="t">
            <a:noAutofit/>
          </a:bodyPr>
          <a:lstStyle/>
          <a:p>
            <a:pPr marL="0" indent="0">
              <a:buNone/>
            </a:pPr>
            <a:r>
              <a:rPr lang="en-GB" sz="2000" dirty="0">
                <a:ea typeface="+mn-lt"/>
                <a:cs typeface="+mn-lt"/>
              </a:rPr>
              <a:t>All patients registered with a Welsh GP, who get their prescriptions from a Welsh pharmacist, will be entitled to free prescriptions.</a:t>
            </a:r>
            <a:br>
              <a:rPr lang="en-GB" sz="2000" dirty="0">
                <a:ea typeface="+mn-lt"/>
                <a:cs typeface="+mn-lt"/>
              </a:rPr>
            </a:br>
            <a:br>
              <a:rPr lang="en-GB" sz="2000" dirty="0">
                <a:ea typeface="+mn-lt"/>
                <a:cs typeface="+mn-lt"/>
              </a:rPr>
            </a:br>
            <a:r>
              <a:rPr lang="en-GB" sz="2000" dirty="0">
                <a:ea typeface="+mn-lt"/>
                <a:cs typeface="+mn-lt"/>
              </a:rPr>
              <a:t>Welsh patients living in Wales but registered with a GP practice in England have been able to apply to their local health board for an entitlement card.  Cardholders are able to get their prescription dispensed for free, providing they take it to a Welsh pharmacy to get it dispensed.</a:t>
            </a:r>
            <a:br>
              <a:rPr lang="en-GB" sz="2000" dirty="0">
                <a:ea typeface="+mn-lt"/>
                <a:cs typeface="+mn-lt"/>
              </a:rPr>
            </a:br>
            <a:br>
              <a:rPr lang="en-GB" sz="2000" dirty="0">
                <a:ea typeface="+mn-lt"/>
                <a:cs typeface="+mn-lt"/>
              </a:rPr>
            </a:br>
            <a:r>
              <a:rPr lang="en-GB" sz="2000" dirty="0">
                <a:ea typeface="+mn-lt"/>
                <a:cs typeface="+mn-lt"/>
              </a:rPr>
              <a:t>Along with free prescriptions, charges for wigs and appliances have been abolished.  Patients who receive these services from an English NHS trust should have their costs met by their local health board.</a:t>
            </a:r>
          </a:p>
          <a:p>
            <a:endParaRPr lang="en-GB" b="1" dirty="0">
              <a:ea typeface="+mn-lt"/>
              <a:cs typeface="+mn-lt"/>
            </a:endParaRPr>
          </a:p>
        </p:txBody>
      </p:sp>
      <p:pic>
        <p:nvPicPr>
          <p:cNvPr id="5" name="Picture 5" descr="Graphical user interface, application, Teams&#10;&#10;Description automatically generated">
            <a:extLst>
              <a:ext uri="{FF2B5EF4-FFF2-40B4-BE49-F238E27FC236}">
                <a16:creationId xmlns:a16="http://schemas.microsoft.com/office/drawing/2014/main" id="{E05848FC-B884-4A2C-B10F-515B9B2555E8}"/>
              </a:ext>
            </a:extLst>
          </p:cNvPr>
          <p:cNvPicPr>
            <a:picLocks noGrp="1" noChangeAspect="1"/>
          </p:cNvPicPr>
          <p:nvPr>
            <p:ph sz="half" idx="2"/>
          </p:nvPr>
        </p:nvPicPr>
        <p:blipFill>
          <a:blip r:embed="rId2"/>
          <a:stretch>
            <a:fillRect/>
          </a:stretch>
        </p:blipFill>
        <p:spPr>
          <a:xfrm>
            <a:off x="8627204" y="2293711"/>
            <a:ext cx="2726596" cy="4260469"/>
          </a:xfrm>
        </p:spPr>
      </p:pic>
      <p:pic>
        <p:nvPicPr>
          <p:cNvPr id="6" name="Picture 5">
            <a:extLst>
              <a:ext uri="{FF2B5EF4-FFF2-40B4-BE49-F238E27FC236}">
                <a16:creationId xmlns:a16="http://schemas.microsoft.com/office/drawing/2014/main" id="{C4FB4B52-D57B-4F8A-A72C-B3FC4BBE9B61}"/>
              </a:ext>
            </a:extLst>
          </p:cNvPr>
          <p:cNvPicPr/>
          <p:nvPr/>
        </p:nvPicPr>
        <p:blipFill>
          <a:blip r:embed="rId3">
            <a:extLst>
              <a:ext uri="{28A0092B-C50C-407E-A947-70E740481C1C}">
                <a14:useLocalDpi xmlns:a14="http://schemas.microsoft.com/office/drawing/2010/main" val="0"/>
              </a:ext>
            </a:extLst>
          </a:blip>
          <a:stretch>
            <a:fillRect/>
          </a:stretch>
        </p:blipFill>
        <p:spPr>
          <a:xfrm>
            <a:off x="10101943" y="74381"/>
            <a:ext cx="2009775" cy="838200"/>
          </a:xfrm>
          <a:prstGeom prst="rect">
            <a:avLst/>
          </a:prstGeom>
        </p:spPr>
      </p:pic>
    </p:spTree>
    <p:extLst>
      <p:ext uri="{BB962C8B-B14F-4D97-AF65-F5344CB8AC3E}">
        <p14:creationId xmlns:p14="http://schemas.microsoft.com/office/powerpoint/2010/main" val="1552349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811A0-792D-41B0-A53A-D28AD8BE5913}"/>
              </a:ext>
            </a:extLst>
          </p:cNvPr>
          <p:cNvSpPr>
            <a:spLocks noGrp="1"/>
          </p:cNvSpPr>
          <p:nvPr>
            <p:ph type="title"/>
          </p:nvPr>
        </p:nvSpPr>
        <p:spPr>
          <a:xfrm>
            <a:off x="838200" y="1088574"/>
            <a:ext cx="10515600" cy="710974"/>
          </a:xfrm>
          <a:solidFill>
            <a:srgbClr val="F584EB"/>
          </a:solidFill>
        </p:spPr>
        <p:txBody>
          <a:bodyPr/>
          <a:lstStyle/>
          <a:p>
            <a:pPr algn="ctr"/>
            <a:r>
              <a:rPr lang="en-GB" dirty="0">
                <a:latin typeface="Calibri"/>
                <a:ea typeface="+mj-lt"/>
                <a:cs typeface="Calibri"/>
              </a:rPr>
              <a:t>Linking to NEA Task 1</a:t>
            </a:r>
          </a:p>
        </p:txBody>
      </p:sp>
      <p:sp>
        <p:nvSpPr>
          <p:cNvPr id="4" name="Content Placeholder 3">
            <a:extLst>
              <a:ext uri="{FF2B5EF4-FFF2-40B4-BE49-F238E27FC236}">
                <a16:creationId xmlns:a16="http://schemas.microsoft.com/office/drawing/2014/main" id="{017D5237-E05F-4B3C-99F3-A2587E7F1ECC}"/>
              </a:ext>
            </a:extLst>
          </p:cNvPr>
          <p:cNvSpPr>
            <a:spLocks noGrp="1"/>
          </p:cNvSpPr>
          <p:nvPr>
            <p:ph sz="half" idx="2"/>
          </p:nvPr>
        </p:nvSpPr>
        <p:spPr>
          <a:xfrm>
            <a:off x="4746171" y="1934485"/>
            <a:ext cx="6607629" cy="4662261"/>
          </a:xfrm>
          <a:ln>
            <a:solidFill>
              <a:srgbClr val="F584EB"/>
            </a:solidFill>
          </a:ln>
        </p:spPr>
        <p:txBody>
          <a:bodyPr vert="horz" lIns="91440" tIns="45720" rIns="91440" bIns="45720" rtlCol="0" anchor="t">
            <a:noAutofit/>
          </a:bodyPr>
          <a:lstStyle/>
          <a:p>
            <a:pPr marL="0" indent="0">
              <a:buNone/>
            </a:pPr>
            <a:r>
              <a:rPr lang="en-GB" sz="2400" b="1" dirty="0">
                <a:solidFill>
                  <a:srgbClr val="DB44E3"/>
                </a:solidFill>
                <a:ea typeface="+mn-lt"/>
                <a:cs typeface="+mn-lt"/>
              </a:rPr>
              <a:t>You must be able to link each piece of legislation, regulation and initiative:</a:t>
            </a:r>
          </a:p>
          <a:p>
            <a:pPr marL="457200" indent="-457200">
              <a:buFont typeface="Wingdings" panose="020B0604020202020204" pitchFamily="34" charset="0"/>
              <a:buChar char="ü"/>
            </a:pPr>
            <a:r>
              <a:rPr lang="en-GB" sz="2400" dirty="0">
                <a:ea typeface="+mn-lt"/>
                <a:cs typeface="+mn-lt"/>
              </a:rPr>
              <a:t>Able to identify the purpose of it</a:t>
            </a:r>
          </a:p>
          <a:p>
            <a:pPr marL="457200" indent="-457200">
              <a:buFont typeface="Wingdings" panose="020B0604020202020204" pitchFamily="34" charset="0"/>
              <a:buChar char="ü"/>
            </a:pPr>
            <a:r>
              <a:rPr lang="en-GB" sz="2400" dirty="0">
                <a:ea typeface="+mn-lt"/>
                <a:cs typeface="+mn-lt"/>
              </a:rPr>
              <a:t>The main features of it</a:t>
            </a:r>
          </a:p>
          <a:p>
            <a:pPr marL="457200" indent="-457200">
              <a:buFont typeface="Wingdings" panose="020B0604020202020204" pitchFamily="34" charset="0"/>
              <a:buChar char="ü"/>
            </a:pPr>
            <a:r>
              <a:rPr lang="en-GB" sz="2400" dirty="0">
                <a:ea typeface="+mn-lt"/>
                <a:cs typeface="+mn-lt"/>
              </a:rPr>
              <a:t>How it supports sustainable, high-quality person/child-centred health and social care and childcare services in Wales</a:t>
            </a:r>
          </a:p>
          <a:p>
            <a:pPr marL="457200" indent="-457200">
              <a:buFont typeface="Wingdings" panose="020B0604020202020204" pitchFamily="34" charset="0"/>
              <a:buChar char="ü"/>
            </a:pPr>
            <a:r>
              <a:rPr lang="en-GB" sz="2400" dirty="0">
                <a:ea typeface="+mn-lt"/>
                <a:cs typeface="+mn-lt"/>
              </a:rPr>
              <a:t>The impact of the current legislation, initiatives and/or regulation in relation to: </a:t>
            </a:r>
          </a:p>
          <a:p>
            <a:pPr marL="914400" lvl="1" indent="-457200">
              <a:buFont typeface="Wingdings" panose="020B0604020202020204" pitchFamily="34" charset="0"/>
              <a:buChar char="ü"/>
            </a:pPr>
            <a:r>
              <a:rPr lang="en-GB" dirty="0">
                <a:ea typeface="+mn-lt"/>
                <a:cs typeface="+mn-lt"/>
              </a:rPr>
              <a:t>sustainable care services </a:t>
            </a:r>
          </a:p>
          <a:p>
            <a:pPr marL="914400" lvl="1" indent="-457200">
              <a:buFont typeface="Wingdings" panose="020B0604020202020204" pitchFamily="34" charset="0"/>
              <a:buChar char="ü"/>
            </a:pPr>
            <a:r>
              <a:rPr lang="en-GB" dirty="0">
                <a:ea typeface="+mn-lt"/>
                <a:cs typeface="+mn-lt"/>
              </a:rPr>
              <a:t>high-quality health and social care, and childcare services in Wales.</a:t>
            </a:r>
            <a:endParaRPr lang="en-GB" sz="2400" dirty="0">
              <a:ea typeface="+mn-lt"/>
              <a:cs typeface="+mn-lt"/>
            </a:endParaRPr>
          </a:p>
          <a:p>
            <a:pPr marL="0" indent="0">
              <a:buNone/>
            </a:pPr>
            <a:endParaRPr lang="en-GB" dirty="0">
              <a:cs typeface="Calibri"/>
            </a:endParaRPr>
          </a:p>
        </p:txBody>
      </p:sp>
      <p:sp>
        <p:nvSpPr>
          <p:cNvPr id="6" name="Content Placeholder 5">
            <a:extLst>
              <a:ext uri="{FF2B5EF4-FFF2-40B4-BE49-F238E27FC236}">
                <a16:creationId xmlns:a16="http://schemas.microsoft.com/office/drawing/2014/main" id="{9A781D59-C58F-43C7-A107-27B835B529C4}"/>
              </a:ext>
            </a:extLst>
          </p:cNvPr>
          <p:cNvSpPr>
            <a:spLocks noGrp="1"/>
          </p:cNvSpPr>
          <p:nvPr>
            <p:ph sz="half" idx="1"/>
          </p:nvPr>
        </p:nvSpPr>
        <p:spPr>
          <a:xfrm>
            <a:off x="838200" y="1934485"/>
            <a:ext cx="3816350" cy="4855241"/>
          </a:xfrm>
        </p:spPr>
        <p:txBody>
          <a:bodyPr vert="horz" lIns="91440" tIns="45720" rIns="91440" bIns="45720" rtlCol="0" anchor="t">
            <a:noAutofit/>
          </a:bodyPr>
          <a:lstStyle/>
          <a:p>
            <a:pPr marL="0" indent="0">
              <a:buNone/>
            </a:pPr>
            <a:r>
              <a:rPr lang="en-GB" sz="2400" b="1" dirty="0">
                <a:solidFill>
                  <a:srgbClr val="DB44E3"/>
                </a:solidFill>
                <a:latin typeface="Calibri"/>
                <a:ea typeface="+mn-lt"/>
                <a:cs typeface="Calibri Light"/>
              </a:rPr>
              <a:t>Part (b)</a:t>
            </a:r>
          </a:p>
          <a:p>
            <a:pPr marL="0" indent="0">
              <a:buNone/>
            </a:pPr>
            <a:r>
              <a:rPr lang="en-GB" sz="2400" dirty="0">
                <a:latin typeface="Calibri"/>
                <a:ea typeface="+mn-lt"/>
                <a:cs typeface="Calibri Light"/>
              </a:rPr>
              <a:t>Discusses how current legislation, initiatives and regulation support, and have an impact on, the provision of sustainable, high-quality health and social care and childcare services in Wales</a:t>
            </a:r>
            <a:endParaRPr lang="en-GB" sz="2400" dirty="0">
              <a:latin typeface="Calibri"/>
              <a:ea typeface="+mn-lt"/>
              <a:cs typeface="+mn-lt"/>
            </a:endParaRPr>
          </a:p>
          <a:p>
            <a:endParaRPr lang="en-GB" dirty="0">
              <a:cs typeface="Calibri" panose="020F0502020204030204"/>
            </a:endParaRPr>
          </a:p>
        </p:txBody>
      </p:sp>
      <p:pic>
        <p:nvPicPr>
          <p:cNvPr id="5" name="Picture 4">
            <a:extLst>
              <a:ext uri="{FF2B5EF4-FFF2-40B4-BE49-F238E27FC236}">
                <a16:creationId xmlns:a16="http://schemas.microsoft.com/office/drawing/2014/main" id="{642246C7-65FE-4715-8F5E-FFD2D58E3773}"/>
              </a:ext>
            </a:extLst>
          </p:cNvPr>
          <p:cNvPicPr/>
          <p:nvPr/>
        </p:nvPicPr>
        <p:blipFill>
          <a:blip r:embed="rId2">
            <a:extLst>
              <a:ext uri="{28A0092B-C50C-407E-A947-70E740481C1C}">
                <a14:useLocalDpi xmlns:a14="http://schemas.microsoft.com/office/drawing/2010/main" val="0"/>
              </a:ext>
            </a:extLst>
          </a:blip>
          <a:stretch>
            <a:fillRect/>
          </a:stretch>
        </p:blipFill>
        <p:spPr>
          <a:xfrm>
            <a:off x="10134599" y="74381"/>
            <a:ext cx="1988005" cy="838200"/>
          </a:xfrm>
          <a:prstGeom prst="rect">
            <a:avLst/>
          </a:prstGeom>
        </p:spPr>
      </p:pic>
    </p:spTree>
    <p:extLst>
      <p:ext uri="{BB962C8B-B14F-4D97-AF65-F5344CB8AC3E}">
        <p14:creationId xmlns:p14="http://schemas.microsoft.com/office/powerpoint/2010/main" val="5604748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ACC2CB-FB1E-459B-B0FA-A2F16031C1A6}"/>
              </a:ext>
            </a:extLst>
          </p:cNvPr>
          <p:cNvSpPr>
            <a:spLocks noGrp="1"/>
          </p:cNvSpPr>
          <p:nvPr>
            <p:ph type="title"/>
          </p:nvPr>
        </p:nvSpPr>
        <p:spPr>
          <a:xfrm>
            <a:off x="462643" y="1337126"/>
            <a:ext cx="11266714" cy="928688"/>
          </a:xfrm>
          <a:solidFill>
            <a:srgbClr val="F584EB"/>
          </a:solidFill>
        </p:spPr>
        <p:txBody>
          <a:bodyPr/>
          <a:lstStyle/>
          <a:p>
            <a:pPr algn="ctr"/>
            <a:r>
              <a:rPr lang="en-GB" dirty="0">
                <a:latin typeface="+mn-lt"/>
                <a:cs typeface="Calibri Light"/>
              </a:rPr>
              <a:t>Initiatives Table</a:t>
            </a:r>
          </a:p>
        </p:txBody>
      </p:sp>
      <p:graphicFrame>
        <p:nvGraphicFramePr>
          <p:cNvPr id="3" name="Table 3">
            <a:extLst>
              <a:ext uri="{FF2B5EF4-FFF2-40B4-BE49-F238E27FC236}">
                <a16:creationId xmlns:a16="http://schemas.microsoft.com/office/drawing/2014/main" id="{F584AFF6-2867-449C-B5CD-0D9835609947}"/>
              </a:ext>
            </a:extLst>
          </p:cNvPr>
          <p:cNvGraphicFramePr>
            <a:graphicFrameLocks noGrp="1"/>
          </p:cNvGraphicFramePr>
          <p:nvPr/>
        </p:nvGraphicFramePr>
        <p:xfrm>
          <a:off x="462643" y="2592385"/>
          <a:ext cx="11266715" cy="3650808"/>
        </p:xfrm>
        <a:graphic>
          <a:graphicData uri="http://schemas.openxmlformats.org/drawingml/2006/table">
            <a:tbl>
              <a:tblPr firstRow="1" bandRow="1">
                <a:tableStyleId>{5940675A-B579-460E-94D1-54222C63F5DA}</a:tableStyleId>
              </a:tblPr>
              <a:tblGrid>
                <a:gridCol w="2253343">
                  <a:extLst>
                    <a:ext uri="{9D8B030D-6E8A-4147-A177-3AD203B41FA5}">
                      <a16:colId xmlns:a16="http://schemas.microsoft.com/office/drawing/2014/main" val="1882471056"/>
                    </a:ext>
                  </a:extLst>
                </a:gridCol>
                <a:gridCol w="2253343">
                  <a:extLst>
                    <a:ext uri="{9D8B030D-6E8A-4147-A177-3AD203B41FA5}">
                      <a16:colId xmlns:a16="http://schemas.microsoft.com/office/drawing/2014/main" val="469328306"/>
                    </a:ext>
                  </a:extLst>
                </a:gridCol>
                <a:gridCol w="2253343">
                  <a:extLst>
                    <a:ext uri="{9D8B030D-6E8A-4147-A177-3AD203B41FA5}">
                      <a16:colId xmlns:a16="http://schemas.microsoft.com/office/drawing/2014/main" val="3100827003"/>
                    </a:ext>
                  </a:extLst>
                </a:gridCol>
                <a:gridCol w="2253343">
                  <a:extLst>
                    <a:ext uri="{9D8B030D-6E8A-4147-A177-3AD203B41FA5}">
                      <a16:colId xmlns:a16="http://schemas.microsoft.com/office/drawing/2014/main" val="1674098279"/>
                    </a:ext>
                  </a:extLst>
                </a:gridCol>
                <a:gridCol w="2253343">
                  <a:extLst>
                    <a:ext uri="{9D8B030D-6E8A-4147-A177-3AD203B41FA5}">
                      <a16:colId xmlns:a16="http://schemas.microsoft.com/office/drawing/2014/main" val="428850998"/>
                    </a:ext>
                  </a:extLst>
                </a:gridCol>
              </a:tblGrid>
              <a:tr h="705330">
                <a:tc>
                  <a:txBody>
                    <a:bodyPr/>
                    <a:lstStyle/>
                    <a:p>
                      <a:r>
                        <a:rPr lang="en-GB" sz="1200" b="1" dirty="0"/>
                        <a:t>Initiative</a:t>
                      </a:r>
                    </a:p>
                  </a:txBody>
                  <a:tcPr anchor="b"/>
                </a:tc>
                <a:tc>
                  <a:txBody>
                    <a:bodyPr/>
                    <a:lstStyle/>
                    <a:p>
                      <a:pPr lvl="0" algn="l">
                        <a:lnSpc>
                          <a:spcPct val="100000"/>
                        </a:lnSpc>
                        <a:spcBef>
                          <a:spcPts val="0"/>
                        </a:spcBef>
                        <a:spcAft>
                          <a:spcPts val="0"/>
                        </a:spcAft>
                        <a:buNone/>
                      </a:pPr>
                      <a:r>
                        <a:rPr lang="en-GB" sz="1200" b="1" u="none" strike="noStrike" noProof="0" dirty="0"/>
                        <a:t>The purpose/aim of the initiative</a:t>
                      </a:r>
                    </a:p>
                  </a:txBody>
                  <a:tcPr anchor="b"/>
                </a:tc>
                <a:tc>
                  <a:txBody>
                    <a:bodyPr/>
                    <a:lstStyle/>
                    <a:p>
                      <a:pPr lvl="0" algn="l">
                        <a:lnSpc>
                          <a:spcPct val="100000"/>
                        </a:lnSpc>
                        <a:spcBef>
                          <a:spcPts val="0"/>
                        </a:spcBef>
                        <a:spcAft>
                          <a:spcPts val="0"/>
                        </a:spcAft>
                        <a:buNone/>
                      </a:pPr>
                      <a:r>
                        <a:rPr lang="en-GB" sz="1200" b="1" u="none" strike="noStrike" noProof="0" dirty="0"/>
                        <a:t>The standards that are set in the initiative</a:t>
                      </a:r>
                    </a:p>
                  </a:txBody>
                  <a:tcPr anchor="b"/>
                </a:tc>
                <a:tc>
                  <a:txBody>
                    <a:bodyPr/>
                    <a:lstStyle/>
                    <a:p>
                      <a:pPr lvl="0" algn="l">
                        <a:lnSpc>
                          <a:spcPct val="100000"/>
                        </a:lnSpc>
                        <a:spcBef>
                          <a:spcPts val="0"/>
                        </a:spcBef>
                        <a:spcAft>
                          <a:spcPts val="0"/>
                        </a:spcAft>
                        <a:buNone/>
                      </a:pPr>
                      <a:r>
                        <a:rPr lang="en-GB" sz="1200" b="1" u="none" strike="noStrike" noProof="0" dirty="0"/>
                        <a:t>How it supports sustainable, high-quality person/child-centred health and social care and childcare services in Wales</a:t>
                      </a:r>
                    </a:p>
                  </a:txBody>
                  <a:tcPr anchor="b"/>
                </a:tc>
                <a:tc>
                  <a:txBody>
                    <a:bodyPr/>
                    <a:lstStyle/>
                    <a:p>
                      <a:pPr lvl="0" algn="l">
                        <a:lnSpc>
                          <a:spcPct val="100000"/>
                        </a:lnSpc>
                        <a:spcBef>
                          <a:spcPts val="0"/>
                        </a:spcBef>
                        <a:spcAft>
                          <a:spcPts val="0"/>
                        </a:spcAft>
                        <a:buNone/>
                      </a:pPr>
                      <a:r>
                        <a:rPr lang="en-GB" sz="1200" b="1" u="none" strike="noStrike" noProof="0" dirty="0"/>
                        <a:t>The impact of the initiative</a:t>
                      </a:r>
                    </a:p>
                  </a:txBody>
                  <a:tcPr anchor="b"/>
                </a:tc>
                <a:extLst>
                  <a:ext uri="{0D108BD9-81ED-4DB2-BD59-A6C34878D82A}">
                    <a16:rowId xmlns:a16="http://schemas.microsoft.com/office/drawing/2014/main" val="601467475"/>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3630348956"/>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2283502272"/>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837088961"/>
                  </a:ext>
                </a:extLst>
              </a:tr>
              <a:tr h="661242">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extLst>
                  <a:ext uri="{0D108BD9-81ED-4DB2-BD59-A6C34878D82A}">
                    <a16:rowId xmlns:a16="http://schemas.microsoft.com/office/drawing/2014/main" val="3044533939"/>
                  </a:ext>
                </a:extLst>
              </a:tr>
            </a:tbl>
          </a:graphicData>
        </a:graphic>
      </p:graphicFrame>
      <p:pic>
        <p:nvPicPr>
          <p:cNvPr id="4" name="Picture 3">
            <a:extLst>
              <a:ext uri="{FF2B5EF4-FFF2-40B4-BE49-F238E27FC236}">
                <a16:creationId xmlns:a16="http://schemas.microsoft.com/office/drawing/2014/main" id="{899F36E7-0E03-467C-982A-DEAB537D3F41}"/>
              </a:ext>
            </a:extLst>
          </p:cNvPr>
          <p:cNvPicPr/>
          <p:nvPr/>
        </p:nvPicPr>
        <p:blipFill>
          <a:blip r:embed="rId2">
            <a:extLst>
              <a:ext uri="{28A0092B-C50C-407E-A947-70E740481C1C}">
                <a14:useLocalDpi xmlns:a14="http://schemas.microsoft.com/office/drawing/2010/main" val="0"/>
              </a:ext>
            </a:extLst>
          </a:blip>
          <a:stretch>
            <a:fillRect/>
          </a:stretch>
        </p:blipFill>
        <p:spPr>
          <a:xfrm>
            <a:off x="10101943" y="74381"/>
            <a:ext cx="2009775" cy="838200"/>
          </a:xfrm>
          <a:prstGeom prst="rect">
            <a:avLst/>
          </a:prstGeom>
        </p:spPr>
      </p:pic>
    </p:spTree>
    <p:extLst>
      <p:ext uri="{BB962C8B-B14F-4D97-AF65-F5344CB8AC3E}">
        <p14:creationId xmlns:p14="http://schemas.microsoft.com/office/powerpoint/2010/main" val="37517113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94A1D-4A8F-47A8-81FB-F739019A68CA}"/>
              </a:ext>
            </a:extLst>
          </p:cNvPr>
          <p:cNvSpPr>
            <a:spLocks noGrp="1"/>
          </p:cNvSpPr>
          <p:nvPr>
            <p:ph type="title"/>
          </p:nvPr>
        </p:nvSpPr>
        <p:spPr>
          <a:xfrm>
            <a:off x="838200" y="1054913"/>
            <a:ext cx="10515600" cy="1325563"/>
          </a:xfrm>
          <a:solidFill>
            <a:srgbClr val="F584EB"/>
          </a:solidFill>
        </p:spPr>
        <p:txBody>
          <a:bodyPr vert="horz" lIns="91440" tIns="45720" rIns="91440" bIns="45720" rtlCol="0" anchor="ctr">
            <a:noAutofit/>
          </a:bodyPr>
          <a:lstStyle/>
          <a:p>
            <a:pPr algn="ctr"/>
            <a:r>
              <a:rPr lang="en-GB" sz="4000" dirty="0">
                <a:latin typeface="Calibri"/>
                <a:cs typeface="Calibri"/>
              </a:rPr>
              <a:t>A Framework for Delivering Integrated Health and Social Care for Older People with Complex Needs</a:t>
            </a:r>
            <a:endParaRPr lang="en-US" sz="4000" dirty="0">
              <a:ea typeface="+mj-lt"/>
              <a:cs typeface="+mj-lt"/>
            </a:endParaRPr>
          </a:p>
        </p:txBody>
      </p:sp>
      <p:sp>
        <p:nvSpPr>
          <p:cNvPr id="3" name="Content Placeholder 2">
            <a:extLst>
              <a:ext uri="{FF2B5EF4-FFF2-40B4-BE49-F238E27FC236}">
                <a16:creationId xmlns:a16="http://schemas.microsoft.com/office/drawing/2014/main" id="{73356C4D-39A4-41F4-81D7-A443625A2271}"/>
              </a:ext>
            </a:extLst>
          </p:cNvPr>
          <p:cNvSpPr>
            <a:spLocks noGrp="1"/>
          </p:cNvSpPr>
          <p:nvPr>
            <p:ph sz="half" idx="1"/>
          </p:nvPr>
        </p:nvSpPr>
        <p:spPr>
          <a:xfrm>
            <a:off x="838200" y="2807913"/>
            <a:ext cx="6248400" cy="3279775"/>
          </a:xfrm>
        </p:spPr>
        <p:txBody>
          <a:bodyPr vert="horz" lIns="91440" tIns="45720" rIns="91440" bIns="45720" rtlCol="0" anchor="t">
            <a:normAutofit/>
          </a:bodyPr>
          <a:lstStyle/>
          <a:p>
            <a:pPr marL="0" indent="0">
              <a:buNone/>
            </a:pPr>
            <a:r>
              <a:rPr lang="en-GB" dirty="0">
                <a:ea typeface="+mn-lt"/>
                <a:cs typeface="+mn-lt"/>
              </a:rPr>
              <a:t>The Welsh Government’s recent consultation document, </a:t>
            </a:r>
            <a:r>
              <a:rPr lang="en-GB" i="1" dirty="0">
                <a:ea typeface="+mn-lt"/>
                <a:cs typeface="+mn-lt"/>
              </a:rPr>
              <a:t>A Framework for Delivering Integrated Health and Social Care</a:t>
            </a:r>
            <a:r>
              <a:rPr lang="en-GB" dirty="0">
                <a:ea typeface="+mn-lt"/>
                <a:cs typeface="+mn-lt"/>
              </a:rPr>
              <a:t>, sets out how the Welsh Government’s ambition for truly integrated health and social care services for older people is to be implemented. </a:t>
            </a:r>
          </a:p>
          <a:p>
            <a:pPr marL="0" indent="0">
              <a:buNone/>
            </a:pPr>
            <a:endParaRPr lang="en-GB" dirty="0">
              <a:ea typeface="+mn-lt"/>
              <a:cs typeface="+mn-lt"/>
            </a:endParaRPr>
          </a:p>
          <a:p>
            <a:endParaRPr lang="en-GB" b="1" dirty="0">
              <a:ea typeface="+mn-lt"/>
              <a:cs typeface="+mn-lt"/>
            </a:endParaRPr>
          </a:p>
          <a:p>
            <a:endParaRPr lang="en-GB" dirty="0">
              <a:ea typeface="+mn-lt"/>
              <a:cs typeface="+mn-lt"/>
            </a:endParaRPr>
          </a:p>
          <a:p>
            <a:endParaRPr lang="en-GB" b="1" dirty="0">
              <a:ea typeface="+mn-lt"/>
              <a:cs typeface="+mn-lt"/>
            </a:endParaRPr>
          </a:p>
          <a:p>
            <a:endParaRPr lang="en-GB" dirty="0">
              <a:ea typeface="+mn-lt"/>
              <a:cs typeface="+mn-lt"/>
            </a:endParaRPr>
          </a:p>
          <a:p>
            <a:endParaRPr lang="en-GB" b="1" dirty="0">
              <a:ea typeface="+mn-lt"/>
              <a:cs typeface="+mn-lt"/>
            </a:endParaRPr>
          </a:p>
        </p:txBody>
      </p:sp>
      <p:pic>
        <p:nvPicPr>
          <p:cNvPr id="5" name="Picture 5" descr="Text&#10;&#10;Description automatically generated">
            <a:extLst>
              <a:ext uri="{FF2B5EF4-FFF2-40B4-BE49-F238E27FC236}">
                <a16:creationId xmlns:a16="http://schemas.microsoft.com/office/drawing/2014/main" id="{7FBF512C-0858-4D4B-9F8C-8D5F040D5FD9}"/>
              </a:ext>
            </a:extLst>
          </p:cNvPr>
          <p:cNvPicPr>
            <a:picLocks noGrp="1" noChangeAspect="1"/>
          </p:cNvPicPr>
          <p:nvPr>
            <p:ph sz="half" idx="2"/>
          </p:nvPr>
        </p:nvPicPr>
        <p:blipFill>
          <a:blip r:embed="rId2"/>
          <a:stretch>
            <a:fillRect/>
          </a:stretch>
        </p:blipFill>
        <p:spPr>
          <a:xfrm>
            <a:off x="8331133" y="2492491"/>
            <a:ext cx="2775697" cy="4090147"/>
          </a:xfrm>
        </p:spPr>
      </p:pic>
      <p:pic>
        <p:nvPicPr>
          <p:cNvPr id="6" name="Picture 5">
            <a:extLst>
              <a:ext uri="{FF2B5EF4-FFF2-40B4-BE49-F238E27FC236}">
                <a16:creationId xmlns:a16="http://schemas.microsoft.com/office/drawing/2014/main" id="{03E4B2A1-7775-4FF3-924B-BD1E022138D9}"/>
              </a:ext>
            </a:extLst>
          </p:cNvPr>
          <p:cNvPicPr/>
          <p:nvPr/>
        </p:nvPicPr>
        <p:blipFill>
          <a:blip r:embed="rId3">
            <a:extLst>
              <a:ext uri="{28A0092B-C50C-407E-A947-70E740481C1C}">
                <a14:useLocalDpi xmlns:a14="http://schemas.microsoft.com/office/drawing/2010/main" val="0"/>
              </a:ext>
            </a:extLst>
          </a:blip>
          <a:stretch>
            <a:fillRect/>
          </a:stretch>
        </p:blipFill>
        <p:spPr>
          <a:xfrm>
            <a:off x="10101943" y="74381"/>
            <a:ext cx="2009775" cy="838200"/>
          </a:xfrm>
          <a:prstGeom prst="rect">
            <a:avLst/>
          </a:prstGeom>
        </p:spPr>
      </p:pic>
    </p:spTree>
    <p:extLst>
      <p:ext uri="{BB962C8B-B14F-4D97-AF65-F5344CB8AC3E}">
        <p14:creationId xmlns:p14="http://schemas.microsoft.com/office/powerpoint/2010/main" val="13666046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8F5874-7B72-47AA-9495-8513776784C4}"/>
              </a:ext>
            </a:extLst>
          </p:cNvPr>
          <p:cNvSpPr>
            <a:spLocks noGrp="1"/>
          </p:cNvSpPr>
          <p:nvPr>
            <p:ph type="title"/>
          </p:nvPr>
        </p:nvSpPr>
        <p:spPr>
          <a:xfrm>
            <a:off x="0" y="223158"/>
            <a:ext cx="10236200" cy="1500188"/>
          </a:xfrm>
          <a:solidFill>
            <a:srgbClr val="DB44E3"/>
          </a:solidFill>
        </p:spPr>
        <p:txBody>
          <a:bodyPr>
            <a:normAutofit fontScale="90000"/>
          </a:bodyPr>
          <a:lstStyle/>
          <a:p>
            <a:pPr>
              <a:lnSpc>
                <a:spcPct val="100000"/>
              </a:lnSpc>
            </a:pPr>
            <a:r>
              <a:rPr lang="en-GB" sz="3600" b="1" dirty="0">
                <a:cs typeface="Calibri Light" panose="020F0302020204030204"/>
              </a:rPr>
              <a:t>Task 1 - </a:t>
            </a:r>
            <a:r>
              <a:rPr lang="en-GB" sz="3600" b="1" dirty="0">
                <a:cs typeface="Calibri"/>
              </a:rPr>
              <a:t>Produce a report on how practitioners from the health and social care and childcare sectors work together within legislative guidelines to promote outcome-focused care that:</a:t>
            </a:r>
            <a:endParaRPr lang="en-US" b="1" dirty="0">
              <a:cs typeface="Calibri Light"/>
            </a:endParaRPr>
          </a:p>
        </p:txBody>
      </p:sp>
      <p:graphicFrame>
        <p:nvGraphicFramePr>
          <p:cNvPr id="6" name="Table 5"/>
          <p:cNvGraphicFramePr>
            <a:graphicFrameLocks noGrp="1"/>
          </p:cNvGraphicFramePr>
          <p:nvPr>
            <p:extLst>
              <p:ext uri="{D42A27DB-BD31-4B8C-83A1-F6EECF244321}">
                <p14:modId xmlns:p14="http://schemas.microsoft.com/office/powerpoint/2010/main" val="3023855065"/>
              </p:ext>
            </p:extLst>
          </p:nvPr>
        </p:nvGraphicFramePr>
        <p:xfrm>
          <a:off x="-4" y="1737360"/>
          <a:ext cx="12192004" cy="5120640"/>
        </p:xfrm>
        <a:graphic>
          <a:graphicData uri="http://schemas.openxmlformats.org/drawingml/2006/table">
            <a:tbl>
              <a:tblPr firstRow="1" bandRow="1">
                <a:tableStyleId>{5C22544A-7EE6-4342-B048-85BDC9FD1C3A}</a:tableStyleId>
              </a:tblPr>
              <a:tblGrid>
                <a:gridCol w="3048001">
                  <a:extLst>
                    <a:ext uri="{9D8B030D-6E8A-4147-A177-3AD203B41FA5}">
                      <a16:colId xmlns:a16="http://schemas.microsoft.com/office/drawing/2014/main" val="20000"/>
                    </a:ext>
                  </a:extLst>
                </a:gridCol>
                <a:gridCol w="3048001">
                  <a:extLst>
                    <a:ext uri="{9D8B030D-6E8A-4147-A177-3AD203B41FA5}">
                      <a16:colId xmlns:a16="http://schemas.microsoft.com/office/drawing/2014/main" val="20001"/>
                    </a:ext>
                  </a:extLst>
                </a:gridCol>
                <a:gridCol w="3048001">
                  <a:extLst>
                    <a:ext uri="{9D8B030D-6E8A-4147-A177-3AD203B41FA5}">
                      <a16:colId xmlns:a16="http://schemas.microsoft.com/office/drawing/2014/main" val="20002"/>
                    </a:ext>
                  </a:extLst>
                </a:gridCol>
                <a:gridCol w="3048001">
                  <a:extLst>
                    <a:ext uri="{9D8B030D-6E8A-4147-A177-3AD203B41FA5}">
                      <a16:colId xmlns:a16="http://schemas.microsoft.com/office/drawing/2014/main" val="20003"/>
                    </a:ext>
                  </a:extLst>
                </a:gridCol>
              </a:tblGrid>
              <a:tr h="3657600">
                <a:tc>
                  <a:txBody>
                    <a:bodyPr/>
                    <a:lstStyle/>
                    <a:p>
                      <a:pPr marL="533400" indent="-533400"/>
                      <a:r>
                        <a:rPr lang="en-GB" sz="2200" b="1" i="0" kern="1200" dirty="0">
                          <a:solidFill>
                            <a:schemeClr val="lt1"/>
                          </a:solidFill>
                          <a:effectLst/>
                          <a:latin typeface="+mn-lt"/>
                          <a:ea typeface="+mn-ea"/>
                          <a:cs typeface="+mn-cs"/>
                        </a:rPr>
                        <a:t>(a)	Outlines the job roles, employment opportunities and potential career pathways of two practitioners working within the health and social care and childcare sectors in Wales.</a:t>
                      </a:r>
                      <a:endParaRPr lang="en-GB" sz="2200" dirty="0"/>
                    </a:p>
                  </a:txBody>
                  <a:tcPr>
                    <a:solidFill>
                      <a:schemeClr val="accent4">
                        <a:lumMod val="60000"/>
                        <a:lumOff val="40000"/>
                      </a:schemeClr>
                    </a:solidFill>
                  </a:tcPr>
                </a:tc>
                <a:tc>
                  <a:txBody>
                    <a:bodyPr/>
                    <a:lstStyle/>
                    <a:p>
                      <a:pPr marL="533400" indent="-533400"/>
                      <a:r>
                        <a:rPr lang="en-GB" sz="2200" b="1" i="0" kern="1200" dirty="0">
                          <a:solidFill>
                            <a:schemeClr val="lt1"/>
                          </a:solidFill>
                          <a:effectLst/>
                          <a:latin typeface="+mn-lt"/>
                          <a:ea typeface="+mn-ea"/>
                          <a:cs typeface="+mn-cs"/>
                        </a:rPr>
                        <a:t>(b)	Discusses how current legislation, initiatives and regulation support, and have an impact on, the provision of sustainable, high-quality health and social care and childcare services in Wales.</a:t>
                      </a:r>
                      <a:r>
                        <a:rPr lang="en-GB" sz="2200" b="0" i="0" kern="1200" dirty="0">
                          <a:solidFill>
                            <a:schemeClr val="lt1"/>
                          </a:solidFill>
                          <a:effectLst/>
                          <a:latin typeface="+mn-lt"/>
                          <a:ea typeface="+mn-ea"/>
                          <a:cs typeface="+mn-cs"/>
                        </a:rPr>
                        <a:t> </a:t>
                      </a:r>
                      <a:endParaRPr lang="en-GB" sz="2200" dirty="0"/>
                    </a:p>
                  </a:txBody>
                  <a:tcPr>
                    <a:solidFill>
                      <a:schemeClr val="accent6">
                        <a:lumMod val="60000"/>
                        <a:lumOff val="40000"/>
                      </a:schemeClr>
                    </a:solidFill>
                  </a:tcPr>
                </a:tc>
                <a:tc>
                  <a:txBody>
                    <a:bodyPr/>
                    <a:lstStyle/>
                    <a:p>
                      <a:pPr marL="444500" indent="-444500" rtl="0" fontAlgn="base"/>
                      <a:r>
                        <a:rPr lang="en-GB" sz="2200" b="1" i="0" kern="1200" dirty="0">
                          <a:solidFill>
                            <a:schemeClr val="lt1"/>
                          </a:solidFill>
                          <a:effectLst/>
                          <a:latin typeface="+mn-lt"/>
                          <a:ea typeface="+mn-ea"/>
                          <a:cs typeface="+mn-cs"/>
                        </a:rPr>
                        <a:t>(c)  Focuses on two practitioners from the health and social care and/or childcare sector, and: </a:t>
                      </a:r>
                      <a:endParaRPr lang="en-GB" sz="2200" b="0" i="0" kern="1200" dirty="0">
                        <a:solidFill>
                          <a:schemeClr val="lt1"/>
                        </a:solidFill>
                        <a:effectLst/>
                        <a:latin typeface="+mn-lt"/>
                        <a:ea typeface="+mn-ea"/>
                        <a:cs typeface="+mn-cs"/>
                      </a:endParaRPr>
                    </a:p>
                    <a:p>
                      <a:pPr marL="723900" indent="-723900" rtl="0" fontAlgn="base">
                        <a:tabLst>
                          <a:tab pos="444500" algn="l"/>
                        </a:tabLst>
                      </a:pPr>
                      <a:r>
                        <a:rPr lang="en-GB" sz="2200" b="0" i="0" kern="1200" dirty="0">
                          <a:solidFill>
                            <a:schemeClr val="lt1"/>
                          </a:solidFill>
                          <a:effectLst/>
                          <a:latin typeface="+mn-lt"/>
                          <a:ea typeface="+mn-ea"/>
                          <a:cs typeface="+mn-cs"/>
                        </a:rPr>
                        <a:t>	(</a:t>
                      </a:r>
                      <a:r>
                        <a:rPr lang="en-GB" sz="2200" b="1" i="0" kern="1200" dirty="0">
                          <a:solidFill>
                            <a:schemeClr val="lt1"/>
                          </a:solidFill>
                          <a:effectLst/>
                          <a:latin typeface="+mn-lt"/>
                          <a:ea typeface="+mn-ea"/>
                          <a:cs typeface="+mn-cs"/>
                        </a:rPr>
                        <a:t>i) for one of the practitioners, explains a range of skills and techniques applied to promote outcome-focused care.</a:t>
                      </a:r>
                      <a:r>
                        <a:rPr lang="en-GB" sz="2200" b="0" i="0" kern="1200" dirty="0">
                          <a:solidFill>
                            <a:schemeClr val="lt1"/>
                          </a:solidFill>
                          <a:effectLst/>
                          <a:latin typeface="+mn-lt"/>
                          <a:ea typeface="+mn-ea"/>
                          <a:cs typeface="+mn-cs"/>
                        </a:rPr>
                        <a:t> </a:t>
                      </a:r>
                    </a:p>
                  </a:txBody>
                  <a:tcPr>
                    <a:solidFill>
                      <a:schemeClr val="accent2">
                        <a:lumMod val="60000"/>
                        <a:lumOff val="40000"/>
                      </a:schemeClr>
                    </a:solidFill>
                  </a:tcPr>
                </a:tc>
                <a:tc>
                  <a:txBody>
                    <a:bodyPr/>
                    <a:lstStyle/>
                    <a:p>
                      <a:pPr marL="901700" indent="-901700" rtl="0" fontAlgn="base"/>
                      <a:r>
                        <a:rPr lang="en-GB" sz="2200" b="1" i="0" kern="1200" dirty="0">
                          <a:solidFill>
                            <a:schemeClr val="lt1"/>
                          </a:solidFill>
                          <a:effectLst/>
                          <a:latin typeface="+mn-lt"/>
                          <a:ea typeface="+mn-ea"/>
                          <a:cs typeface="+mn-cs"/>
                        </a:rPr>
                        <a:t>(c) (ii) 	for the other practitioner, explains:</a:t>
                      </a:r>
                      <a:r>
                        <a:rPr lang="en-GB" sz="2200" b="0" i="0" kern="1200" dirty="0">
                          <a:solidFill>
                            <a:schemeClr val="lt1"/>
                          </a:solidFill>
                          <a:effectLst/>
                          <a:latin typeface="+mn-lt"/>
                          <a:ea typeface="+mn-ea"/>
                          <a:cs typeface="+mn-cs"/>
                        </a:rPr>
                        <a:t> </a:t>
                      </a:r>
                    </a:p>
                    <a:p>
                      <a:pPr marL="271463" indent="-271463" rtl="0" fontAlgn="base"/>
                      <a:r>
                        <a:rPr lang="en-GB" sz="2200" b="1" i="0" kern="1200" dirty="0">
                          <a:solidFill>
                            <a:schemeClr val="lt1"/>
                          </a:solidFill>
                          <a:effectLst/>
                          <a:latin typeface="+mn-lt"/>
                          <a:ea typeface="+mn-ea"/>
                          <a:cs typeface="+mn-cs"/>
                        </a:rPr>
                        <a:t>•	the principles of care and core values that underpin their working practices, and their application</a:t>
                      </a:r>
                      <a:endParaRPr lang="en-GB" sz="2200" b="0" i="0" kern="1200" dirty="0">
                        <a:solidFill>
                          <a:schemeClr val="lt1"/>
                        </a:solidFill>
                        <a:effectLst/>
                        <a:latin typeface="+mn-lt"/>
                        <a:ea typeface="+mn-ea"/>
                        <a:cs typeface="+mn-cs"/>
                      </a:endParaRPr>
                    </a:p>
                    <a:p>
                      <a:pPr marL="271463" indent="-271463" rtl="0" fontAlgn="base"/>
                      <a:r>
                        <a:rPr lang="en-GB" sz="2200" b="1" i="0" kern="1200" dirty="0">
                          <a:solidFill>
                            <a:schemeClr val="lt1"/>
                          </a:solidFill>
                          <a:effectLst/>
                          <a:latin typeface="+mn-lt"/>
                          <a:ea typeface="+mn-ea"/>
                          <a:cs typeface="+mn-cs"/>
                        </a:rPr>
                        <a:t>•	how the practitioner works within a multi-disciplinary team to ensure that personal outcomes are achieved. </a:t>
                      </a:r>
                      <a:r>
                        <a:rPr lang="en-GB" sz="2200" b="0" i="0" kern="1200" dirty="0">
                          <a:solidFill>
                            <a:schemeClr val="lt1"/>
                          </a:solidFill>
                          <a:effectLst/>
                          <a:latin typeface="+mn-lt"/>
                          <a:ea typeface="+mn-ea"/>
                          <a:cs typeface="+mn-cs"/>
                        </a:rPr>
                        <a:t> </a:t>
                      </a:r>
                    </a:p>
                    <a:p>
                      <a:endParaRPr lang="en-GB" sz="2200" dirty="0"/>
                    </a:p>
                  </a:txBody>
                  <a:tcPr>
                    <a:solidFill>
                      <a:schemeClr val="accent5">
                        <a:lumMod val="60000"/>
                        <a:lumOff val="40000"/>
                      </a:schemeClr>
                    </a:solidFill>
                  </a:tcPr>
                </a:tc>
                <a:extLst>
                  <a:ext uri="{0D108BD9-81ED-4DB2-BD59-A6C34878D82A}">
                    <a16:rowId xmlns:a16="http://schemas.microsoft.com/office/drawing/2014/main" val="10000"/>
                  </a:ext>
                </a:extLst>
              </a:tr>
            </a:tbl>
          </a:graphicData>
        </a:graphic>
      </p:graphicFrame>
      <p:pic>
        <p:nvPicPr>
          <p:cNvPr id="4" name="Picture 3">
            <a:extLst>
              <a:ext uri="{FF2B5EF4-FFF2-40B4-BE49-F238E27FC236}">
                <a16:creationId xmlns:a16="http://schemas.microsoft.com/office/drawing/2014/main" id="{238F471E-1507-4AE0-BF48-FE2FE37321C8}"/>
              </a:ext>
            </a:extLst>
          </p:cNvPr>
          <p:cNvPicPr/>
          <p:nvPr/>
        </p:nvPicPr>
        <p:blipFill>
          <a:blip r:embed="rId2">
            <a:extLst>
              <a:ext uri="{28A0092B-C50C-407E-A947-70E740481C1C}">
                <a14:useLocalDpi xmlns:a14="http://schemas.microsoft.com/office/drawing/2010/main" val="0"/>
              </a:ext>
            </a:extLst>
          </a:blip>
          <a:stretch>
            <a:fillRect/>
          </a:stretch>
        </p:blipFill>
        <p:spPr>
          <a:xfrm>
            <a:off x="10711543" y="0"/>
            <a:ext cx="1480457" cy="642257"/>
          </a:xfrm>
          <a:prstGeom prst="rect">
            <a:avLst/>
          </a:prstGeom>
        </p:spPr>
      </p:pic>
    </p:spTree>
    <p:extLst>
      <p:ext uri="{BB962C8B-B14F-4D97-AF65-F5344CB8AC3E}">
        <p14:creationId xmlns:p14="http://schemas.microsoft.com/office/powerpoint/2010/main" val="41396339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3356C4D-39A4-41F4-81D7-A443625A2271}"/>
              </a:ext>
            </a:extLst>
          </p:cNvPr>
          <p:cNvSpPr>
            <a:spLocks noGrp="1"/>
          </p:cNvSpPr>
          <p:nvPr>
            <p:ph sz="half" idx="1"/>
          </p:nvPr>
        </p:nvSpPr>
        <p:spPr>
          <a:xfrm>
            <a:off x="838200" y="2544510"/>
            <a:ext cx="5070100" cy="4030461"/>
          </a:xfrm>
        </p:spPr>
        <p:txBody>
          <a:bodyPr vert="horz" lIns="91440" tIns="45720" rIns="91440" bIns="45720" rtlCol="0" anchor="t">
            <a:noAutofit/>
          </a:bodyPr>
          <a:lstStyle/>
          <a:p>
            <a:pPr marL="0" indent="0">
              <a:lnSpc>
                <a:spcPct val="100000"/>
              </a:lnSpc>
              <a:spcBef>
                <a:spcPts val="0"/>
              </a:spcBef>
              <a:spcAft>
                <a:spcPts val="1800"/>
              </a:spcAft>
              <a:buNone/>
            </a:pPr>
            <a:r>
              <a:rPr lang="en-GB" sz="2400" dirty="0">
                <a:ea typeface="+mn-lt"/>
                <a:cs typeface="+mn-lt"/>
              </a:rPr>
              <a:t>It is anticipated that this approach will make health and social care outcomes better and more consistent, as well as strengthening community-based care.</a:t>
            </a:r>
            <a:endParaRPr lang="en-GB" sz="2400" b="1" dirty="0">
              <a:ea typeface="+mn-lt"/>
              <a:cs typeface="+mn-lt"/>
            </a:endParaRPr>
          </a:p>
          <a:p>
            <a:pPr marL="0" indent="0">
              <a:lnSpc>
                <a:spcPct val="100000"/>
              </a:lnSpc>
              <a:spcBef>
                <a:spcPts val="0"/>
              </a:spcBef>
              <a:spcAft>
                <a:spcPts val="1200"/>
              </a:spcAft>
              <a:buNone/>
            </a:pPr>
            <a:r>
              <a:rPr lang="en-GB" sz="2400" dirty="0">
                <a:ea typeface="+mn-lt"/>
                <a:cs typeface="+mn-lt"/>
              </a:rPr>
              <a:t>Effective multi-disciplinary assessments will become standard practice, the role of the general practitioner (GP) more central, and early intervention, reablement and intermediate care part of a single co-ordinated system.</a:t>
            </a:r>
            <a:endParaRPr lang="en-GB" sz="2400" b="1" dirty="0">
              <a:ea typeface="+mn-lt"/>
              <a:cs typeface="+mn-lt"/>
            </a:endParaRPr>
          </a:p>
          <a:p>
            <a:pPr marL="0" indent="0">
              <a:buNone/>
            </a:pPr>
            <a:endParaRPr lang="en-GB" dirty="0">
              <a:ea typeface="+mn-lt"/>
              <a:cs typeface="+mn-lt"/>
            </a:endParaRPr>
          </a:p>
          <a:p>
            <a:endParaRPr lang="en-GB" dirty="0">
              <a:ea typeface="+mn-lt"/>
              <a:cs typeface="+mn-lt"/>
            </a:endParaRPr>
          </a:p>
          <a:p>
            <a:pPr marL="0" indent="0">
              <a:buNone/>
            </a:pPr>
            <a:endParaRPr lang="en-GB" dirty="0">
              <a:ea typeface="+mn-lt"/>
              <a:cs typeface="+mn-lt"/>
            </a:endParaRPr>
          </a:p>
          <a:p>
            <a:endParaRPr lang="en-GB" b="1" dirty="0">
              <a:ea typeface="+mn-lt"/>
              <a:cs typeface="+mn-lt"/>
            </a:endParaRPr>
          </a:p>
          <a:p>
            <a:endParaRPr lang="en-GB" dirty="0">
              <a:ea typeface="+mn-lt"/>
              <a:cs typeface="+mn-lt"/>
            </a:endParaRPr>
          </a:p>
          <a:p>
            <a:endParaRPr lang="en-GB" b="1" dirty="0">
              <a:ea typeface="+mn-lt"/>
              <a:cs typeface="+mn-lt"/>
            </a:endParaRPr>
          </a:p>
          <a:p>
            <a:endParaRPr lang="en-GB" dirty="0">
              <a:ea typeface="+mn-lt"/>
              <a:cs typeface="+mn-lt"/>
            </a:endParaRPr>
          </a:p>
          <a:p>
            <a:endParaRPr lang="en-GB" b="1" dirty="0">
              <a:ea typeface="+mn-lt"/>
              <a:cs typeface="+mn-lt"/>
            </a:endParaRPr>
          </a:p>
        </p:txBody>
      </p:sp>
      <p:pic>
        <p:nvPicPr>
          <p:cNvPr id="5" name="Picture 5" descr="A picture containing diagram&#10;&#10;Description automatically generated">
            <a:extLst>
              <a:ext uri="{FF2B5EF4-FFF2-40B4-BE49-F238E27FC236}">
                <a16:creationId xmlns:a16="http://schemas.microsoft.com/office/drawing/2014/main" id="{1A4E6779-267E-4BEF-8F85-00136F6D0399}"/>
              </a:ext>
            </a:extLst>
          </p:cNvPr>
          <p:cNvPicPr>
            <a:picLocks noGrp="1" noChangeAspect="1"/>
          </p:cNvPicPr>
          <p:nvPr>
            <p:ph sz="half" idx="2"/>
          </p:nvPr>
        </p:nvPicPr>
        <p:blipFill>
          <a:blip r:embed="rId2"/>
          <a:stretch>
            <a:fillRect/>
          </a:stretch>
        </p:blipFill>
        <p:spPr>
          <a:xfrm>
            <a:off x="6283699" y="2626725"/>
            <a:ext cx="5070101" cy="3866029"/>
          </a:xfrm>
        </p:spPr>
      </p:pic>
      <p:sp>
        <p:nvSpPr>
          <p:cNvPr id="7" name="Title 1">
            <a:extLst>
              <a:ext uri="{FF2B5EF4-FFF2-40B4-BE49-F238E27FC236}">
                <a16:creationId xmlns:a16="http://schemas.microsoft.com/office/drawing/2014/main" id="{0BFD74E4-BFC2-459D-BE5E-F1EAE2CA87E0}"/>
              </a:ext>
            </a:extLst>
          </p:cNvPr>
          <p:cNvSpPr>
            <a:spLocks noGrp="1"/>
          </p:cNvSpPr>
          <p:nvPr>
            <p:ph type="title"/>
          </p:nvPr>
        </p:nvSpPr>
        <p:spPr>
          <a:xfrm>
            <a:off x="838200" y="1054913"/>
            <a:ext cx="10515600" cy="1325563"/>
          </a:xfrm>
          <a:solidFill>
            <a:srgbClr val="F584EB"/>
          </a:solidFill>
        </p:spPr>
        <p:txBody>
          <a:bodyPr vert="horz" lIns="91440" tIns="45720" rIns="91440" bIns="45720" rtlCol="0" anchor="ctr">
            <a:noAutofit/>
          </a:bodyPr>
          <a:lstStyle/>
          <a:p>
            <a:pPr algn="ctr"/>
            <a:r>
              <a:rPr lang="en-GB" sz="4000" dirty="0">
                <a:latin typeface="Calibri"/>
                <a:cs typeface="Calibri"/>
              </a:rPr>
              <a:t>A Framework for Delivering Integrated Health and Social Care for Older People with Complex Needs</a:t>
            </a:r>
            <a:endParaRPr lang="en-US" sz="4000" dirty="0">
              <a:ea typeface="+mj-lt"/>
              <a:cs typeface="+mj-lt"/>
            </a:endParaRPr>
          </a:p>
        </p:txBody>
      </p:sp>
      <p:pic>
        <p:nvPicPr>
          <p:cNvPr id="8" name="Picture 7">
            <a:extLst>
              <a:ext uri="{FF2B5EF4-FFF2-40B4-BE49-F238E27FC236}">
                <a16:creationId xmlns:a16="http://schemas.microsoft.com/office/drawing/2014/main" id="{E3D44DF2-2C6C-471F-9257-D21A84F73000}"/>
              </a:ext>
            </a:extLst>
          </p:cNvPr>
          <p:cNvPicPr/>
          <p:nvPr/>
        </p:nvPicPr>
        <p:blipFill>
          <a:blip r:embed="rId3">
            <a:extLst>
              <a:ext uri="{28A0092B-C50C-407E-A947-70E740481C1C}">
                <a14:useLocalDpi xmlns:a14="http://schemas.microsoft.com/office/drawing/2010/main" val="0"/>
              </a:ext>
            </a:extLst>
          </a:blip>
          <a:stretch>
            <a:fillRect/>
          </a:stretch>
        </p:blipFill>
        <p:spPr>
          <a:xfrm>
            <a:off x="10101943" y="74381"/>
            <a:ext cx="2009775" cy="838200"/>
          </a:xfrm>
          <a:prstGeom prst="rect">
            <a:avLst/>
          </a:prstGeom>
        </p:spPr>
      </p:pic>
    </p:spTree>
    <p:extLst>
      <p:ext uri="{BB962C8B-B14F-4D97-AF65-F5344CB8AC3E}">
        <p14:creationId xmlns:p14="http://schemas.microsoft.com/office/powerpoint/2010/main" val="30791430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811A0-792D-41B0-A53A-D28AD8BE5913}"/>
              </a:ext>
            </a:extLst>
          </p:cNvPr>
          <p:cNvSpPr>
            <a:spLocks noGrp="1"/>
          </p:cNvSpPr>
          <p:nvPr>
            <p:ph type="title"/>
          </p:nvPr>
        </p:nvSpPr>
        <p:spPr>
          <a:xfrm>
            <a:off x="838200" y="1088574"/>
            <a:ext cx="10515600" cy="710974"/>
          </a:xfrm>
          <a:solidFill>
            <a:srgbClr val="F584EB"/>
          </a:solidFill>
        </p:spPr>
        <p:txBody>
          <a:bodyPr/>
          <a:lstStyle/>
          <a:p>
            <a:pPr algn="ctr"/>
            <a:r>
              <a:rPr lang="en-GB" dirty="0">
                <a:latin typeface="Calibri"/>
                <a:ea typeface="+mj-lt"/>
                <a:cs typeface="Calibri"/>
              </a:rPr>
              <a:t>Linking to NEA Task 1</a:t>
            </a:r>
          </a:p>
        </p:txBody>
      </p:sp>
      <p:sp>
        <p:nvSpPr>
          <p:cNvPr id="4" name="Content Placeholder 3">
            <a:extLst>
              <a:ext uri="{FF2B5EF4-FFF2-40B4-BE49-F238E27FC236}">
                <a16:creationId xmlns:a16="http://schemas.microsoft.com/office/drawing/2014/main" id="{017D5237-E05F-4B3C-99F3-A2587E7F1ECC}"/>
              </a:ext>
            </a:extLst>
          </p:cNvPr>
          <p:cNvSpPr>
            <a:spLocks noGrp="1"/>
          </p:cNvSpPr>
          <p:nvPr>
            <p:ph sz="half" idx="2"/>
          </p:nvPr>
        </p:nvSpPr>
        <p:spPr>
          <a:xfrm>
            <a:off x="4746171" y="1934485"/>
            <a:ext cx="6607629" cy="4662261"/>
          </a:xfrm>
          <a:ln>
            <a:solidFill>
              <a:srgbClr val="F584EB"/>
            </a:solidFill>
          </a:ln>
        </p:spPr>
        <p:txBody>
          <a:bodyPr vert="horz" lIns="91440" tIns="45720" rIns="91440" bIns="45720" rtlCol="0" anchor="t">
            <a:noAutofit/>
          </a:bodyPr>
          <a:lstStyle/>
          <a:p>
            <a:pPr marL="0" indent="0">
              <a:buNone/>
            </a:pPr>
            <a:r>
              <a:rPr lang="en-GB" sz="2400" b="1" dirty="0">
                <a:solidFill>
                  <a:srgbClr val="DB44E3"/>
                </a:solidFill>
                <a:ea typeface="+mn-lt"/>
                <a:cs typeface="+mn-lt"/>
              </a:rPr>
              <a:t>You must be able to link each piece of legislation, regulation and initiative:</a:t>
            </a:r>
          </a:p>
          <a:p>
            <a:pPr marL="457200" indent="-457200">
              <a:buFont typeface="Wingdings" panose="020B0604020202020204" pitchFamily="34" charset="0"/>
              <a:buChar char="ü"/>
            </a:pPr>
            <a:r>
              <a:rPr lang="en-GB" sz="2400" dirty="0">
                <a:ea typeface="+mn-lt"/>
                <a:cs typeface="+mn-lt"/>
              </a:rPr>
              <a:t>Able to identify the purpose of it</a:t>
            </a:r>
          </a:p>
          <a:p>
            <a:pPr marL="457200" indent="-457200">
              <a:buFont typeface="Wingdings" panose="020B0604020202020204" pitchFamily="34" charset="0"/>
              <a:buChar char="ü"/>
            </a:pPr>
            <a:r>
              <a:rPr lang="en-GB" sz="2400" dirty="0">
                <a:ea typeface="+mn-lt"/>
                <a:cs typeface="+mn-lt"/>
              </a:rPr>
              <a:t>The main features of it</a:t>
            </a:r>
          </a:p>
          <a:p>
            <a:pPr marL="457200" indent="-457200">
              <a:buFont typeface="Wingdings" panose="020B0604020202020204" pitchFamily="34" charset="0"/>
              <a:buChar char="ü"/>
            </a:pPr>
            <a:r>
              <a:rPr lang="en-GB" sz="2400" dirty="0">
                <a:ea typeface="+mn-lt"/>
                <a:cs typeface="+mn-lt"/>
              </a:rPr>
              <a:t>How it supports sustainable, high-quality person/child-centred health and social care and childcare services in Wales</a:t>
            </a:r>
          </a:p>
          <a:p>
            <a:pPr marL="457200" indent="-457200">
              <a:buFont typeface="Wingdings" panose="020B0604020202020204" pitchFamily="34" charset="0"/>
              <a:buChar char="ü"/>
            </a:pPr>
            <a:r>
              <a:rPr lang="en-GB" sz="2400" dirty="0">
                <a:ea typeface="+mn-lt"/>
                <a:cs typeface="+mn-lt"/>
              </a:rPr>
              <a:t>The impact of the current legislation, initiatives and/or regulation in relation to: </a:t>
            </a:r>
          </a:p>
          <a:p>
            <a:pPr marL="914400" lvl="1" indent="-457200">
              <a:buFont typeface="Wingdings" panose="020B0604020202020204" pitchFamily="34" charset="0"/>
              <a:buChar char="ü"/>
            </a:pPr>
            <a:r>
              <a:rPr lang="en-GB" dirty="0">
                <a:ea typeface="+mn-lt"/>
                <a:cs typeface="+mn-lt"/>
              </a:rPr>
              <a:t>sustainable care services </a:t>
            </a:r>
          </a:p>
          <a:p>
            <a:pPr marL="914400" lvl="1" indent="-457200">
              <a:buFont typeface="Wingdings" panose="020B0604020202020204" pitchFamily="34" charset="0"/>
              <a:buChar char="ü"/>
            </a:pPr>
            <a:r>
              <a:rPr lang="en-GB" dirty="0">
                <a:ea typeface="+mn-lt"/>
                <a:cs typeface="+mn-lt"/>
              </a:rPr>
              <a:t>high-quality health and social care, and childcare services in Wales.</a:t>
            </a:r>
            <a:endParaRPr lang="en-GB" sz="2400" dirty="0">
              <a:ea typeface="+mn-lt"/>
              <a:cs typeface="+mn-lt"/>
            </a:endParaRPr>
          </a:p>
          <a:p>
            <a:pPr marL="0" indent="0">
              <a:buNone/>
            </a:pPr>
            <a:endParaRPr lang="en-GB" dirty="0">
              <a:cs typeface="Calibri"/>
            </a:endParaRPr>
          </a:p>
        </p:txBody>
      </p:sp>
      <p:sp>
        <p:nvSpPr>
          <p:cNvPr id="6" name="Content Placeholder 5">
            <a:extLst>
              <a:ext uri="{FF2B5EF4-FFF2-40B4-BE49-F238E27FC236}">
                <a16:creationId xmlns:a16="http://schemas.microsoft.com/office/drawing/2014/main" id="{9A781D59-C58F-43C7-A107-27B835B529C4}"/>
              </a:ext>
            </a:extLst>
          </p:cNvPr>
          <p:cNvSpPr>
            <a:spLocks noGrp="1"/>
          </p:cNvSpPr>
          <p:nvPr>
            <p:ph sz="half" idx="1"/>
          </p:nvPr>
        </p:nvSpPr>
        <p:spPr>
          <a:xfrm>
            <a:off x="838200" y="1934485"/>
            <a:ext cx="3816350" cy="4855241"/>
          </a:xfrm>
        </p:spPr>
        <p:txBody>
          <a:bodyPr vert="horz" lIns="91440" tIns="45720" rIns="91440" bIns="45720" rtlCol="0" anchor="t">
            <a:noAutofit/>
          </a:bodyPr>
          <a:lstStyle/>
          <a:p>
            <a:pPr marL="0" indent="0">
              <a:buNone/>
            </a:pPr>
            <a:r>
              <a:rPr lang="en-GB" sz="2400" b="1" dirty="0">
                <a:solidFill>
                  <a:srgbClr val="DB44E3"/>
                </a:solidFill>
                <a:latin typeface="Calibri"/>
                <a:ea typeface="+mn-lt"/>
                <a:cs typeface="Calibri Light"/>
              </a:rPr>
              <a:t>Part (b)</a:t>
            </a:r>
          </a:p>
          <a:p>
            <a:pPr marL="0" indent="0">
              <a:buNone/>
            </a:pPr>
            <a:r>
              <a:rPr lang="en-GB" sz="2400" dirty="0">
                <a:latin typeface="Calibri"/>
                <a:ea typeface="+mn-lt"/>
                <a:cs typeface="Calibri Light"/>
              </a:rPr>
              <a:t>Discusses how current legislation, initiatives and regulation support, and have an impact on, the provision of sustainable, high-quality health and social care and childcare services in Wales</a:t>
            </a:r>
            <a:endParaRPr lang="en-GB" sz="2400" dirty="0">
              <a:latin typeface="Calibri"/>
              <a:ea typeface="+mn-lt"/>
              <a:cs typeface="+mn-lt"/>
            </a:endParaRPr>
          </a:p>
          <a:p>
            <a:endParaRPr lang="en-GB" dirty="0">
              <a:cs typeface="Calibri" panose="020F0502020204030204"/>
            </a:endParaRPr>
          </a:p>
        </p:txBody>
      </p:sp>
      <p:pic>
        <p:nvPicPr>
          <p:cNvPr id="5" name="Picture 4">
            <a:extLst>
              <a:ext uri="{FF2B5EF4-FFF2-40B4-BE49-F238E27FC236}">
                <a16:creationId xmlns:a16="http://schemas.microsoft.com/office/drawing/2014/main" id="{642246C7-65FE-4715-8F5E-FFD2D58E3773}"/>
              </a:ext>
            </a:extLst>
          </p:cNvPr>
          <p:cNvPicPr/>
          <p:nvPr/>
        </p:nvPicPr>
        <p:blipFill>
          <a:blip r:embed="rId2">
            <a:extLst>
              <a:ext uri="{28A0092B-C50C-407E-A947-70E740481C1C}">
                <a14:useLocalDpi xmlns:a14="http://schemas.microsoft.com/office/drawing/2010/main" val="0"/>
              </a:ext>
            </a:extLst>
          </a:blip>
          <a:stretch>
            <a:fillRect/>
          </a:stretch>
        </p:blipFill>
        <p:spPr>
          <a:xfrm>
            <a:off x="10134599" y="74381"/>
            <a:ext cx="1988005" cy="838200"/>
          </a:xfrm>
          <a:prstGeom prst="rect">
            <a:avLst/>
          </a:prstGeom>
        </p:spPr>
      </p:pic>
    </p:spTree>
    <p:extLst>
      <p:ext uri="{BB962C8B-B14F-4D97-AF65-F5344CB8AC3E}">
        <p14:creationId xmlns:p14="http://schemas.microsoft.com/office/powerpoint/2010/main" val="15816300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ACC2CB-FB1E-459B-B0FA-A2F16031C1A6}"/>
              </a:ext>
            </a:extLst>
          </p:cNvPr>
          <p:cNvSpPr>
            <a:spLocks noGrp="1"/>
          </p:cNvSpPr>
          <p:nvPr>
            <p:ph type="title"/>
          </p:nvPr>
        </p:nvSpPr>
        <p:spPr>
          <a:xfrm>
            <a:off x="462643" y="1337126"/>
            <a:ext cx="11266714" cy="928688"/>
          </a:xfrm>
          <a:solidFill>
            <a:srgbClr val="F584EB"/>
          </a:solidFill>
        </p:spPr>
        <p:txBody>
          <a:bodyPr/>
          <a:lstStyle/>
          <a:p>
            <a:pPr algn="ctr"/>
            <a:r>
              <a:rPr lang="en-GB" dirty="0">
                <a:latin typeface="+mn-lt"/>
                <a:cs typeface="Calibri Light"/>
              </a:rPr>
              <a:t>Initiatives Table</a:t>
            </a:r>
          </a:p>
        </p:txBody>
      </p:sp>
      <p:graphicFrame>
        <p:nvGraphicFramePr>
          <p:cNvPr id="3" name="Table 3">
            <a:extLst>
              <a:ext uri="{FF2B5EF4-FFF2-40B4-BE49-F238E27FC236}">
                <a16:creationId xmlns:a16="http://schemas.microsoft.com/office/drawing/2014/main" id="{F584AFF6-2867-449C-B5CD-0D9835609947}"/>
              </a:ext>
            </a:extLst>
          </p:cNvPr>
          <p:cNvGraphicFramePr>
            <a:graphicFrameLocks noGrp="1"/>
          </p:cNvGraphicFramePr>
          <p:nvPr/>
        </p:nvGraphicFramePr>
        <p:xfrm>
          <a:off x="462643" y="2592385"/>
          <a:ext cx="11266715" cy="3650808"/>
        </p:xfrm>
        <a:graphic>
          <a:graphicData uri="http://schemas.openxmlformats.org/drawingml/2006/table">
            <a:tbl>
              <a:tblPr firstRow="1" bandRow="1">
                <a:tableStyleId>{5940675A-B579-460E-94D1-54222C63F5DA}</a:tableStyleId>
              </a:tblPr>
              <a:tblGrid>
                <a:gridCol w="2253343">
                  <a:extLst>
                    <a:ext uri="{9D8B030D-6E8A-4147-A177-3AD203B41FA5}">
                      <a16:colId xmlns:a16="http://schemas.microsoft.com/office/drawing/2014/main" val="1882471056"/>
                    </a:ext>
                  </a:extLst>
                </a:gridCol>
                <a:gridCol w="2253343">
                  <a:extLst>
                    <a:ext uri="{9D8B030D-6E8A-4147-A177-3AD203B41FA5}">
                      <a16:colId xmlns:a16="http://schemas.microsoft.com/office/drawing/2014/main" val="469328306"/>
                    </a:ext>
                  </a:extLst>
                </a:gridCol>
                <a:gridCol w="2253343">
                  <a:extLst>
                    <a:ext uri="{9D8B030D-6E8A-4147-A177-3AD203B41FA5}">
                      <a16:colId xmlns:a16="http://schemas.microsoft.com/office/drawing/2014/main" val="3100827003"/>
                    </a:ext>
                  </a:extLst>
                </a:gridCol>
                <a:gridCol w="2253343">
                  <a:extLst>
                    <a:ext uri="{9D8B030D-6E8A-4147-A177-3AD203B41FA5}">
                      <a16:colId xmlns:a16="http://schemas.microsoft.com/office/drawing/2014/main" val="1674098279"/>
                    </a:ext>
                  </a:extLst>
                </a:gridCol>
                <a:gridCol w="2253343">
                  <a:extLst>
                    <a:ext uri="{9D8B030D-6E8A-4147-A177-3AD203B41FA5}">
                      <a16:colId xmlns:a16="http://schemas.microsoft.com/office/drawing/2014/main" val="428850998"/>
                    </a:ext>
                  </a:extLst>
                </a:gridCol>
              </a:tblGrid>
              <a:tr h="705330">
                <a:tc>
                  <a:txBody>
                    <a:bodyPr/>
                    <a:lstStyle/>
                    <a:p>
                      <a:r>
                        <a:rPr lang="en-GB" sz="1200" b="1" dirty="0"/>
                        <a:t>Initiative</a:t>
                      </a:r>
                    </a:p>
                  </a:txBody>
                  <a:tcPr anchor="b"/>
                </a:tc>
                <a:tc>
                  <a:txBody>
                    <a:bodyPr/>
                    <a:lstStyle/>
                    <a:p>
                      <a:pPr lvl="0" algn="l">
                        <a:lnSpc>
                          <a:spcPct val="100000"/>
                        </a:lnSpc>
                        <a:spcBef>
                          <a:spcPts val="0"/>
                        </a:spcBef>
                        <a:spcAft>
                          <a:spcPts val="0"/>
                        </a:spcAft>
                        <a:buNone/>
                      </a:pPr>
                      <a:r>
                        <a:rPr lang="en-GB" sz="1200" b="1" u="none" strike="noStrike" noProof="0" dirty="0"/>
                        <a:t>The purpose/aim of the initiative</a:t>
                      </a:r>
                    </a:p>
                  </a:txBody>
                  <a:tcPr anchor="b"/>
                </a:tc>
                <a:tc>
                  <a:txBody>
                    <a:bodyPr/>
                    <a:lstStyle/>
                    <a:p>
                      <a:pPr lvl="0" algn="l">
                        <a:lnSpc>
                          <a:spcPct val="100000"/>
                        </a:lnSpc>
                        <a:spcBef>
                          <a:spcPts val="0"/>
                        </a:spcBef>
                        <a:spcAft>
                          <a:spcPts val="0"/>
                        </a:spcAft>
                        <a:buNone/>
                      </a:pPr>
                      <a:r>
                        <a:rPr lang="en-GB" sz="1200" b="1" u="none" strike="noStrike" noProof="0" dirty="0"/>
                        <a:t>The standards that are set in the initiative</a:t>
                      </a:r>
                    </a:p>
                  </a:txBody>
                  <a:tcPr anchor="b"/>
                </a:tc>
                <a:tc>
                  <a:txBody>
                    <a:bodyPr/>
                    <a:lstStyle/>
                    <a:p>
                      <a:pPr lvl="0" algn="l">
                        <a:lnSpc>
                          <a:spcPct val="100000"/>
                        </a:lnSpc>
                        <a:spcBef>
                          <a:spcPts val="0"/>
                        </a:spcBef>
                        <a:spcAft>
                          <a:spcPts val="0"/>
                        </a:spcAft>
                        <a:buNone/>
                      </a:pPr>
                      <a:r>
                        <a:rPr lang="en-GB" sz="1200" b="1" u="none" strike="noStrike" noProof="0" dirty="0"/>
                        <a:t>How it supports sustainable, high-quality person/child-centred health and social care and childcare services in Wales</a:t>
                      </a:r>
                    </a:p>
                  </a:txBody>
                  <a:tcPr anchor="b"/>
                </a:tc>
                <a:tc>
                  <a:txBody>
                    <a:bodyPr/>
                    <a:lstStyle/>
                    <a:p>
                      <a:pPr lvl="0" algn="l">
                        <a:lnSpc>
                          <a:spcPct val="100000"/>
                        </a:lnSpc>
                        <a:spcBef>
                          <a:spcPts val="0"/>
                        </a:spcBef>
                        <a:spcAft>
                          <a:spcPts val="0"/>
                        </a:spcAft>
                        <a:buNone/>
                      </a:pPr>
                      <a:r>
                        <a:rPr lang="en-GB" sz="1200" b="1" u="none" strike="noStrike" noProof="0" dirty="0"/>
                        <a:t>The impact of the initiative</a:t>
                      </a:r>
                    </a:p>
                  </a:txBody>
                  <a:tcPr anchor="b"/>
                </a:tc>
                <a:extLst>
                  <a:ext uri="{0D108BD9-81ED-4DB2-BD59-A6C34878D82A}">
                    <a16:rowId xmlns:a16="http://schemas.microsoft.com/office/drawing/2014/main" val="601467475"/>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3630348956"/>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2283502272"/>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837088961"/>
                  </a:ext>
                </a:extLst>
              </a:tr>
              <a:tr h="661242">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extLst>
                  <a:ext uri="{0D108BD9-81ED-4DB2-BD59-A6C34878D82A}">
                    <a16:rowId xmlns:a16="http://schemas.microsoft.com/office/drawing/2014/main" val="3044533939"/>
                  </a:ext>
                </a:extLst>
              </a:tr>
            </a:tbl>
          </a:graphicData>
        </a:graphic>
      </p:graphicFrame>
      <p:pic>
        <p:nvPicPr>
          <p:cNvPr id="4" name="Picture 3">
            <a:extLst>
              <a:ext uri="{FF2B5EF4-FFF2-40B4-BE49-F238E27FC236}">
                <a16:creationId xmlns:a16="http://schemas.microsoft.com/office/drawing/2014/main" id="{899F36E7-0E03-467C-982A-DEAB537D3F41}"/>
              </a:ext>
            </a:extLst>
          </p:cNvPr>
          <p:cNvPicPr/>
          <p:nvPr/>
        </p:nvPicPr>
        <p:blipFill>
          <a:blip r:embed="rId2">
            <a:extLst>
              <a:ext uri="{28A0092B-C50C-407E-A947-70E740481C1C}">
                <a14:useLocalDpi xmlns:a14="http://schemas.microsoft.com/office/drawing/2010/main" val="0"/>
              </a:ext>
            </a:extLst>
          </a:blip>
          <a:stretch>
            <a:fillRect/>
          </a:stretch>
        </p:blipFill>
        <p:spPr>
          <a:xfrm>
            <a:off x="10101943" y="74381"/>
            <a:ext cx="2009775" cy="838200"/>
          </a:xfrm>
          <a:prstGeom prst="rect">
            <a:avLst/>
          </a:prstGeom>
        </p:spPr>
      </p:pic>
    </p:spTree>
    <p:extLst>
      <p:ext uri="{BB962C8B-B14F-4D97-AF65-F5344CB8AC3E}">
        <p14:creationId xmlns:p14="http://schemas.microsoft.com/office/powerpoint/2010/main" val="14617412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94A1D-4A8F-47A8-81FB-F739019A68CA}"/>
              </a:ext>
            </a:extLst>
          </p:cNvPr>
          <p:cNvSpPr>
            <a:spLocks noGrp="1"/>
          </p:cNvSpPr>
          <p:nvPr>
            <p:ph type="title"/>
          </p:nvPr>
        </p:nvSpPr>
        <p:spPr>
          <a:xfrm>
            <a:off x="838200" y="1149034"/>
            <a:ext cx="10515600" cy="838200"/>
          </a:xfrm>
          <a:solidFill>
            <a:srgbClr val="F584EB"/>
          </a:solidFill>
        </p:spPr>
        <p:txBody>
          <a:bodyPr vert="horz" lIns="91440" tIns="45720" rIns="91440" bIns="45720" rtlCol="0" anchor="ctr">
            <a:noAutofit/>
          </a:bodyPr>
          <a:lstStyle/>
          <a:p>
            <a:pPr algn="ctr"/>
            <a:r>
              <a:rPr lang="en-GB" sz="4000" dirty="0">
                <a:latin typeface="Calibri"/>
                <a:cs typeface="Calibri"/>
              </a:rPr>
              <a:t>More than just words/</a:t>
            </a:r>
            <a:r>
              <a:rPr lang="en-GB" sz="4000" dirty="0" err="1">
                <a:latin typeface="Calibri"/>
                <a:cs typeface="Calibri"/>
              </a:rPr>
              <a:t>Mwy</a:t>
            </a:r>
            <a:r>
              <a:rPr lang="en-GB" sz="4000" dirty="0">
                <a:latin typeface="Calibri"/>
                <a:cs typeface="Calibri"/>
              </a:rPr>
              <a:t> </a:t>
            </a:r>
            <a:r>
              <a:rPr lang="en-GB" sz="4000" dirty="0" err="1">
                <a:latin typeface="Calibri"/>
                <a:cs typeface="Calibri"/>
              </a:rPr>
              <a:t>na</a:t>
            </a:r>
            <a:r>
              <a:rPr lang="en-GB" sz="4000" dirty="0">
                <a:latin typeface="Calibri"/>
                <a:cs typeface="Calibri"/>
              </a:rPr>
              <a:t> </a:t>
            </a:r>
            <a:r>
              <a:rPr lang="en-GB" sz="4000" dirty="0" err="1">
                <a:latin typeface="Calibri"/>
                <a:cs typeface="Calibri"/>
              </a:rPr>
              <a:t>geiriau</a:t>
            </a:r>
            <a:endParaRPr lang="en-US" sz="4000" dirty="0" err="1">
              <a:ea typeface="+mj-lt"/>
              <a:cs typeface="+mj-lt"/>
            </a:endParaRPr>
          </a:p>
        </p:txBody>
      </p:sp>
      <p:sp>
        <p:nvSpPr>
          <p:cNvPr id="3" name="Content Placeholder 2">
            <a:extLst>
              <a:ext uri="{FF2B5EF4-FFF2-40B4-BE49-F238E27FC236}">
                <a16:creationId xmlns:a16="http://schemas.microsoft.com/office/drawing/2014/main" id="{73356C4D-39A4-41F4-81D7-A443625A2271}"/>
              </a:ext>
            </a:extLst>
          </p:cNvPr>
          <p:cNvSpPr>
            <a:spLocks noGrp="1"/>
          </p:cNvSpPr>
          <p:nvPr>
            <p:ph sz="half" idx="1"/>
          </p:nvPr>
        </p:nvSpPr>
        <p:spPr>
          <a:xfrm>
            <a:off x="838200" y="2375901"/>
            <a:ext cx="6234952" cy="4003114"/>
          </a:xfrm>
        </p:spPr>
        <p:txBody>
          <a:bodyPr vert="horz" lIns="91440" tIns="45720" rIns="91440" bIns="45720" rtlCol="0" anchor="t">
            <a:noAutofit/>
          </a:bodyPr>
          <a:lstStyle/>
          <a:p>
            <a:pPr marL="0" indent="0">
              <a:lnSpc>
                <a:spcPct val="100000"/>
              </a:lnSpc>
              <a:spcBef>
                <a:spcPts val="0"/>
              </a:spcBef>
              <a:spcAft>
                <a:spcPts val="1800"/>
              </a:spcAft>
              <a:buNone/>
            </a:pPr>
            <a:r>
              <a:rPr lang="en-GB" sz="2400" i="1" dirty="0" err="1">
                <a:ea typeface="+mn-lt"/>
                <a:cs typeface="+mn-lt"/>
              </a:rPr>
              <a:t>Mwy</a:t>
            </a:r>
            <a:r>
              <a:rPr lang="en-GB" sz="2400" i="1" dirty="0">
                <a:ea typeface="+mn-lt"/>
                <a:cs typeface="+mn-lt"/>
              </a:rPr>
              <a:t> </a:t>
            </a:r>
            <a:r>
              <a:rPr lang="en-GB" sz="2400" i="1" dirty="0" err="1">
                <a:ea typeface="+mn-lt"/>
                <a:cs typeface="+mn-lt"/>
              </a:rPr>
              <a:t>na</a:t>
            </a:r>
            <a:r>
              <a:rPr lang="en-GB" sz="2400" i="1" dirty="0">
                <a:ea typeface="+mn-lt"/>
                <a:cs typeface="+mn-lt"/>
              </a:rPr>
              <a:t> </a:t>
            </a:r>
            <a:r>
              <a:rPr lang="en-GB" sz="2400" i="1" dirty="0" err="1">
                <a:ea typeface="+mn-lt"/>
                <a:cs typeface="+mn-lt"/>
              </a:rPr>
              <a:t>geiriau</a:t>
            </a:r>
            <a:r>
              <a:rPr lang="en-GB" sz="2400" i="1" dirty="0">
                <a:ea typeface="+mn-lt"/>
                <a:cs typeface="+mn-lt"/>
              </a:rPr>
              <a:t>/More than just words: A Strategic Framework for Promoting the Welsh Language in Health, Social Services and Social Care</a:t>
            </a:r>
            <a:r>
              <a:rPr lang="en-GB" sz="2400" dirty="0">
                <a:ea typeface="+mn-lt"/>
                <a:cs typeface="+mn-lt"/>
              </a:rPr>
              <a:t> was published in 2016 by the Deputy Minister for Social Services.</a:t>
            </a:r>
            <a:endParaRPr lang="en-GB" sz="2400" b="1" dirty="0">
              <a:ea typeface="+mn-lt"/>
              <a:cs typeface="+mn-lt"/>
            </a:endParaRPr>
          </a:p>
          <a:p>
            <a:pPr marL="0" indent="0">
              <a:lnSpc>
                <a:spcPct val="100000"/>
              </a:lnSpc>
              <a:spcBef>
                <a:spcPts val="0"/>
              </a:spcBef>
              <a:spcAft>
                <a:spcPts val="1800"/>
              </a:spcAft>
              <a:buNone/>
            </a:pPr>
            <a:r>
              <a:rPr lang="en-GB" sz="2400" dirty="0">
                <a:ea typeface="+mn-lt"/>
                <a:cs typeface="+mn-lt"/>
              </a:rPr>
              <a:t>The aim of the framework was to ensure that organisations recognise that language is an intrinsic part of care and that people who need services in Welsh get offered them.  This is called the ‘Active Offer</a:t>
            </a:r>
            <a:r>
              <a:rPr lang="en-GB" dirty="0">
                <a:ea typeface="+mn-lt"/>
                <a:cs typeface="+mn-lt"/>
              </a:rPr>
              <a:t>’. </a:t>
            </a:r>
            <a:endParaRPr lang="en-GB" dirty="0"/>
          </a:p>
          <a:p>
            <a:endParaRPr lang="en-GB" b="1" dirty="0">
              <a:ea typeface="+mn-lt"/>
              <a:cs typeface="+mn-lt"/>
            </a:endParaRPr>
          </a:p>
          <a:p>
            <a:endParaRPr lang="en-GB" dirty="0">
              <a:ea typeface="+mn-lt"/>
              <a:cs typeface="+mn-lt"/>
            </a:endParaRPr>
          </a:p>
          <a:p>
            <a:pPr marL="0" indent="0">
              <a:buNone/>
            </a:pPr>
            <a:endParaRPr lang="en-GB" dirty="0">
              <a:ea typeface="+mn-lt"/>
              <a:cs typeface="+mn-lt"/>
            </a:endParaRPr>
          </a:p>
          <a:p>
            <a:endParaRPr lang="en-GB" b="1" dirty="0">
              <a:ea typeface="+mn-lt"/>
              <a:cs typeface="+mn-lt"/>
            </a:endParaRPr>
          </a:p>
          <a:p>
            <a:endParaRPr lang="en-GB" dirty="0">
              <a:ea typeface="+mn-lt"/>
              <a:cs typeface="+mn-lt"/>
            </a:endParaRPr>
          </a:p>
          <a:p>
            <a:endParaRPr lang="en-GB" b="1" dirty="0">
              <a:ea typeface="+mn-lt"/>
              <a:cs typeface="+mn-lt"/>
            </a:endParaRPr>
          </a:p>
          <a:p>
            <a:endParaRPr lang="en-GB" dirty="0">
              <a:ea typeface="+mn-lt"/>
              <a:cs typeface="+mn-lt"/>
            </a:endParaRPr>
          </a:p>
          <a:p>
            <a:endParaRPr lang="en-GB" b="1" dirty="0">
              <a:ea typeface="+mn-lt"/>
              <a:cs typeface="+mn-lt"/>
            </a:endParaRPr>
          </a:p>
        </p:txBody>
      </p:sp>
      <p:pic>
        <p:nvPicPr>
          <p:cNvPr id="5" name="Picture 5" descr="A close up of a logo&#10;&#10;Description automatically generated">
            <a:extLst>
              <a:ext uri="{FF2B5EF4-FFF2-40B4-BE49-F238E27FC236}">
                <a16:creationId xmlns:a16="http://schemas.microsoft.com/office/drawing/2014/main" id="{A7E02410-6AC9-4254-A977-CAFB204DDA72}"/>
              </a:ext>
            </a:extLst>
          </p:cNvPr>
          <p:cNvPicPr>
            <a:picLocks noGrp="1" noChangeAspect="1"/>
          </p:cNvPicPr>
          <p:nvPr>
            <p:ph sz="half" idx="2"/>
          </p:nvPr>
        </p:nvPicPr>
        <p:blipFill>
          <a:blip r:embed="rId2"/>
          <a:stretch>
            <a:fillRect/>
          </a:stretch>
        </p:blipFill>
        <p:spPr>
          <a:xfrm>
            <a:off x="7244043" y="2223687"/>
            <a:ext cx="4109757" cy="4307541"/>
          </a:xfrm>
        </p:spPr>
      </p:pic>
      <p:pic>
        <p:nvPicPr>
          <p:cNvPr id="6" name="Picture 5">
            <a:extLst>
              <a:ext uri="{FF2B5EF4-FFF2-40B4-BE49-F238E27FC236}">
                <a16:creationId xmlns:a16="http://schemas.microsoft.com/office/drawing/2014/main" id="{EF823358-9C25-425E-9016-E3025C85AA8C}"/>
              </a:ext>
            </a:extLst>
          </p:cNvPr>
          <p:cNvPicPr/>
          <p:nvPr/>
        </p:nvPicPr>
        <p:blipFill>
          <a:blip r:embed="rId3">
            <a:extLst>
              <a:ext uri="{28A0092B-C50C-407E-A947-70E740481C1C}">
                <a14:useLocalDpi xmlns:a14="http://schemas.microsoft.com/office/drawing/2010/main" val="0"/>
              </a:ext>
            </a:extLst>
          </a:blip>
          <a:stretch>
            <a:fillRect/>
          </a:stretch>
        </p:blipFill>
        <p:spPr>
          <a:xfrm>
            <a:off x="10101943" y="74381"/>
            <a:ext cx="2009775" cy="838200"/>
          </a:xfrm>
          <a:prstGeom prst="rect">
            <a:avLst/>
          </a:prstGeom>
        </p:spPr>
      </p:pic>
    </p:spTree>
    <p:extLst>
      <p:ext uri="{BB962C8B-B14F-4D97-AF65-F5344CB8AC3E}">
        <p14:creationId xmlns:p14="http://schemas.microsoft.com/office/powerpoint/2010/main" val="274637779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94A1D-4A8F-47A8-81FB-F739019A68CA}"/>
              </a:ext>
            </a:extLst>
          </p:cNvPr>
          <p:cNvSpPr>
            <a:spLocks noGrp="1"/>
          </p:cNvSpPr>
          <p:nvPr>
            <p:ph type="title"/>
          </p:nvPr>
        </p:nvSpPr>
        <p:spPr>
          <a:xfrm>
            <a:off x="190500" y="137616"/>
            <a:ext cx="9911443" cy="711730"/>
          </a:xfrm>
          <a:solidFill>
            <a:srgbClr val="F584EB"/>
          </a:solidFill>
        </p:spPr>
        <p:txBody>
          <a:bodyPr vert="horz" lIns="91440" tIns="45720" rIns="91440" bIns="45720" rtlCol="0" anchor="ctr">
            <a:noAutofit/>
          </a:bodyPr>
          <a:lstStyle/>
          <a:p>
            <a:pPr algn="ctr"/>
            <a:r>
              <a:rPr lang="en-GB" sz="4000" dirty="0">
                <a:latin typeface="Calibri"/>
                <a:cs typeface="Calibri"/>
              </a:rPr>
              <a:t>More than just words/</a:t>
            </a:r>
            <a:r>
              <a:rPr lang="en-GB" sz="4000" dirty="0" err="1">
                <a:latin typeface="Calibri"/>
                <a:cs typeface="Calibri"/>
              </a:rPr>
              <a:t>Mwy</a:t>
            </a:r>
            <a:r>
              <a:rPr lang="en-GB" sz="4000" dirty="0">
                <a:latin typeface="Calibri"/>
                <a:cs typeface="Calibri"/>
              </a:rPr>
              <a:t> </a:t>
            </a:r>
            <a:r>
              <a:rPr lang="en-GB" sz="4000" dirty="0" err="1">
                <a:latin typeface="Calibri"/>
                <a:cs typeface="Calibri"/>
              </a:rPr>
              <a:t>na</a:t>
            </a:r>
            <a:r>
              <a:rPr lang="en-GB" sz="4000" dirty="0">
                <a:latin typeface="Calibri"/>
                <a:cs typeface="Calibri"/>
              </a:rPr>
              <a:t> </a:t>
            </a:r>
            <a:r>
              <a:rPr lang="en-GB" sz="4000" dirty="0" err="1">
                <a:latin typeface="Calibri"/>
                <a:cs typeface="Calibri"/>
              </a:rPr>
              <a:t>geiriau</a:t>
            </a:r>
            <a:endParaRPr lang="en-US" sz="4000" dirty="0" err="1">
              <a:ea typeface="+mj-lt"/>
              <a:cs typeface="+mj-lt"/>
            </a:endParaRPr>
          </a:p>
        </p:txBody>
      </p:sp>
      <p:pic>
        <p:nvPicPr>
          <p:cNvPr id="10" name="Picture 10">
            <a:hlinkClick r:id="" action="ppaction://media"/>
            <a:extLst>
              <a:ext uri="{FF2B5EF4-FFF2-40B4-BE49-F238E27FC236}">
                <a16:creationId xmlns:a16="http://schemas.microsoft.com/office/drawing/2014/main" id="{FDE8AA44-40C2-443A-A4A2-FEB6120797D1}"/>
              </a:ext>
            </a:extLst>
          </p:cNvPr>
          <p:cNvPicPr>
            <a:picLocks noRot="1" noChangeAspect="1"/>
          </p:cNvPicPr>
          <p:nvPr>
            <a:videoFile r:link="rId1"/>
          </p:nvPr>
        </p:nvPicPr>
        <p:blipFill>
          <a:blip r:embed="rId3"/>
          <a:stretch>
            <a:fillRect/>
          </a:stretch>
        </p:blipFill>
        <p:spPr>
          <a:xfrm>
            <a:off x="190500" y="952468"/>
            <a:ext cx="9911443" cy="5767916"/>
          </a:xfrm>
          <a:prstGeom prst="rect">
            <a:avLst/>
          </a:prstGeom>
        </p:spPr>
      </p:pic>
      <p:pic>
        <p:nvPicPr>
          <p:cNvPr id="4" name="Picture 3">
            <a:extLst>
              <a:ext uri="{FF2B5EF4-FFF2-40B4-BE49-F238E27FC236}">
                <a16:creationId xmlns:a16="http://schemas.microsoft.com/office/drawing/2014/main" id="{9482CA3B-43E3-4B70-9F31-037D8F68AC07}"/>
              </a:ext>
            </a:extLst>
          </p:cNvPr>
          <p:cNvPicPr/>
          <p:nvPr/>
        </p:nvPicPr>
        <p:blipFill>
          <a:blip r:embed="rId4">
            <a:extLst>
              <a:ext uri="{28A0092B-C50C-407E-A947-70E740481C1C}">
                <a14:useLocalDpi xmlns:a14="http://schemas.microsoft.com/office/drawing/2010/main" val="0"/>
              </a:ext>
            </a:extLst>
          </a:blip>
          <a:stretch>
            <a:fillRect/>
          </a:stretch>
        </p:blipFill>
        <p:spPr>
          <a:xfrm>
            <a:off x="10101943" y="74381"/>
            <a:ext cx="2009775" cy="838200"/>
          </a:xfrm>
          <a:prstGeom prst="rect">
            <a:avLst/>
          </a:prstGeom>
        </p:spPr>
      </p:pic>
    </p:spTree>
    <p:extLst>
      <p:ext uri="{BB962C8B-B14F-4D97-AF65-F5344CB8AC3E}">
        <p14:creationId xmlns:p14="http://schemas.microsoft.com/office/powerpoint/2010/main" val="13298568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811A0-792D-41B0-A53A-D28AD8BE5913}"/>
              </a:ext>
            </a:extLst>
          </p:cNvPr>
          <p:cNvSpPr>
            <a:spLocks noGrp="1"/>
          </p:cNvSpPr>
          <p:nvPr>
            <p:ph type="title"/>
          </p:nvPr>
        </p:nvSpPr>
        <p:spPr>
          <a:xfrm>
            <a:off x="838200" y="1088574"/>
            <a:ext cx="10515600" cy="710974"/>
          </a:xfrm>
          <a:solidFill>
            <a:srgbClr val="F584EB"/>
          </a:solidFill>
        </p:spPr>
        <p:txBody>
          <a:bodyPr/>
          <a:lstStyle/>
          <a:p>
            <a:pPr algn="ctr"/>
            <a:r>
              <a:rPr lang="en-GB" dirty="0">
                <a:latin typeface="Calibri"/>
                <a:ea typeface="+mj-lt"/>
                <a:cs typeface="Calibri"/>
              </a:rPr>
              <a:t>Linking to NEA Task 1</a:t>
            </a:r>
          </a:p>
        </p:txBody>
      </p:sp>
      <p:sp>
        <p:nvSpPr>
          <p:cNvPr id="4" name="Content Placeholder 3">
            <a:extLst>
              <a:ext uri="{FF2B5EF4-FFF2-40B4-BE49-F238E27FC236}">
                <a16:creationId xmlns:a16="http://schemas.microsoft.com/office/drawing/2014/main" id="{017D5237-E05F-4B3C-99F3-A2587E7F1ECC}"/>
              </a:ext>
            </a:extLst>
          </p:cNvPr>
          <p:cNvSpPr>
            <a:spLocks noGrp="1"/>
          </p:cNvSpPr>
          <p:nvPr>
            <p:ph sz="half" idx="2"/>
          </p:nvPr>
        </p:nvSpPr>
        <p:spPr>
          <a:xfrm>
            <a:off x="4746171" y="1934485"/>
            <a:ext cx="6607629" cy="4662261"/>
          </a:xfrm>
          <a:ln>
            <a:solidFill>
              <a:srgbClr val="F584EB"/>
            </a:solidFill>
          </a:ln>
        </p:spPr>
        <p:txBody>
          <a:bodyPr vert="horz" lIns="91440" tIns="45720" rIns="91440" bIns="45720" rtlCol="0" anchor="t">
            <a:noAutofit/>
          </a:bodyPr>
          <a:lstStyle/>
          <a:p>
            <a:pPr marL="0" indent="0">
              <a:buNone/>
            </a:pPr>
            <a:r>
              <a:rPr lang="en-GB" sz="2400" b="1" dirty="0">
                <a:solidFill>
                  <a:srgbClr val="DB44E3"/>
                </a:solidFill>
                <a:ea typeface="+mn-lt"/>
                <a:cs typeface="+mn-lt"/>
              </a:rPr>
              <a:t>You must be able to link each piece of legislation, regulation and initiative:</a:t>
            </a:r>
          </a:p>
          <a:p>
            <a:pPr marL="457200" indent="-457200">
              <a:buFont typeface="Wingdings" panose="020B0604020202020204" pitchFamily="34" charset="0"/>
              <a:buChar char="ü"/>
            </a:pPr>
            <a:r>
              <a:rPr lang="en-GB" sz="2400" dirty="0">
                <a:ea typeface="+mn-lt"/>
                <a:cs typeface="+mn-lt"/>
              </a:rPr>
              <a:t>Able to identify the purpose of it</a:t>
            </a:r>
          </a:p>
          <a:p>
            <a:pPr marL="457200" indent="-457200">
              <a:buFont typeface="Wingdings" panose="020B0604020202020204" pitchFamily="34" charset="0"/>
              <a:buChar char="ü"/>
            </a:pPr>
            <a:r>
              <a:rPr lang="en-GB" sz="2400" dirty="0">
                <a:ea typeface="+mn-lt"/>
                <a:cs typeface="+mn-lt"/>
              </a:rPr>
              <a:t>The main features of it</a:t>
            </a:r>
          </a:p>
          <a:p>
            <a:pPr marL="457200" indent="-457200">
              <a:buFont typeface="Wingdings" panose="020B0604020202020204" pitchFamily="34" charset="0"/>
              <a:buChar char="ü"/>
            </a:pPr>
            <a:r>
              <a:rPr lang="en-GB" sz="2400" dirty="0">
                <a:ea typeface="+mn-lt"/>
                <a:cs typeface="+mn-lt"/>
              </a:rPr>
              <a:t>How it supports sustainable, high-quality person/child-centred health and social care and childcare services in Wales</a:t>
            </a:r>
          </a:p>
          <a:p>
            <a:pPr marL="457200" indent="-457200">
              <a:buFont typeface="Wingdings" panose="020B0604020202020204" pitchFamily="34" charset="0"/>
              <a:buChar char="ü"/>
            </a:pPr>
            <a:r>
              <a:rPr lang="en-GB" sz="2400" dirty="0">
                <a:ea typeface="+mn-lt"/>
                <a:cs typeface="+mn-lt"/>
              </a:rPr>
              <a:t>The impact of the current legislation, initiatives and/or regulation in relation to: </a:t>
            </a:r>
          </a:p>
          <a:p>
            <a:pPr marL="914400" lvl="1" indent="-457200">
              <a:buFont typeface="Wingdings" panose="020B0604020202020204" pitchFamily="34" charset="0"/>
              <a:buChar char="ü"/>
            </a:pPr>
            <a:r>
              <a:rPr lang="en-GB" dirty="0">
                <a:ea typeface="+mn-lt"/>
                <a:cs typeface="+mn-lt"/>
              </a:rPr>
              <a:t>sustainable care services </a:t>
            </a:r>
          </a:p>
          <a:p>
            <a:pPr marL="914400" lvl="1" indent="-457200">
              <a:buFont typeface="Wingdings" panose="020B0604020202020204" pitchFamily="34" charset="0"/>
              <a:buChar char="ü"/>
            </a:pPr>
            <a:r>
              <a:rPr lang="en-GB" dirty="0">
                <a:ea typeface="+mn-lt"/>
                <a:cs typeface="+mn-lt"/>
              </a:rPr>
              <a:t>high-quality health and social care, and childcare services in Wales.</a:t>
            </a:r>
            <a:endParaRPr lang="en-GB" sz="2400" dirty="0">
              <a:ea typeface="+mn-lt"/>
              <a:cs typeface="+mn-lt"/>
            </a:endParaRPr>
          </a:p>
          <a:p>
            <a:pPr marL="0" indent="0">
              <a:buNone/>
            </a:pPr>
            <a:endParaRPr lang="en-GB" dirty="0">
              <a:cs typeface="Calibri"/>
            </a:endParaRPr>
          </a:p>
        </p:txBody>
      </p:sp>
      <p:sp>
        <p:nvSpPr>
          <p:cNvPr id="6" name="Content Placeholder 5">
            <a:extLst>
              <a:ext uri="{FF2B5EF4-FFF2-40B4-BE49-F238E27FC236}">
                <a16:creationId xmlns:a16="http://schemas.microsoft.com/office/drawing/2014/main" id="{9A781D59-C58F-43C7-A107-27B835B529C4}"/>
              </a:ext>
            </a:extLst>
          </p:cNvPr>
          <p:cNvSpPr>
            <a:spLocks noGrp="1"/>
          </p:cNvSpPr>
          <p:nvPr>
            <p:ph sz="half" idx="1"/>
          </p:nvPr>
        </p:nvSpPr>
        <p:spPr>
          <a:xfrm>
            <a:off x="838200" y="1934485"/>
            <a:ext cx="3816350" cy="4855241"/>
          </a:xfrm>
        </p:spPr>
        <p:txBody>
          <a:bodyPr vert="horz" lIns="91440" tIns="45720" rIns="91440" bIns="45720" rtlCol="0" anchor="t">
            <a:noAutofit/>
          </a:bodyPr>
          <a:lstStyle/>
          <a:p>
            <a:pPr marL="0" indent="0">
              <a:buNone/>
            </a:pPr>
            <a:r>
              <a:rPr lang="en-GB" sz="2400" b="1" dirty="0">
                <a:solidFill>
                  <a:srgbClr val="DB44E3"/>
                </a:solidFill>
                <a:latin typeface="Calibri"/>
                <a:ea typeface="+mn-lt"/>
                <a:cs typeface="Calibri Light"/>
              </a:rPr>
              <a:t>Part (b)</a:t>
            </a:r>
          </a:p>
          <a:p>
            <a:pPr marL="0" indent="0">
              <a:buNone/>
            </a:pPr>
            <a:r>
              <a:rPr lang="en-GB" sz="2400" dirty="0">
                <a:latin typeface="Calibri"/>
                <a:ea typeface="+mn-lt"/>
                <a:cs typeface="Calibri Light"/>
              </a:rPr>
              <a:t>Discusses how current legislation, initiatives and regulation support, and have an impact on, the provision of sustainable, high-quality health and social care and childcare services in Wales</a:t>
            </a:r>
            <a:endParaRPr lang="en-GB" sz="2400" dirty="0">
              <a:latin typeface="Calibri"/>
              <a:ea typeface="+mn-lt"/>
              <a:cs typeface="+mn-lt"/>
            </a:endParaRPr>
          </a:p>
          <a:p>
            <a:endParaRPr lang="en-GB" dirty="0">
              <a:cs typeface="Calibri" panose="020F0502020204030204"/>
            </a:endParaRPr>
          </a:p>
        </p:txBody>
      </p:sp>
      <p:pic>
        <p:nvPicPr>
          <p:cNvPr id="5" name="Picture 4">
            <a:extLst>
              <a:ext uri="{FF2B5EF4-FFF2-40B4-BE49-F238E27FC236}">
                <a16:creationId xmlns:a16="http://schemas.microsoft.com/office/drawing/2014/main" id="{642246C7-65FE-4715-8F5E-FFD2D58E3773}"/>
              </a:ext>
            </a:extLst>
          </p:cNvPr>
          <p:cNvPicPr/>
          <p:nvPr/>
        </p:nvPicPr>
        <p:blipFill>
          <a:blip r:embed="rId2">
            <a:extLst>
              <a:ext uri="{28A0092B-C50C-407E-A947-70E740481C1C}">
                <a14:useLocalDpi xmlns:a14="http://schemas.microsoft.com/office/drawing/2010/main" val="0"/>
              </a:ext>
            </a:extLst>
          </a:blip>
          <a:stretch>
            <a:fillRect/>
          </a:stretch>
        </p:blipFill>
        <p:spPr>
          <a:xfrm>
            <a:off x="10134599" y="74381"/>
            <a:ext cx="1988005" cy="838200"/>
          </a:xfrm>
          <a:prstGeom prst="rect">
            <a:avLst/>
          </a:prstGeom>
        </p:spPr>
      </p:pic>
    </p:spTree>
    <p:extLst>
      <p:ext uri="{BB962C8B-B14F-4D97-AF65-F5344CB8AC3E}">
        <p14:creationId xmlns:p14="http://schemas.microsoft.com/office/powerpoint/2010/main" val="7900179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ACC2CB-FB1E-459B-B0FA-A2F16031C1A6}"/>
              </a:ext>
            </a:extLst>
          </p:cNvPr>
          <p:cNvSpPr>
            <a:spLocks noGrp="1"/>
          </p:cNvSpPr>
          <p:nvPr>
            <p:ph type="title"/>
          </p:nvPr>
        </p:nvSpPr>
        <p:spPr>
          <a:xfrm>
            <a:off x="462643" y="1337126"/>
            <a:ext cx="11266714" cy="928688"/>
          </a:xfrm>
          <a:solidFill>
            <a:srgbClr val="F584EB"/>
          </a:solidFill>
        </p:spPr>
        <p:txBody>
          <a:bodyPr/>
          <a:lstStyle/>
          <a:p>
            <a:pPr algn="ctr"/>
            <a:r>
              <a:rPr lang="en-GB" dirty="0">
                <a:latin typeface="+mn-lt"/>
                <a:cs typeface="Calibri Light"/>
              </a:rPr>
              <a:t>Initiatives Table</a:t>
            </a:r>
          </a:p>
        </p:txBody>
      </p:sp>
      <p:graphicFrame>
        <p:nvGraphicFramePr>
          <p:cNvPr id="3" name="Table 3">
            <a:extLst>
              <a:ext uri="{FF2B5EF4-FFF2-40B4-BE49-F238E27FC236}">
                <a16:creationId xmlns:a16="http://schemas.microsoft.com/office/drawing/2014/main" id="{F584AFF6-2867-449C-B5CD-0D9835609947}"/>
              </a:ext>
            </a:extLst>
          </p:cNvPr>
          <p:cNvGraphicFramePr>
            <a:graphicFrameLocks noGrp="1"/>
          </p:cNvGraphicFramePr>
          <p:nvPr/>
        </p:nvGraphicFramePr>
        <p:xfrm>
          <a:off x="462643" y="2592385"/>
          <a:ext cx="11266715" cy="3650808"/>
        </p:xfrm>
        <a:graphic>
          <a:graphicData uri="http://schemas.openxmlformats.org/drawingml/2006/table">
            <a:tbl>
              <a:tblPr firstRow="1" bandRow="1">
                <a:tableStyleId>{5940675A-B579-460E-94D1-54222C63F5DA}</a:tableStyleId>
              </a:tblPr>
              <a:tblGrid>
                <a:gridCol w="2253343">
                  <a:extLst>
                    <a:ext uri="{9D8B030D-6E8A-4147-A177-3AD203B41FA5}">
                      <a16:colId xmlns:a16="http://schemas.microsoft.com/office/drawing/2014/main" val="1882471056"/>
                    </a:ext>
                  </a:extLst>
                </a:gridCol>
                <a:gridCol w="2253343">
                  <a:extLst>
                    <a:ext uri="{9D8B030D-6E8A-4147-A177-3AD203B41FA5}">
                      <a16:colId xmlns:a16="http://schemas.microsoft.com/office/drawing/2014/main" val="469328306"/>
                    </a:ext>
                  </a:extLst>
                </a:gridCol>
                <a:gridCol w="2253343">
                  <a:extLst>
                    <a:ext uri="{9D8B030D-6E8A-4147-A177-3AD203B41FA5}">
                      <a16:colId xmlns:a16="http://schemas.microsoft.com/office/drawing/2014/main" val="3100827003"/>
                    </a:ext>
                  </a:extLst>
                </a:gridCol>
                <a:gridCol w="2253343">
                  <a:extLst>
                    <a:ext uri="{9D8B030D-6E8A-4147-A177-3AD203B41FA5}">
                      <a16:colId xmlns:a16="http://schemas.microsoft.com/office/drawing/2014/main" val="1674098279"/>
                    </a:ext>
                  </a:extLst>
                </a:gridCol>
                <a:gridCol w="2253343">
                  <a:extLst>
                    <a:ext uri="{9D8B030D-6E8A-4147-A177-3AD203B41FA5}">
                      <a16:colId xmlns:a16="http://schemas.microsoft.com/office/drawing/2014/main" val="428850998"/>
                    </a:ext>
                  </a:extLst>
                </a:gridCol>
              </a:tblGrid>
              <a:tr h="705330">
                <a:tc>
                  <a:txBody>
                    <a:bodyPr/>
                    <a:lstStyle/>
                    <a:p>
                      <a:r>
                        <a:rPr lang="en-GB" sz="1200" b="1" dirty="0"/>
                        <a:t>Initiative</a:t>
                      </a:r>
                    </a:p>
                  </a:txBody>
                  <a:tcPr anchor="b"/>
                </a:tc>
                <a:tc>
                  <a:txBody>
                    <a:bodyPr/>
                    <a:lstStyle/>
                    <a:p>
                      <a:pPr lvl="0" algn="l">
                        <a:lnSpc>
                          <a:spcPct val="100000"/>
                        </a:lnSpc>
                        <a:spcBef>
                          <a:spcPts val="0"/>
                        </a:spcBef>
                        <a:spcAft>
                          <a:spcPts val="0"/>
                        </a:spcAft>
                        <a:buNone/>
                      </a:pPr>
                      <a:r>
                        <a:rPr lang="en-GB" sz="1200" b="1" u="none" strike="noStrike" noProof="0" dirty="0"/>
                        <a:t>The purpose/aim of the initiative</a:t>
                      </a:r>
                    </a:p>
                  </a:txBody>
                  <a:tcPr anchor="b"/>
                </a:tc>
                <a:tc>
                  <a:txBody>
                    <a:bodyPr/>
                    <a:lstStyle/>
                    <a:p>
                      <a:pPr lvl="0" algn="l">
                        <a:lnSpc>
                          <a:spcPct val="100000"/>
                        </a:lnSpc>
                        <a:spcBef>
                          <a:spcPts val="0"/>
                        </a:spcBef>
                        <a:spcAft>
                          <a:spcPts val="0"/>
                        </a:spcAft>
                        <a:buNone/>
                      </a:pPr>
                      <a:r>
                        <a:rPr lang="en-GB" sz="1200" b="1" u="none" strike="noStrike" noProof="0" dirty="0"/>
                        <a:t>The standards that are set in the initiative</a:t>
                      </a:r>
                    </a:p>
                  </a:txBody>
                  <a:tcPr anchor="b"/>
                </a:tc>
                <a:tc>
                  <a:txBody>
                    <a:bodyPr/>
                    <a:lstStyle/>
                    <a:p>
                      <a:pPr lvl="0" algn="l">
                        <a:lnSpc>
                          <a:spcPct val="100000"/>
                        </a:lnSpc>
                        <a:spcBef>
                          <a:spcPts val="0"/>
                        </a:spcBef>
                        <a:spcAft>
                          <a:spcPts val="0"/>
                        </a:spcAft>
                        <a:buNone/>
                      </a:pPr>
                      <a:r>
                        <a:rPr lang="en-GB" sz="1200" b="1" u="none" strike="noStrike" noProof="0" dirty="0"/>
                        <a:t>How it supports sustainable, high-quality person/child-centred health and social care and childcare services in Wales</a:t>
                      </a:r>
                    </a:p>
                  </a:txBody>
                  <a:tcPr anchor="b"/>
                </a:tc>
                <a:tc>
                  <a:txBody>
                    <a:bodyPr/>
                    <a:lstStyle/>
                    <a:p>
                      <a:pPr lvl="0" algn="l">
                        <a:lnSpc>
                          <a:spcPct val="100000"/>
                        </a:lnSpc>
                        <a:spcBef>
                          <a:spcPts val="0"/>
                        </a:spcBef>
                        <a:spcAft>
                          <a:spcPts val="0"/>
                        </a:spcAft>
                        <a:buNone/>
                      </a:pPr>
                      <a:r>
                        <a:rPr lang="en-GB" sz="1200" b="1" u="none" strike="noStrike" noProof="0" dirty="0"/>
                        <a:t>The impact of the initiative</a:t>
                      </a:r>
                    </a:p>
                  </a:txBody>
                  <a:tcPr anchor="b"/>
                </a:tc>
                <a:extLst>
                  <a:ext uri="{0D108BD9-81ED-4DB2-BD59-A6C34878D82A}">
                    <a16:rowId xmlns:a16="http://schemas.microsoft.com/office/drawing/2014/main" val="601467475"/>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3630348956"/>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2283502272"/>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837088961"/>
                  </a:ext>
                </a:extLst>
              </a:tr>
              <a:tr h="661242">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extLst>
                  <a:ext uri="{0D108BD9-81ED-4DB2-BD59-A6C34878D82A}">
                    <a16:rowId xmlns:a16="http://schemas.microsoft.com/office/drawing/2014/main" val="3044533939"/>
                  </a:ext>
                </a:extLst>
              </a:tr>
            </a:tbl>
          </a:graphicData>
        </a:graphic>
      </p:graphicFrame>
      <p:pic>
        <p:nvPicPr>
          <p:cNvPr id="4" name="Picture 3">
            <a:extLst>
              <a:ext uri="{FF2B5EF4-FFF2-40B4-BE49-F238E27FC236}">
                <a16:creationId xmlns:a16="http://schemas.microsoft.com/office/drawing/2014/main" id="{899F36E7-0E03-467C-982A-DEAB537D3F41}"/>
              </a:ext>
            </a:extLst>
          </p:cNvPr>
          <p:cNvPicPr/>
          <p:nvPr/>
        </p:nvPicPr>
        <p:blipFill>
          <a:blip r:embed="rId2">
            <a:extLst>
              <a:ext uri="{28A0092B-C50C-407E-A947-70E740481C1C}">
                <a14:useLocalDpi xmlns:a14="http://schemas.microsoft.com/office/drawing/2010/main" val="0"/>
              </a:ext>
            </a:extLst>
          </a:blip>
          <a:stretch>
            <a:fillRect/>
          </a:stretch>
        </p:blipFill>
        <p:spPr>
          <a:xfrm>
            <a:off x="10101943" y="74381"/>
            <a:ext cx="2009775" cy="838200"/>
          </a:xfrm>
          <a:prstGeom prst="rect">
            <a:avLst/>
          </a:prstGeom>
        </p:spPr>
      </p:pic>
    </p:spTree>
    <p:extLst>
      <p:ext uri="{BB962C8B-B14F-4D97-AF65-F5344CB8AC3E}">
        <p14:creationId xmlns:p14="http://schemas.microsoft.com/office/powerpoint/2010/main" val="97483146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94A1D-4A8F-47A8-81FB-F739019A68CA}"/>
              </a:ext>
            </a:extLst>
          </p:cNvPr>
          <p:cNvSpPr>
            <a:spLocks noGrp="1"/>
          </p:cNvSpPr>
          <p:nvPr>
            <p:ph type="title"/>
          </p:nvPr>
        </p:nvSpPr>
        <p:spPr>
          <a:xfrm>
            <a:off x="838200" y="1369243"/>
            <a:ext cx="10515600" cy="838200"/>
          </a:xfrm>
          <a:solidFill>
            <a:srgbClr val="F584EB"/>
          </a:solidFill>
        </p:spPr>
        <p:txBody>
          <a:bodyPr vert="horz" lIns="91440" tIns="45720" rIns="91440" bIns="45720" rtlCol="0" anchor="ctr">
            <a:noAutofit/>
          </a:bodyPr>
          <a:lstStyle/>
          <a:p>
            <a:pPr algn="ctr"/>
            <a:r>
              <a:rPr lang="en-GB" sz="4000" dirty="0">
                <a:latin typeface="Calibri"/>
                <a:cs typeface="Calibri"/>
              </a:rPr>
              <a:t>The Active Offer </a:t>
            </a:r>
            <a:endParaRPr lang="en-US" dirty="0"/>
          </a:p>
        </p:txBody>
      </p:sp>
      <p:sp>
        <p:nvSpPr>
          <p:cNvPr id="3" name="Content Placeholder 2">
            <a:extLst>
              <a:ext uri="{FF2B5EF4-FFF2-40B4-BE49-F238E27FC236}">
                <a16:creationId xmlns:a16="http://schemas.microsoft.com/office/drawing/2014/main" id="{73356C4D-39A4-41F4-81D7-A443625A2271}"/>
              </a:ext>
            </a:extLst>
          </p:cNvPr>
          <p:cNvSpPr>
            <a:spLocks noGrp="1"/>
          </p:cNvSpPr>
          <p:nvPr>
            <p:ph sz="half" idx="1"/>
          </p:nvPr>
        </p:nvSpPr>
        <p:spPr>
          <a:xfrm>
            <a:off x="838200" y="3133254"/>
            <a:ext cx="5181600" cy="2824651"/>
          </a:xfrm>
        </p:spPr>
        <p:txBody>
          <a:bodyPr vert="horz" lIns="91440" tIns="45720" rIns="91440" bIns="45720" rtlCol="0" anchor="t">
            <a:normAutofit/>
          </a:bodyPr>
          <a:lstStyle/>
          <a:p>
            <a:pPr marL="0" indent="0">
              <a:lnSpc>
                <a:spcPct val="100000"/>
              </a:lnSpc>
              <a:spcBef>
                <a:spcPts val="0"/>
              </a:spcBef>
              <a:buNone/>
            </a:pPr>
            <a:r>
              <a:rPr lang="en-GB" dirty="0">
                <a:ea typeface="+mn-lt"/>
                <a:cs typeface="+mn-lt"/>
              </a:rPr>
              <a:t>‘The Active Offer’ simply means providing a service in Welsh without someone having to ask for it.  The Welsh language should be as visible as the English language.</a:t>
            </a:r>
          </a:p>
          <a:p>
            <a:endParaRPr lang="en-GB" b="1" dirty="0">
              <a:ea typeface="+mn-lt"/>
              <a:cs typeface="+mn-lt"/>
            </a:endParaRPr>
          </a:p>
          <a:p>
            <a:endParaRPr lang="en-GB" dirty="0">
              <a:ea typeface="+mn-lt"/>
              <a:cs typeface="+mn-lt"/>
            </a:endParaRPr>
          </a:p>
          <a:p>
            <a:endParaRPr lang="en-GB" b="1" dirty="0">
              <a:ea typeface="+mn-lt"/>
              <a:cs typeface="+mn-lt"/>
            </a:endParaRPr>
          </a:p>
        </p:txBody>
      </p:sp>
      <p:pic>
        <p:nvPicPr>
          <p:cNvPr id="5" name="Picture 5" descr="A picture containing text&#10;&#10;Description automatically generated">
            <a:extLst>
              <a:ext uri="{FF2B5EF4-FFF2-40B4-BE49-F238E27FC236}">
                <a16:creationId xmlns:a16="http://schemas.microsoft.com/office/drawing/2014/main" id="{8671E610-DB5B-43CE-BB87-B43FF9532419}"/>
              </a:ext>
            </a:extLst>
          </p:cNvPr>
          <p:cNvPicPr>
            <a:picLocks noGrp="1" noChangeAspect="1"/>
          </p:cNvPicPr>
          <p:nvPr>
            <p:ph sz="half" idx="2"/>
          </p:nvPr>
        </p:nvPicPr>
        <p:blipFill>
          <a:blip r:embed="rId2"/>
          <a:stretch>
            <a:fillRect/>
          </a:stretch>
        </p:blipFill>
        <p:spPr>
          <a:xfrm>
            <a:off x="6172200" y="2664106"/>
            <a:ext cx="5181600" cy="3762948"/>
          </a:xfrm>
        </p:spPr>
      </p:pic>
      <p:pic>
        <p:nvPicPr>
          <p:cNvPr id="6" name="Picture 5">
            <a:extLst>
              <a:ext uri="{FF2B5EF4-FFF2-40B4-BE49-F238E27FC236}">
                <a16:creationId xmlns:a16="http://schemas.microsoft.com/office/drawing/2014/main" id="{772311BE-87EE-4F02-88F9-E3DC94E6C6EC}"/>
              </a:ext>
            </a:extLst>
          </p:cNvPr>
          <p:cNvPicPr/>
          <p:nvPr/>
        </p:nvPicPr>
        <p:blipFill>
          <a:blip r:embed="rId3">
            <a:extLst>
              <a:ext uri="{28A0092B-C50C-407E-A947-70E740481C1C}">
                <a14:useLocalDpi xmlns:a14="http://schemas.microsoft.com/office/drawing/2010/main" val="0"/>
              </a:ext>
            </a:extLst>
          </a:blip>
          <a:stretch>
            <a:fillRect/>
          </a:stretch>
        </p:blipFill>
        <p:spPr>
          <a:xfrm>
            <a:off x="10101943" y="74381"/>
            <a:ext cx="2009775" cy="838200"/>
          </a:xfrm>
          <a:prstGeom prst="rect">
            <a:avLst/>
          </a:prstGeom>
        </p:spPr>
      </p:pic>
    </p:spTree>
    <p:extLst>
      <p:ext uri="{BB962C8B-B14F-4D97-AF65-F5344CB8AC3E}">
        <p14:creationId xmlns:p14="http://schemas.microsoft.com/office/powerpoint/2010/main" val="115261449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3356C4D-39A4-41F4-81D7-A443625A2271}"/>
              </a:ext>
            </a:extLst>
          </p:cNvPr>
          <p:cNvSpPr>
            <a:spLocks noGrp="1"/>
          </p:cNvSpPr>
          <p:nvPr>
            <p:ph idx="1"/>
          </p:nvPr>
        </p:nvSpPr>
        <p:spPr>
          <a:xfrm>
            <a:off x="876300" y="2200555"/>
            <a:ext cx="10439400" cy="4390117"/>
          </a:xfrm>
        </p:spPr>
        <p:txBody>
          <a:bodyPr vert="horz" lIns="91440" tIns="45720" rIns="91440" bIns="45720" rtlCol="0" anchor="t">
            <a:noAutofit/>
          </a:bodyPr>
          <a:lstStyle/>
          <a:p>
            <a:pPr marL="358775" indent="-358775">
              <a:lnSpc>
                <a:spcPct val="100000"/>
              </a:lnSpc>
              <a:spcBef>
                <a:spcPts val="0"/>
              </a:spcBef>
              <a:spcAft>
                <a:spcPts val="1800"/>
              </a:spcAft>
            </a:pPr>
            <a:r>
              <a:rPr lang="en-GB" sz="2400" dirty="0">
                <a:ea typeface="+mn-lt"/>
                <a:cs typeface="+mn-lt"/>
              </a:rPr>
              <a:t>It means creating a change in culture that takes the responsibility off the service user to ask for a service through the medium of Welsh.</a:t>
            </a:r>
            <a:endParaRPr lang="en-GB" sz="2400" b="1" dirty="0">
              <a:ea typeface="+mn-lt"/>
              <a:cs typeface="+mn-lt"/>
            </a:endParaRPr>
          </a:p>
          <a:p>
            <a:pPr marL="358775" indent="-358775">
              <a:lnSpc>
                <a:spcPct val="100000"/>
              </a:lnSpc>
              <a:spcBef>
                <a:spcPts val="0"/>
              </a:spcBef>
              <a:spcAft>
                <a:spcPts val="1800"/>
              </a:spcAft>
            </a:pPr>
            <a:r>
              <a:rPr lang="en-GB" sz="2400" dirty="0">
                <a:ea typeface="+mn-lt"/>
                <a:cs typeface="+mn-lt"/>
              </a:rPr>
              <a:t>Providing a service that is service user-centred is fundamental to the ‘Active Offer’.  What this means in practice is providing a tailor-made service that enables the individual to be assured that he/she is in control and fully understands the services being offered. </a:t>
            </a:r>
            <a:endParaRPr lang="en-GB" sz="2400" b="1" dirty="0">
              <a:ea typeface="+mn-lt"/>
              <a:cs typeface="+mn-lt"/>
            </a:endParaRPr>
          </a:p>
          <a:p>
            <a:pPr marL="358775" indent="-358775">
              <a:lnSpc>
                <a:spcPct val="100000"/>
              </a:lnSpc>
              <a:spcBef>
                <a:spcPts val="0"/>
              </a:spcBef>
              <a:spcAft>
                <a:spcPts val="1800"/>
              </a:spcAft>
            </a:pPr>
            <a:r>
              <a:rPr lang="en-GB" sz="2400" dirty="0">
                <a:ea typeface="+mn-lt"/>
                <a:cs typeface="+mn-lt"/>
              </a:rPr>
              <a:t>Making an ‘Active Offer’ means not making assumptions that all Welsh speakers speak English anyway!  It ensures Welsh-speaking service users are treated with dignity and respect by asking them what their preferred language is and acting on it.</a:t>
            </a:r>
            <a:endParaRPr lang="en-GB" b="1" dirty="0">
              <a:ea typeface="+mn-lt"/>
              <a:cs typeface="+mn-lt"/>
            </a:endParaRPr>
          </a:p>
          <a:p>
            <a:pPr>
              <a:lnSpc>
                <a:spcPct val="100000"/>
              </a:lnSpc>
              <a:spcBef>
                <a:spcPts val="0"/>
              </a:spcBef>
              <a:spcAft>
                <a:spcPts val="1800"/>
              </a:spcAft>
            </a:pPr>
            <a:endParaRPr lang="en-GB" dirty="0">
              <a:ea typeface="+mn-lt"/>
              <a:cs typeface="+mn-lt"/>
            </a:endParaRPr>
          </a:p>
          <a:p>
            <a:endParaRPr lang="en-GB" b="1" dirty="0">
              <a:ea typeface="+mn-lt"/>
              <a:cs typeface="+mn-lt"/>
            </a:endParaRPr>
          </a:p>
        </p:txBody>
      </p:sp>
      <p:sp>
        <p:nvSpPr>
          <p:cNvPr id="6" name="Title 1">
            <a:extLst>
              <a:ext uri="{FF2B5EF4-FFF2-40B4-BE49-F238E27FC236}">
                <a16:creationId xmlns:a16="http://schemas.microsoft.com/office/drawing/2014/main" id="{AEF2431D-077C-4BA6-AD39-1AED481EDCE7}"/>
              </a:ext>
            </a:extLst>
          </p:cNvPr>
          <p:cNvSpPr>
            <a:spLocks noGrp="1"/>
          </p:cNvSpPr>
          <p:nvPr>
            <p:ph type="title"/>
          </p:nvPr>
        </p:nvSpPr>
        <p:spPr>
          <a:xfrm>
            <a:off x="876300" y="1137468"/>
            <a:ext cx="10439400" cy="838200"/>
          </a:xfrm>
          <a:solidFill>
            <a:srgbClr val="F584EB"/>
          </a:solidFill>
        </p:spPr>
        <p:txBody>
          <a:bodyPr vert="horz" lIns="91440" tIns="45720" rIns="91440" bIns="45720" rtlCol="0" anchor="ctr">
            <a:noAutofit/>
          </a:bodyPr>
          <a:lstStyle/>
          <a:p>
            <a:pPr algn="ctr"/>
            <a:r>
              <a:rPr lang="en-GB" sz="4000" dirty="0">
                <a:latin typeface="Calibri"/>
                <a:cs typeface="Calibri"/>
              </a:rPr>
              <a:t>The Active Offer </a:t>
            </a:r>
            <a:endParaRPr lang="en-US" dirty="0"/>
          </a:p>
        </p:txBody>
      </p:sp>
      <p:pic>
        <p:nvPicPr>
          <p:cNvPr id="7" name="Picture 6">
            <a:extLst>
              <a:ext uri="{FF2B5EF4-FFF2-40B4-BE49-F238E27FC236}">
                <a16:creationId xmlns:a16="http://schemas.microsoft.com/office/drawing/2014/main" id="{77E720ED-6648-4906-A611-D8F06EC9BFA8}"/>
              </a:ext>
            </a:extLst>
          </p:cNvPr>
          <p:cNvPicPr/>
          <p:nvPr/>
        </p:nvPicPr>
        <p:blipFill>
          <a:blip r:embed="rId2">
            <a:extLst>
              <a:ext uri="{28A0092B-C50C-407E-A947-70E740481C1C}">
                <a14:useLocalDpi xmlns:a14="http://schemas.microsoft.com/office/drawing/2010/main" val="0"/>
              </a:ext>
            </a:extLst>
          </a:blip>
          <a:stretch>
            <a:fillRect/>
          </a:stretch>
        </p:blipFill>
        <p:spPr>
          <a:xfrm>
            <a:off x="10101943" y="74381"/>
            <a:ext cx="2009775" cy="838200"/>
          </a:xfrm>
          <a:prstGeom prst="rect">
            <a:avLst/>
          </a:prstGeom>
        </p:spPr>
      </p:pic>
    </p:spTree>
    <p:extLst>
      <p:ext uri="{BB962C8B-B14F-4D97-AF65-F5344CB8AC3E}">
        <p14:creationId xmlns:p14="http://schemas.microsoft.com/office/powerpoint/2010/main" val="46580165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descr="Text&#10;&#10;Description automatically generated">
            <a:extLst>
              <a:ext uri="{FF2B5EF4-FFF2-40B4-BE49-F238E27FC236}">
                <a16:creationId xmlns:a16="http://schemas.microsoft.com/office/drawing/2014/main" id="{E6468124-0124-461D-A2D2-CB0D25D09C30}"/>
              </a:ext>
            </a:extLst>
          </p:cNvPr>
          <p:cNvPicPr>
            <a:picLocks noGrp="1" noChangeAspect="1"/>
          </p:cNvPicPr>
          <p:nvPr>
            <p:ph sz="half" idx="2"/>
          </p:nvPr>
        </p:nvPicPr>
        <p:blipFill>
          <a:blip r:embed="rId2"/>
          <a:stretch>
            <a:fillRect/>
          </a:stretch>
        </p:blipFill>
        <p:spPr>
          <a:xfrm>
            <a:off x="6894719" y="2267025"/>
            <a:ext cx="5064065" cy="3468537"/>
          </a:xfrm>
        </p:spPr>
      </p:pic>
      <p:sp>
        <p:nvSpPr>
          <p:cNvPr id="3" name="Content Placeholder 2">
            <a:extLst>
              <a:ext uri="{FF2B5EF4-FFF2-40B4-BE49-F238E27FC236}">
                <a16:creationId xmlns:a16="http://schemas.microsoft.com/office/drawing/2014/main" id="{73356C4D-39A4-41F4-81D7-A443625A2271}"/>
              </a:ext>
            </a:extLst>
          </p:cNvPr>
          <p:cNvSpPr>
            <a:spLocks noGrp="1"/>
          </p:cNvSpPr>
          <p:nvPr>
            <p:ph sz="half" idx="1"/>
          </p:nvPr>
        </p:nvSpPr>
        <p:spPr>
          <a:xfrm>
            <a:off x="914402" y="2267025"/>
            <a:ext cx="6433457" cy="3861103"/>
          </a:xfrm>
        </p:spPr>
        <p:txBody>
          <a:bodyPr vert="horz" lIns="91440" tIns="45720" rIns="91440" bIns="45720" rtlCol="0" anchor="t">
            <a:noAutofit/>
          </a:bodyPr>
          <a:lstStyle/>
          <a:p>
            <a:pPr marL="358775" indent="-358775">
              <a:lnSpc>
                <a:spcPct val="100000"/>
              </a:lnSpc>
              <a:spcBef>
                <a:spcPts val="0"/>
              </a:spcBef>
              <a:spcAft>
                <a:spcPts val="1800"/>
              </a:spcAft>
            </a:pPr>
            <a:r>
              <a:rPr lang="en-GB" dirty="0">
                <a:ea typeface="+mn-lt"/>
                <a:cs typeface="+mn-lt"/>
              </a:rPr>
              <a:t>What is needed is a proactive approach that ensures language need is identified as an integral part of safe, high-quality service provision.</a:t>
            </a:r>
            <a:endParaRPr lang="en-GB" b="1" dirty="0">
              <a:ea typeface="+mn-lt"/>
              <a:cs typeface="+mn-lt"/>
            </a:endParaRPr>
          </a:p>
          <a:p>
            <a:pPr marL="358775" indent="-358775">
              <a:lnSpc>
                <a:spcPct val="100000"/>
              </a:lnSpc>
              <a:spcBef>
                <a:spcPts val="0"/>
              </a:spcBef>
            </a:pPr>
            <a:r>
              <a:rPr lang="en-GB" dirty="0">
                <a:ea typeface="+mn-lt"/>
                <a:cs typeface="+mn-lt"/>
              </a:rPr>
              <a:t>Making an ‘Active Offer’ is also about creating the right environment where service users feel empowered and confident that their needs will be met.</a:t>
            </a:r>
          </a:p>
          <a:p>
            <a:endParaRPr lang="en-GB" b="1" dirty="0">
              <a:ea typeface="+mn-lt"/>
              <a:cs typeface="+mn-lt"/>
            </a:endParaRPr>
          </a:p>
        </p:txBody>
      </p:sp>
      <p:sp>
        <p:nvSpPr>
          <p:cNvPr id="7" name="Title 1">
            <a:extLst>
              <a:ext uri="{FF2B5EF4-FFF2-40B4-BE49-F238E27FC236}">
                <a16:creationId xmlns:a16="http://schemas.microsoft.com/office/drawing/2014/main" id="{B8DADAE2-EB57-4108-9634-6FA9BBA2A8FD}"/>
              </a:ext>
            </a:extLst>
          </p:cNvPr>
          <p:cNvSpPr>
            <a:spLocks noGrp="1"/>
          </p:cNvSpPr>
          <p:nvPr>
            <p:ph type="title"/>
          </p:nvPr>
        </p:nvSpPr>
        <p:spPr>
          <a:xfrm>
            <a:off x="914402" y="987425"/>
            <a:ext cx="10515600" cy="838200"/>
          </a:xfrm>
          <a:solidFill>
            <a:srgbClr val="F584EB"/>
          </a:solidFill>
        </p:spPr>
        <p:txBody>
          <a:bodyPr vert="horz" lIns="91440" tIns="45720" rIns="91440" bIns="45720" rtlCol="0" anchor="ctr">
            <a:noAutofit/>
          </a:bodyPr>
          <a:lstStyle/>
          <a:p>
            <a:pPr algn="ctr"/>
            <a:r>
              <a:rPr lang="en-GB" sz="4000" dirty="0">
                <a:latin typeface="Calibri"/>
                <a:cs typeface="Calibri"/>
              </a:rPr>
              <a:t>The Active Offer </a:t>
            </a:r>
            <a:endParaRPr lang="en-US" dirty="0"/>
          </a:p>
        </p:txBody>
      </p:sp>
      <p:pic>
        <p:nvPicPr>
          <p:cNvPr id="8" name="Picture 7">
            <a:extLst>
              <a:ext uri="{FF2B5EF4-FFF2-40B4-BE49-F238E27FC236}">
                <a16:creationId xmlns:a16="http://schemas.microsoft.com/office/drawing/2014/main" id="{6E4265BC-668B-4993-BEED-44E0A6E4AAC5}"/>
              </a:ext>
            </a:extLst>
          </p:cNvPr>
          <p:cNvPicPr/>
          <p:nvPr/>
        </p:nvPicPr>
        <p:blipFill>
          <a:blip r:embed="rId3">
            <a:extLst>
              <a:ext uri="{28A0092B-C50C-407E-A947-70E740481C1C}">
                <a14:useLocalDpi xmlns:a14="http://schemas.microsoft.com/office/drawing/2010/main" val="0"/>
              </a:ext>
            </a:extLst>
          </a:blip>
          <a:stretch>
            <a:fillRect/>
          </a:stretch>
        </p:blipFill>
        <p:spPr>
          <a:xfrm>
            <a:off x="10101943" y="74381"/>
            <a:ext cx="2009775" cy="838200"/>
          </a:xfrm>
          <a:prstGeom prst="rect">
            <a:avLst/>
          </a:prstGeom>
        </p:spPr>
      </p:pic>
    </p:spTree>
    <p:extLst>
      <p:ext uri="{BB962C8B-B14F-4D97-AF65-F5344CB8AC3E}">
        <p14:creationId xmlns:p14="http://schemas.microsoft.com/office/powerpoint/2010/main" val="35508630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1">
            <a:extLst>
              <a:ext uri="{FF2B5EF4-FFF2-40B4-BE49-F238E27FC236}">
                <a16:creationId xmlns:a16="http://schemas.microsoft.com/office/drawing/2014/main" id="{2177F886-B284-4DAB-B3B7-7C7770B3F63F}"/>
              </a:ext>
            </a:extLst>
          </p:cNvPr>
          <p:cNvGraphicFramePr>
            <a:graphicFrameLocks noGrp="1"/>
          </p:cNvGraphicFramePr>
          <p:nvPr>
            <p:extLst>
              <p:ext uri="{D42A27DB-BD31-4B8C-83A1-F6EECF244321}">
                <p14:modId xmlns:p14="http://schemas.microsoft.com/office/powerpoint/2010/main" val="367217695"/>
              </p:ext>
            </p:extLst>
          </p:nvPr>
        </p:nvGraphicFramePr>
        <p:xfrm>
          <a:off x="-4" y="1737360"/>
          <a:ext cx="12192004" cy="5120640"/>
        </p:xfrm>
        <a:graphic>
          <a:graphicData uri="http://schemas.openxmlformats.org/drawingml/2006/table">
            <a:tbl>
              <a:tblPr firstRow="1" bandRow="1">
                <a:tableStyleId>{5C22544A-7EE6-4342-B048-85BDC9FD1C3A}</a:tableStyleId>
              </a:tblPr>
              <a:tblGrid>
                <a:gridCol w="3048001">
                  <a:extLst>
                    <a:ext uri="{9D8B030D-6E8A-4147-A177-3AD203B41FA5}">
                      <a16:colId xmlns:a16="http://schemas.microsoft.com/office/drawing/2014/main" val="20000"/>
                    </a:ext>
                  </a:extLst>
                </a:gridCol>
                <a:gridCol w="3048001">
                  <a:extLst>
                    <a:ext uri="{9D8B030D-6E8A-4147-A177-3AD203B41FA5}">
                      <a16:colId xmlns:a16="http://schemas.microsoft.com/office/drawing/2014/main" val="20001"/>
                    </a:ext>
                  </a:extLst>
                </a:gridCol>
                <a:gridCol w="3048001">
                  <a:extLst>
                    <a:ext uri="{9D8B030D-6E8A-4147-A177-3AD203B41FA5}">
                      <a16:colId xmlns:a16="http://schemas.microsoft.com/office/drawing/2014/main" val="20002"/>
                    </a:ext>
                  </a:extLst>
                </a:gridCol>
                <a:gridCol w="3048001">
                  <a:extLst>
                    <a:ext uri="{9D8B030D-6E8A-4147-A177-3AD203B41FA5}">
                      <a16:colId xmlns:a16="http://schemas.microsoft.com/office/drawing/2014/main" val="20003"/>
                    </a:ext>
                  </a:extLst>
                </a:gridCol>
              </a:tblGrid>
              <a:tr h="3657600">
                <a:tc>
                  <a:txBody>
                    <a:bodyPr/>
                    <a:lstStyle/>
                    <a:p>
                      <a:pPr marL="533400" indent="-533400"/>
                      <a:r>
                        <a:rPr lang="en-GB" sz="2200" b="1" i="0" kern="1200" dirty="0">
                          <a:solidFill>
                            <a:schemeClr val="lt1"/>
                          </a:solidFill>
                          <a:effectLst/>
                          <a:latin typeface="+mn-lt"/>
                          <a:ea typeface="+mn-ea"/>
                          <a:cs typeface="+mn-cs"/>
                        </a:rPr>
                        <a:t>(a)	Outlines the job roles, employment opportunities and potential career pathways of two practitioners working within the health and social care and childcare sectors in Wales.</a:t>
                      </a:r>
                      <a:endParaRPr lang="en-GB" sz="2200" dirty="0"/>
                    </a:p>
                  </a:txBody>
                  <a:tcPr>
                    <a:solidFill>
                      <a:schemeClr val="accent4">
                        <a:lumMod val="60000"/>
                        <a:lumOff val="40000"/>
                      </a:schemeClr>
                    </a:solidFill>
                  </a:tcPr>
                </a:tc>
                <a:tc>
                  <a:txBody>
                    <a:bodyPr/>
                    <a:lstStyle/>
                    <a:p>
                      <a:pPr marL="533400" indent="-533400"/>
                      <a:r>
                        <a:rPr lang="en-GB" sz="2200" b="1" i="0" kern="1200" dirty="0">
                          <a:solidFill>
                            <a:schemeClr val="lt1"/>
                          </a:solidFill>
                          <a:effectLst/>
                          <a:latin typeface="+mn-lt"/>
                          <a:ea typeface="+mn-ea"/>
                          <a:cs typeface="+mn-cs"/>
                        </a:rPr>
                        <a:t>(b)	Discusses how current legislation, initiatives and regulation support, and have an impact on, the provision of sustainable, high-quality health and social care and childcare services in Wales.</a:t>
                      </a:r>
                      <a:r>
                        <a:rPr lang="en-GB" sz="2200" b="0" i="0" kern="1200" dirty="0">
                          <a:solidFill>
                            <a:schemeClr val="lt1"/>
                          </a:solidFill>
                          <a:effectLst/>
                          <a:latin typeface="+mn-lt"/>
                          <a:ea typeface="+mn-ea"/>
                          <a:cs typeface="+mn-cs"/>
                        </a:rPr>
                        <a:t> </a:t>
                      </a:r>
                      <a:endParaRPr lang="en-GB" sz="2200" dirty="0"/>
                    </a:p>
                  </a:txBody>
                  <a:tcPr>
                    <a:solidFill>
                      <a:schemeClr val="accent6">
                        <a:lumMod val="60000"/>
                        <a:lumOff val="40000"/>
                      </a:schemeClr>
                    </a:solidFill>
                  </a:tcPr>
                </a:tc>
                <a:tc>
                  <a:txBody>
                    <a:bodyPr/>
                    <a:lstStyle/>
                    <a:p>
                      <a:pPr marL="444500" indent="-444500" rtl="0" fontAlgn="base"/>
                      <a:r>
                        <a:rPr lang="en-GB" sz="2200" b="1" i="0" kern="1200" dirty="0">
                          <a:solidFill>
                            <a:schemeClr val="lt1"/>
                          </a:solidFill>
                          <a:effectLst/>
                          <a:latin typeface="+mn-lt"/>
                          <a:ea typeface="+mn-ea"/>
                          <a:cs typeface="+mn-cs"/>
                        </a:rPr>
                        <a:t>(c)  Focuses on two practitioners from the health and social care and/or childcare sector, and: </a:t>
                      </a:r>
                      <a:endParaRPr lang="en-GB" sz="2200" b="0" i="0" kern="1200" dirty="0">
                        <a:solidFill>
                          <a:schemeClr val="lt1"/>
                        </a:solidFill>
                        <a:effectLst/>
                        <a:latin typeface="+mn-lt"/>
                        <a:ea typeface="+mn-ea"/>
                        <a:cs typeface="+mn-cs"/>
                      </a:endParaRPr>
                    </a:p>
                    <a:p>
                      <a:pPr marL="723900" indent="-723900" rtl="0" fontAlgn="base">
                        <a:tabLst>
                          <a:tab pos="444500" algn="l"/>
                        </a:tabLst>
                      </a:pPr>
                      <a:r>
                        <a:rPr lang="en-GB" sz="2200" b="0" i="0" kern="1200" dirty="0">
                          <a:solidFill>
                            <a:schemeClr val="lt1"/>
                          </a:solidFill>
                          <a:effectLst/>
                          <a:latin typeface="+mn-lt"/>
                          <a:ea typeface="+mn-ea"/>
                          <a:cs typeface="+mn-cs"/>
                        </a:rPr>
                        <a:t>	(</a:t>
                      </a:r>
                      <a:r>
                        <a:rPr lang="en-GB" sz="2200" b="1" i="0" kern="1200" dirty="0">
                          <a:solidFill>
                            <a:schemeClr val="lt1"/>
                          </a:solidFill>
                          <a:effectLst/>
                          <a:latin typeface="+mn-lt"/>
                          <a:ea typeface="+mn-ea"/>
                          <a:cs typeface="+mn-cs"/>
                        </a:rPr>
                        <a:t>i) for one of the practitioners, explains a range of skills and techniques applied to promote outcome-focused care.</a:t>
                      </a:r>
                      <a:r>
                        <a:rPr lang="en-GB" sz="2200" b="0" i="0" kern="1200" dirty="0">
                          <a:solidFill>
                            <a:schemeClr val="lt1"/>
                          </a:solidFill>
                          <a:effectLst/>
                          <a:latin typeface="+mn-lt"/>
                          <a:ea typeface="+mn-ea"/>
                          <a:cs typeface="+mn-cs"/>
                        </a:rPr>
                        <a:t> </a:t>
                      </a:r>
                    </a:p>
                  </a:txBody>
                  <a:tcPr>
                    <a:solidFill>
                      <a:schemeClr val="accent2">
                        <a:lumMod val="60000"/>
                        <a:lumOff val="40000"/>
                      </a:schemeClr>
                    </a:solidFill>
                  </a:tcPr>
                </a:tc>
                <a:tc>
                  <a:txBody>
                    <a:bodyPr/>
                    <a:lstStyle/>
                    <a:p>
                      <a:pPr marL="901700" indent="-901700" rtl="0" fontAlgn="base"/>
                      <a:r>
                        <a:rPr lang="en-GB" sz="2200" b="1" i="0" kern="1200" dirty="0">
                          <a:solidFill>
                            <a:schemeClr val="lt1"/>
                          </a:solidFill>
                          <a:effectLst/>
                          <a:latin typeface="+mn-lt"/>
                          <a:ea typeface="+mn-ea"/>
                          <a:cs typeface="+mn-cs"/>
                        </a:rPr>
                        <a:t>(c) (ii) 	for the other practitioner, explains:</a:t>
                      </a:r>
                      <a:r>
                        <a:rPr lang="en-GB" sz="2200" b="0" i="0" kern="1200" dirty="0">
                          <a:solidFill>
                            <a:schemeClr val="lt1"/>
                          </a:solidFill>
                          <a:effectLst/>
                          <a:latin typeface="+mn-lt"/>
                          <a:ea typeface="+mn-ea"/>
                          <a:cs typeface="+mn-cs"/>
                        </a:rPr>
                        <a:t> </a:t>
                      </a:r>
                    </a:p>
                    <a:p>
                      <a:pPr marL="271463" indent="-271463" rtl="0" fontAlgn="base"/>
                      <a:r>
                        <a:rPr lang="en-GB" sz="2200" b="1" i="0" kern="1200" dirty="0">
                          <a:solidFill>
                            <a:schemeClr val="lt1"/>
                          </a:solidFill>
                          <a:effectLst/>
                          <a:latin typeface="+mn-lt"/>
                          <a:ea typeface="+mn-ea"/>
                          <a:cs typeface="+mn-cs"/>
                        </a:rPr>
                        <a:t>•	the principles of care and core values that underpin their working practices, and their application</a:t>
                      </a:r>
                      <a:endParaRPr lang="en-GB" sz="2200" b="0" i="0" kern="1200" dirty="0">
                        <a:solidFill>
                          <a:schemeClr val="lt1"/>
                        </a:solidFill>
                        <a:effectLst/>
                        <a:latin typeface="+mn-lt"/>
                        <a:ea typeface="+mn-ea"/>
                        <a:cs typeface="+mn-cs"/>
                      </a:endParaRPr>
                    </a:p>
                    <a:p>
                      <a:pPr marL="271463" indent="-271463" rtl="0" fontAlgn="base"/>
                      <a:r>
                        <a:rPr lang="en-GB" sz="2200" b="1" i="0" kern="1200" dirty="0">
                          <a:solidFill>
                            <a:schemeClr val="lt1"/>
                          </a:solidFill>
                          <a:effectLst/>
                          <a:latin typeface="+mn-lt"/>
                          <a:ea typeface="+mn-ea"/>
                          <a:cs typeface="+mn-cs"/>
                        </a:rPr>
                        <a:t>•	how the practitioner works within a multi-disciplinary team to ensure that personal outcomes are achieved. </a:t>
                      </a:r>
                      <a:r>
                        <a:rPr lang="en-GB" sz="2200" b="0" i="0" kern="1200" dirty="0">
                          <a:solidFill>
                            <a:schemeClr val="lt1"/>
                          </a:solidFill>
                          <a:effectLst/>
                          <a:latin typeface="+mn-lt"/>
                          <a:ea typeface="+mn-ea"/>
                          <a:cs typeface="+mn-cs"/>
                        </a:rPr>
                        <a:t> </a:t>
                      </a:r>
                    </a:p>
                    <a:p>
                      <a:endParaRPr lang="en-GB" sz="2200" dirty="0"/>
                    </a:p>
                  </a:txBody>
                  <a:tcPr>
                    <a:solidFill>
                      <a:schemeClr val="accent5">
                        <a:lumMod val="60000"/>
                        <a:lumOff val="40000"/>
                      </a:schemeClr>
                    </a:solidFill>
                  </a:tcPr>
                </a:tc>
                <a:extLst>
                  <a:ext uri="{0D108BD9-81ED-4DB2-BD59-A6C34878D82A}">
                    <a16:rowId xmlns:a16="http://schemas.microsoft.com/office/drawing/2014/main" val="10000"/>
                  </a:ext>
                </a:extLst>
              </a:tr>
            </a:tbl>
          </a:graphicData>
        </a:graphic>
      </p:graphicFrame>
      <p:sp>
        <p:nvSpPr>
          <p:cNvPr id="3" name="Arrow: Left 2">
            <a:extLst>
              <a:ext uri="{FF2B5EF4-FFF2-40B4-BE49-F238E27FC236}">
                <a16:creationId xmlns:a16="http://schemas.microsoft.com/office/drawing/2014/main" id="{C7170162-B4B9-4F71-80A1-4A49FBAC00DC}"/>
              </a:ext>
            </a:extLst>
          </p:cNvPr>
          <p:cNvSpPr/>
          <p:nvPr/>
        </p:nvSpPr>
        <p:spPr>
          <a:xfrm>
            <a:off x="6095626" y="3301703"/>
            <a:ext cx="4888301" cy="2228489"/>
          </a:xfrm>
          <a:prstGeom prst="leftArrow">
            <a:avLst/>
          </a:prstGeom>
          <a:solidFill>
            <a:srgbClr val="F584E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4" descr="A picture containing drawing&#10;&#10;Description automatically generated">
            <a:extLst>
              <a:ext uri="{FF2B5EF4-FFF2-40B4-BE49-F238E27FC236}">
                <a16:creationId xmlns:a16="http://schemas.microsoft.com/office/drawing/2014/main" id="{1290E914-3571-48C6-B1CE-2594993BACA3}"/>
              </a:ext>
            </a:extLst>
          </p:cNvPr>
          <p:cNvPicPr>
            <a:picLocks noChangeAspect="1"/>
          </p:cNvPicPr>
          <p:nvPr/>
        </p:nvPicPr>
        <p:blipFill>
          <a:blip r:embed="rId2"/>
          <a:stretch>
            <a:fillRect/>
          </a:stretch>
        </p:blipFill>
        <p:spPr>
          <a:xfrm>
            <a:off x="656865" y="3697677"/>
            <a:ext cx="1619250" cy="1619250"/>
          </a:xfrm>
          <a:prstGeom prst="rect">
            <a:avLst/>
          </a:prstGeom>
        </p:spPr>
      </p:pic>
      <p:pic>
        <p:nvPicPr>
          <p:cNvPr id="8" name="Picture 7">
            <a:extLst>
              <a:ext uri="{FF2B5EF4-FFF2-40B4-BE49-F238E27FC236}">
                <a16:creationId xmlns:a16="http://schemas.microsoft.com/office/drawing/2014/main" id="{F56F47D3-F7A4-4B90-A02B-E2421D8248EA}"/>
              </a:ext>
            </a:extLst>
          </p:cNvPr>
          <p:cNvPicPr/>
          <p:nvPr/>
        </p:nvPicPr>
        <p:blipFill>
          <a:blip r:embed="rId3">
            <a:extLst>
              <a:ext uri="{28A0092B-C50C-407E-A947-70E740481C1C}">
                <a14:useLocalDpi xmlns:a14="http://schemas.microsoft.com/office/drawing/2010/main" val="0"/>
              </a:ext>
            </a:extLst>
          </a:blip>
          <a:stretch>
            <a:fillRect/>
          </a:stretch>
        </p:blipFill>
        <p:spPr>
          <a:xfrm>
            <a:off x="10711543" y="0"/>
            <a:ext cx="1480457" cy="642257"/>
          </a:xfrm>
          <a:prstGeom prst="rect">
            <a:avLst/>
          </a:prstGeom>
        </p:spPr>
      </p:pic>
      <p:sp>
        <p:nvSpPr>
          <p:cNvPr id="10" name="Title 1">
            <a:extLst>
              <a:ext uri="{FF2B5EF4-FFF2-40B4-BE49-F238E27FC236}">
                <a16:creationId xmlns:a16="http://schemas.microsoft.com/office/drawing/2014/main" id="{3810B853-A582-4035-9878-0879B7EF0E2A}"/>
              </a:ext>
            </a:extLst>
          </p:cNvPr>
          <p:cNvSpPr>
            <a:spLocks noGrp="1"/>
          </p:cNvSpPr>
          <p:nvPr>
            <p:ph type="title"/>
          </p:nvPr>
        </p:nvSpPr>
        <p:spPr>
          <a:xfrm>
            <a:off x="0" y="223158"/>
            <a:ext cx="10198100" cy="1500188"/>
          </a:xfrm>
          <a:solidFill>
            <a:srgbClr val="DB44E3"/>
          </a:solidFill>
        </p:spPr>
        <p:txBody>
          <a:bodyPr>
            <a:normAutofit fontScale="90000"/>
          </a:bodyPr>
          <a:lstStyle/>
          <a:p>
            <a:pPr>
              <a:lnSpc>
                <a:spcPct val="100000"/>
              </a:lnSpc>
            </a:pPr>
            <a:r>
              <a:rPr lang="en-GB" sz="3600" b="1" dirty="0">
                <a:cs typeface="Calibri Light" panose="020F0302020204030204"/>
              </a:rPr>
              <a:t>Task 1 - </a:t>
            </a:r>
            <a:r>
              <a:rPr lang="en-GB" sz="3600" b="1" dirty="0">
                <a:cs typeface="Calibri"/>
              </a:rPr>
              <a:t>Produce a report on how practitioners from the health and social care and childcare sectors work together within legislative guidelines to promote outcome-focused care that:</a:t>
            </a:r>
            <a:endParaRPr lang="en-US" b="1" dirty="0">
              <a:cs typeface="Calibri Light"/>
            </a:endParaRPr>
          </a:p>
        </p:txBody>
      </p:sp>
    </p:spTree>
    <p:extLst>
      <p:ext uri="{BB962C8B-B14F-4D97-AF65-F5344CB8AC3E}">
        <p14:creationId xmlns:p14="http://schemas.microsoft.com/office/powerpoint/2010/main" val="91760138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94A1D-4A8F-47A8-81FB-F739019A68CA}"/>
              </a:ext>
            </a:extLst>
          </p:cNvPr>
          <p:cNvSpPr>
            <a:spLocks noGrp="1"/>
          </p:cNvSpPr>
          <p:nvPr>
            <p:ph type="title"/>
          </p:nvPr>
        </p:nvSpPr>
        <p:spPr>
          <a:xfrm>
            <a:off x="243417" y="121709"/>
            <a:ext cx="9858526" cy="838200"/>
          </a:xfrm>
          <a:solidFill>
            <a:srgbClr val="F584EB"/>
          </a:solidFill>
        </p:spPr>
        <p:txBody>
          <a:bodyPr vert="horz" lIns="91440" tIns="45720" rIns="91440" bIns="45720" rtlCol="0" anchor="ctr">
            <a:noAutofit/>
          </a:bodyPr>
          <a:lstStyle/>
          <a:p>
            <a:pPr algn="ctr"/>
            <a:r>
              <a:rPr lang="en-GB" sz="4000" dirty="0">
                <a:latin typeface="Calibri"/>
                <a:cs typeface="Calibri"/>
              </a:rPr>
              <a:t>The Active Offer </a:t>
            </a:r>
            <a:endParaRPr lang="en-US" dirty="0"/>
          </a:p>
        </p:txBody>
      </p:sp>
      <p:sp>
        <p:nvSpPr>
          <p:cNvPr id="3" name="Content Placeholder 2">
            <a:extLst>
              <a:ext uri="{FF2B5EF4-FFF2-40B4-BE49-F238E27FC236}">
                <a16:creationId xmlns:a16="http://schemas.microsoft.com/office/drawing/2014/main" id="{73356C4D-39A4-41F4-81D7-A443625A2271}"/>
              </a:ext>
            </a:extLst>
          </p:cNvPr>
          <p:cNvSpPr>
            <a:spLocks noGrp="1"/>
          </p:cNvSpPr>
          <p:nvPr>
            <p:ph sz="half" idx="1"/>
          </p:nvPr>
        </p:nvSpPr>
        <p:spPr/>
        <p:txBody>
          <a:bodyPr vert="horz" lIns="91440" tIns="45720" rIns="91440" bIns="45720" rtlCol="0" anchor="t">
            <a:normAutofit/>
          </a:bodyPr>
          <a:lstStyle/>
          <a:p>
            <a:endParaRPr lang="en-GB" dirty="0">
              <a:ea typeface="+mn-lt"/>
              <a:cs typeface="+mn-lt"/>
            </a:endParaRPr>
          </a:p>
          <a:p>
            <a:endParaRPr lang="en-GB" dirty="0">
              <a:ea typeface="+mn-lt"/>
              <a:cs typeface="+mn-lt"/>
            </a:endParaRPr>
          </a:p>
          <a:p>
            <a:pPr marL="0" indent="0">
              <a:buNone/>
            </a:pPr>
            <a:endParaRPr lang="en-GB" dirty="0">
              <a:ea typeface="+mn-lt"/>
              <a:cs typeface="+mn-lt"/>
            </a:endParaRPr>
          </a:p>
          <a:p>
            <a:endParaRPr lang="en-GB" b="1" dirty="0">
              <a:ea typeface="+mn-lt"/>
              <a:cs typeface="+mn-lt"/>
            </a:endParaRPr>
          </a:p>
          <a:p>
            <a:endParaRPr lang="en-GB" dirty="0">
              <a:ea typeface="+mn-lt"/>
              <a:cs typeface="+mn-lt"/>
            </a:endParaRPr>
          </a:p>
          <a:p>
            <a:endParaRPr lang="en-GB" b="1" dirty="0">
              <a:ea typeface="+mn-lt"/>
              <a:cs typeface="+mn-lt"/>
            </a:endParaRPr>
          </a:p>
          <a:p>
            <a:endParaRPr lang="en-GB" dirty="0">
              <a:ea typeface="+mn-lt"/>
              <a:cs typeface="+mn-lt"/>
            </a:endParaRPr>
          </a:p>
          <a:p>
            <a:endParaRPr lang="en-GB" b="1" dirty="0">
              <a:ea typeface="+mn-lt"/>
              <a:cs typeface="+mn-lt"/>
            </a:endParaRPr>
          </a:p>
        </p:txBody>
      </p:sp>
      <p:pic>
        <p:nvPicPr>
          <p:cNvPr id="7" name="Picture 7">
            <a:hlinkClick r:id="" action="ppaction://media"/>
            <a:extLst>
              <a:ext uri="{FF2B5EF4-FFF2-40B4-BE49-F238E27FC236}">
                <a16:creationId xmlns:a16="http://schemas.microsoft.com/office/drawing/2014/main" id="{D2C05B4B-CF5F-4A8C-967D-B0DF7256C22C}"/>
              </a:ext>
            </a:extLst>
          </p:cNvPr>
          <p:cNvPicPr>
            <a:picLocks noRot="1" noChangeAspect="1"/>
          </p:cNvPicPr>
          <p:nvPr>
            <a:videoFile r:link="rId1"/>
          </p:nvPr>
        </p:nvPicPr>
        <p:blipFill>
          <a:blip r:embed="rId3"/>
          <a:stretch>
            <a:fillRect/>
          </a:stretch>
        </p:blipFill>
        <p:spPr>
          <a:xfrm>
            <a:off x="243417" y="1127125"/>
            <a:ext cx="9858526" cy="5609166"/>
          </a:xfrm>
          <a:prstGeom prst="rect">
            <a:avLst/>
          </a:prstGeom>
        </p:spPr>
      </p:pic>
      <p:pic>
        <p:nvPicPr>
          <p:cNvPr id="6" name="Picture 5">
            <a:extLst>
              <a:ext uri="{FF2B5EF4-FFF2-40B4-BE49-F238E27FC236}">
                <a16:creationId xmlns:a16="http://schemas.microsoft.com/office/drawing/2014/main" id="{A47BCAD8-1095-469D-AC26-D040D91747F0}"/>
              </a:ext>
            </a:extLst>
          </p:cNvPr>
          <p:cNvPicPr/>
          <p:nvPr/>
        </p:nvPicPr>
        <p:blipFill>
          <a:blip r:embed="rId4">
            <a:extLst>
              <a:ext uri="{28A0092B-C50C-407E-A947-70E740481C1C}">
                <a14:useLocalDpi xmlns:a14="http://schemas.microsoft.com/office/drawing/2010/main" val="0"/>
              </a:ext>
            </a:extLst>
          </a:blip>
          <a:stretch>
            <a:fillRect/>
          </a:stretch>
        </p:blipFill>
        <p:spPr>
          <a:xfrm>
            <a:off x="10101943" y="74381"/>
            <a:ext cx="2009775" cy="838200"/>
          </a:xfrm>
          <a:prstGeom prst="rect">
            <a:avLst/>
          </a:prstGeom>
        </p:spPr>
      </p:pic>
    </p:spTree>
    <p:extLst>
      <p:ext uri="{BB962C8B-B14F-4D97-AF65-F5344CB8AC3E}">
        <p14:creationId xmlns:p14="http://schemas.microsoft.com/office/powerpoint/2010/main" val="205644235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811A0-792D-41B0-A53A-D28AD8BE5913}"/>
              </a:ext>
            </a:extLst>
          </p:cNvPr>
          <p:cNvSpPr>
            <a:spLocks noGrp="1"/>
          </p:cNvSpPr>
          <p:nvPr>
            <p:ph type="title"/>
          </p:nvPr>
        </p:nvSpPr>
        <p:spPr>
          <a:xfrm>
            <a:off x="838200" y="1088574"/>
            <a:ext cx="10515600" cy="710974"/>
          </a:xfrm>
          <a:solidFill>
            <a:srgbClr val="F584EB"/>
          </a:solidFill>
        </p:spPr>
        <p:txBody>
          <a:bodyPr/>
          <a:lstStyle/>
          <a:p>
            <a:pPr algn="ctr"/>
            <a:r>
              <a:rPr lang="en-GB" dirty="0">
                <a:latin typeface="Calibri"/>
                <a:ea typeface="+mj-lt"/>
                <a:cs typeface="Calibri"/>
              </a:rPr>
              <a:t>Linking to NEA Task 1</a:t>
            </a:r>
          </a:p>
        </p:txBody>
      </p:sp>
      <p:sp>
        <p:nvSpPr>
          <p:cNvPr id="4" name="Content Placeholder 3">
            <a:extLst>
              <a:ext uri="{FF2B5EF4-FFF2-40B4-BE49-F238E27FC236}">
                <a16:creationId xmlns:a16="http://schemas.microsoft.com/office/drawing/2014/main" id="{017D5237-E05F-4B3C-99F3-A2587E7F1ECC}"/>
              </a:ext>
            </a:extLst>
          </p:cNvPr>
          <p:cNvSpPr>
            <a:spLocks noGrp="1"/>
          </p:cNvSpPr>
          <p:nvPr>
            <p:ph sz="half" idx="2"/>
          </p:nvPr>
        </p:nvSpPr>
        <p:spPr>
          <a:xfrm>
            <a:off x="4746171" y="1934485"/>
            <a:ext cx="6607629" cy="4662261"/>
          </a:xfrm>
          <a:ln>
            <a:solidFill>
              <a:srgbClr val="F584EB"/>
            </a:solidFill>
          </a:ln>
        </p:spPr>
        <p:txBody>
          <a:bodyPr vert="horz" lIns="91440" tIns="45720" rIns="91440" bIns="45720" rtlCol="0" anchor="t">
            <a:noAutofit/>
          </a:bodyPr>
          <a:lstStyle/>
          <a:p>
            <a:pPr marL="0" indent="0">
              <a:buNone/>
            </a:pPr>
            <a:r>
              <a:rPr lang="en-GB" sz="2400" b="1" dirty="0">
                <a:solidFill>
                  <a:srgbClr val="DB44E3"/>
                </a:solidFill>
                <a:ea typeface="+mn-lt"/>
                <a:cs typeface="+mn-lt"/>
              </a:rPr>
              <a:t>You must be able to link each piece of legislation, regulation and initiative:</a:t>
            </a:r>
          </a:p>
          <a:p>
            <a:pPr marL="457200" indent="-457200">
              <a:buFont typeface="Wingdings" panose="020B0604020202020204" pitchFamily="34" charset="0"/>
              <a:buChar char="ü"/>
            </a:pPr>
            <a:r>
              <a:rPr lang="en-GB" sz="2400" dirty="0">
                <a:ea typeface="+mn-lt"/>
                <a:cs typeface="+mn-lt"/>
              </a:rPr>
              <a:t>Able to identify the purpose of it</a:t>
            </a:r>
          </a:p>
          <a:p>
            <a:pPr marL="457200" indent="-457200">
              <a:buFont typeface="Wingdings" panose="020B0604020202020204" pitchFamily="34" charset="0"/>
              <a:buChar char="ü"/>
            </a:pPr>
            <a:r>
              <a:rPr lang="en-GB" sz="2400" dirty="0">
                <a:ea typeface="+mn-lt"/>
                <a:cs typeface="+mn-lt"/>
              </a:rPr>
              <a:t>The main features of it</a:t>
            </a:r>
          </a:p>
          <a:p>
            <a:pPr marL="457200" indent="-457200">
              <a:buFont typeface="Wingdings" panose="020B0604020202020204" pitchFamily="34" charset="0"/>
              <a:buChar char="ü"/>
            </a:pPr>
            <a:r>
              <a:rPr lang="en-GB" sz="2400" dirty="0">
                <a:ea typeface="+mn-lt"/>
                <a:cs typeface="+mn-lt"/>
              </a:rPr>
              <a:t>How it supports sustainable, high-quality person/child-centred health and social care and childcare services in Wales</a:t>
            </a:r>
          </a:p>
          <a:p>
            <a:pPr marL="457200" indent="-457200">
              <a:buFont typeface="Wingdings" panose="020B0604020202020204" pitchFamily="34" charset="0"/>
              <a:buChar char="ü"/>
            </a:pPr>
            <a:r>
              <a:rPr lang="en-GB" sz="2400" dirty="0">
                <a:ea typeface="+mn-lt"/>
                <a:cs typeface="+mn-lt"/>
              </a:rPr>
              <a:t>The impact of the current legislation, initiatives and/or regulation in relation to: </a:t>
            </a:r>
          </a:p>
          <a:p>
            <a:pPr marL="914400" lvl="1" indent="-457200">
              <a:buFont typeface="Wingdings" panose="020B0604020202020204" pitchFamily="34" charset="0"/>
              <a:buChar char="ü"/>
            </a:pPr>
            <a:r>
              <a:rPr lang="en-GB" dirty="0">
                <a:ea typeface="+mn-lt"/>
                <a:cs typeface="+mn-lt"/>
              </a:rPr>
              <a:t>sustainable care services </a:t>
            </a:r>
          </a:p>
          <a:p>
            <a:pPr marL="914400" lvl="1" indent="-457200">
              <a:buFont typeface="Wingdings" panose="020B0604020202020204" pitchFamily="34" charset="0"/>
              <a:buChar char="ü"/>
            </a:pPr>
            <a:r>
              <a:rPr lang="en-GB" dirty="0">
                <a:ea typeface="+mn-lt"/>
                <a:cs typeface="+mn-lt"/>
              </a:rPr>
              <a:t>high-quality health and social care, and childcare services in Wales.</a:t>
            </a:r>
            <a:endParaRPr lang="en-GB" sz="2400" dirty="0">
              <a:ea typeface="+mn-lt"/>
              <a:cs typeface="+mn-lt"/>
            </a:endParaRPr>
          </a:p>
          <a:p>
            <a:pPr marL="0" indent="0">
              <a:buNone/>
            </a:pPr>
            <a:endParaRPr lang="en-GB" dirty="0">
              <a:cs typeface="Calibri"/>
            </a:endParaRPr>
          </a:p>
        </p:txBody>
      </p:sp>
      <p:sp>
        <p:nvSpPr>
          <p:cNvPr id="6" name="Content Placeholder 5">
            <a:extLst>
              <a:ext uri="{FF2B5EF4-FFF2-40B4-BE49-F238E27FC236}">
                <a16:creationId xmlns:a16="http://schemas.microsoft.com/office/drawing/2014/main" id="{9A781D59-C58F-43C7-A107-27B835B529C4}"/>
              </a:ext>
            </a:extLst>
          </p:cNvPr>
          <p:cNvSpPr>
            <a:spLocks noGrp="1"/>
          </p:cNvSpPr>
          <p:nvPr>
            <p:ph sz="half" idx="1"/>
          </p:nvPr>
        </p:nvSpPr>
        <p:spPr>
          <a:xfrm>
            <a:off x="838200" y="1934485"/>
            <a:ext cx="3816350" cy="4855241"/>
          </a:xfrm>
        </p:spPr>
        <p:txBody>
          <a:bodyPr vert="horz" lIns="91440" tIns="45720" rIns="91440" bIns="45720" rtlCol="0" anchor="t">
            <a:noAutofit/>
          </a:bodyPr>
          <a:lstStyle/>
          <a:p>
            <a:pPr marL="0" indent="0">
              <a:buNone/>
            </a:pPr>
            <a:r>
              <a:rPr lang="en-GB" sz="2400" b="1" dirty="0">
                <a:solidFill>
                  <a:srgbClr val="DB44E3"/>
                </a:solidFill>
                <a:latin typeface="Calibri"/>
                <a:ea typeface="+mn-lt"/>
                <a:cs typeface="Calibri Light"/>
              </a:rPr>
              <a:t>Part (b)</a:t>
            </a:r>
          </a:p>
          <a:p>
            <a:pPr marL="0" indent="0">
              <a:buNone/>
            </a:pPr>
            <a:r>
              <a:rPr lang="en-GB" sz="2400" dirty="0">
                <a:latin typeface="Calibri"/>
                <a:ea typeface="+mn-lt"/>
                <a:cs typeface="Calibri Light"/>
              </a:rPr>
              <a:t>Discusses how current legislation, initiatives and regulation support, and have an impact on, the provision of sustainable, high-quality health and social care and childcare services in Wales</a:t>
            </a:r>
            <a:endParaRPr lang="en-GB" sz="2400" dirty="0">
              <a:latin typeface="Calibri"/>
              <a:ea typeface="+mn-lt"/>
              <a:cs typeface="+mn-lt"/>
            </a:endParaRPr>
          </a:p>
          <a:p>
            <a:endParaRPr lang="en-GB" dirty="0">
              <a:cs typeface="Calibri" panose="020F0502020204030204"/>
            </a:endParaRPr>
          </a:p>
        </p:txBody>
      </p:sp>
      <p:pic>
        <p:nvPicPr>
          <p:cNvPr id="5" name="Picture 4">
            <a:extLst>
              <a:ext uri="{FF2B5EF4-FFF2-40B4-BE49-F238E27FC236}">
                <a16:creationId xmlns:a16="http://schemas.microsoft.com/office/drawing/2014/main" id="{642246C7-65FE-4715-8F5E-FFD2D58E3773}"/>
              </a:ext>
            </a:extLst>
          </p:cNvPr>
          <p:cNvPicPr/>
          <p:nvPr/>
        </p:nvPicPr>
        <p:blipFill>
          <a:blip r:embed="rId2">
            <a:extLst>
              <a:ext uri="{28A0092B-C50C-407E-A947-70E740481C1C}">
                <a14:useLocalDpi xmlns:a14="http://schemas.microsoft.com/office/drawing/2010/main" val="0"/>
              </a:ext>
            </a:extLst>
          </a:blip>
          <a:stretch>
            <a:fillRect/>
          </a:stretch>
        </p:blipFill>
        <p:spPr>
          <a:xfrm>
            <a:off x="10134599" y="74381"/>
            <a:ext cx="1988005" cy="838200"/>
          </a:xfrm>
          <a:prstGeom prst="rect">
            <a:avLst/>
          </a:prstGeom>
        </p:spPr>
      </p:pic>
    </p:spTree>
    <p:extLst>
      <p:ext uri="{BB962C8B-B14F-4D97-AF65-F5344CB8AC3E}">
        <p14:creationId xmlns:p14="http://schemas.microsoft.com/office/powerpoint/2010/main" val="324572804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ACC2CB-FB1E-459B-B0FA-A2F16031C1A6}"/>
              </a:ext>
            </a:extLst>
          </p:cNvPr>
          <p:cNvSpPr>
            <a:spLocks noGrp="1"/>
          </p:cNvSpPr>
          <p:nvPr>
            <p:ph type="title"/>
          </p:nvPr>
        </p:nvSpPr>
        <p:spPr>
          <a:xfrm>
            <a:off x="462643" y="1337126"/>
            <a:ext cx="11266714" cy="928688"/>
          </a:xfrm>
          <a:solidFill>
            <a:srgbClr val="F584EB"/>
          </a:solidFill>
        </p:spPr>
        <p:txBody>
          <a:bodyPr/>
          <a:lstStyle/>
          <a:p>
            <a:pPr algn="ctr"/>
            <a:r>
              <a:rPr lang="en-GB" dirty="0">
                <a:latin typeface="+mn-lt"/>
                <a:cs typeface="Calibri Light"/>
              </a:rPr>
              <a:t>Initiatives Table</a:t>
            </a:r>
          </a:p>
        </p:txBody>
      </p:sp>
      <p:graphicFrame>
        <p:nvGraphicFramePr>
          <p:cNvPr id="3" name="Table 3">
            <a:extLst>
              <a:ext uri="{FF2B5EF4-FFF2-40B4-BE49-F238E27FC236}">
                <a16:creationId xmlns:a16="http://schemas.microsoft.com/office/drawing/2014/main" id="{F584AFF6-2867-449C-B5CD-0D9835609947}"/>
              </a:ext>
            </a:extLst>
          </p:cNvPr>
          <p:cNvGraphicFramePr>
            <a:graphicFrameLocks noGrp="1"/>
          </p:cNvGraphicFramePr>
          <p:nvPr/>
        </p:nvGraphicFramePr>
        <p:xfrm>
          <a:off x="462643" y="2592385"/>
          <a:ext cx="11266715" cy="3650808"/>
        </p:xfrm>
        <a:graphic>
          <a:graphicData uri="http://schemas.openxmlformats.org/drawingml/2006/table">
            <a:tbl>
              <a:tblPr firstRow="1" bandRow="1">
                <a:tableStyleId>{5940675A-B579-460E-94D1-54222C63F5DA}</a:tableStyleId>
              </a:tblPr>
              <a:tblGrid>
                <a:gridCol w="2253343">
                  <a:extLst>
                    <a:ext uri="{9D8B030D-6E8A-4147-A177-3AD203B41FA5}">
                      <a16:colId xmlns:a16="http://schemas.microsoft.com/office/drawing/2014/main" val="1882471056"/>
                    </a:ext>
                  </a:extLst>
                </a:gridCol>
                <a:gridCol w="2253343">
                  <a:extLst>
                    <a:ext uri="{9D8B030D-6E8A-4147-A177-3AD203B41FA5}">
                      <a16:colId xmlns:a16="http://schemas.microsoft.com/office/drawing/2014/main" val="469328306"/>
                    </a:ext>
                  </a:extLst>
                </a:gridCol>
                <a:gridCol w="2253343">
                  <a:extLst>
                    <a:ext uri="{9D8B030D-6E8A-4147-A177-3AD203B41FA5}">
                      <a16:colId xmlns:a16="http://schemas.microsoft.com/office/drawing/2014/main" val="3100827003"/>
                    </a:ext>
                  </a:extLst>
                </a:gridCol>
                <a:gridCol w="2253343">
                  <a:extLst>
                    <a:ext uri="{9D8B030D-6E8A-4147-A177-3AD203B41FA5}">
                      <a16:colId xmlns:a16="http://schemas.microsoft.com/office/drawing/2014/main" val="1674098279"/>
                    </a:ext>
                  </a:extLst>
                </a:gridCol>
                <a:gridCol w="2253343">
                  <a:extLst>
                    <a:ext uri="{9D8B030D-6E8A-4147-A177-3AD203B41FA5}">
                      <a16:colId xmlns:a16="http://schemas.microsoft.com/office/drawing/2014/main" val="428850998"/>
                    </a:ext>
                  </a:extLst>
                </a:gridCol>
              </a:tblGrid>
              <a:tr h="705330">
                <a:tc>
                  <a:txBody>
                    <a:bodyPr/>
                    <a:lstStyle/>
                    <a:p>
                      <a:r>
                        <a:rPr lang="en-GB" sz="1200" b="1" dirty="0"/>
                        <a:t>Initiative</a:t>
                      </a:r>
                    </a:p>
                  </a:txBody>
                  <a:tcPr anchor="b"/>
                </a:tc>
                <a:tc>
                  <a:txBody>
                    <a:bodyPr/>
                    <a:lstStyle/>
                    <a:p>
                      <a:pPr lvl="0" algn="l">
                        <a:lnSpc>
                          <a:spcPct val="100000"/>
                        </a:lnSpc>
                        <a:spcBef>
                          <a:spcPts val="0"/>
                        </a:spcBef>
                        <a:spcAft>
                          <a:spcPts val="0"/>
                        </a:spcAft>
                        <a:buNone/>
                      </a:pPr>
                      <a:r>
                        <a:rPr lang="en-GB" sz="1200" b="1" u="none" strike="noStrike" noProof="0" dirty="0"/>
                        <a:t>The purpose/aim of the initiative</a:t>
                      </a:r>
                    </a:p>
                  </a:txBody>
                  <a:tcPr anchor="b"/>
                </a:tc>
                <a:tc>
                  <a:txBody>
                    <a:bodyPr/>
                    <a:lstStyle/>
                    <a:p>
                      <a:pPr lvl="0" algn="l">
                        <a:lnSpc>
                          <a:spcPct val="100000"/>
                        </a:lnSpc>
                        <a:spcBef>
                          <a:spcPts val="0"/>
                        </a:spcBef>
                        <a:spcAft>
                          <a:spcPts val="0"/>
                        </a:spcAft>
                        <a:buNone/>
                      </a:pPr>
                      <a:r>
                        <a:rPr lang="en-GB" sz="1200" b="1" u="none" strike="noStrike" noProof="0" dirty="0"/>
                        <a:t>The standards that are set in the initiative</a:t>
                      </a:r>
                    </a:p>
                  </a:txBody>
                  <a:tcPr anchor="b"/>
                </a:tc>
                <a:tc>
                  <a:txBody>
                    <a:bodyPr/>
                    <a:lstStyle/>
                    <a:p>
                      <a:pPr lvl="0" algn="l">
                        <a:lnSpc>
                          <a:spcPct val="100000"/>
                        </a:lnSpc>
                        <a:spcBef>
                          <a:spcPts val="0"/>
                        </a:spcBef>
                        <a:spcAft>
                          <a:spcPts val="0"/>
                        </a:spcAft>
                        <a:buNone/>
                      </a:pPr>
                      <a:r>
                        <a:rPr lang="en-GB" sz="1200" b="1" u="none" strike="noStrike" noProof="0" dirty="0"/>
                        <a:t>How it supports sustainable, high-quality person/child-centred health and social care and childcare services in Wales</a:t>
                      </a:r>
                    </a:p>
                  </a:txBody>
                  <a:tcPr anchor="b"/>
                </a:tc>
                <a:tc>
                  <a:txBody>
                    <a:bodyPr/>
                    <a:lstStyle/>
                    <a:p>
                      <a:pPr lvl="0" algn="l">
                        <a:lnSpc>
                          <a:spcPct val="100000"/>
                        </a:lnSpc>
                        <a:spcBef>
                          <a:spcPts val="0"/>
                        </a:spcBef>
                        <a:spcAft>
                          <a:spcPts val="0"/>
                        </a:spcAft>
                        <a:buNone/>
                      </a:pPr>
                      <a:r>
                        <a:rPr lang="en-GB" sz="1200" b="1" u="none" strike="noStrike" noProof="0" dirty="0"/>
                        <a:t>The impact of the initiative</a:t>
                      </a:r>
                    </a:p>
                  </a:txBody>
                  <a:tcPr anchor="b"/>
                </a:tc>
                <a:extLst>
                  <a:ext uri="{0D108BD9-81ED-4DB2-BD59-A6C34878D82A}">
                    <a16:rowId xmlns:a16="http://schemas.microsoft.com/office/drawing/2014/main" val="601467475"/>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3630348956"/>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2283502272"/>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837088961"/>
                  </a:ext>
                </a:extLst>
              </a:tr>
              <a:tr h="661242">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extLst>
                  <a:ext uri="{0D108BD9-81ED-4DB2-BD59-A6C34878D82A}">
                    <a16:rowId xmlns:a16="http://schemas.microsoft.com/office/drawing/2014/main" val="3044533939"/>
                  </a:ext>
                </a:extLst>
              </a:tr>
            </a:tbl>
          </a:graphicData>
        </a:graphic>
      </p:graphicFrame>
      <p:pic>
        <p:nvPicPr>
          <p:cNvPr id="4" name="Picture 3">
            <a:extLst>
              <a:ext uri="{FF2B5EF4-FFF2-40B4-BE49-F238E27FC236}">
                <a16:creationId xmlns:a16="http://schemas.microsoft.com/office/drawing/2014/main" id="{899F36E7-0E03-467C-982A-DEAB537D3F41}"/>
              </a:ext>
            </a:extLst>
          </p:cNvPr>
          <p:cNvPicPr/>
          <p:nvPr/>
        </p:nvPicPr>
        <p:blipFill>
          <a:blip r:embed="rId2">
            <a:extLst>
              <a:ext uri="{28A0092B-C50C-407E-A947-70E740481C1C}">
                <a14:useLocalDpi xmlns:a14="http://schemas.microsoft.com/office/drawing/2010/main" val="0"/>
              </a:ext>
            </a:extLst>
          </a:blip>
          <a:stretch>
            <a:fillRect/>
          </a:stretch>
        </p:blipFill>
        <p:spPr>
          <a:xfrm>
            <a:off x="10101943" y="74381"/>
            <a:ext cx="2009775" cy="838200"/>
          </a:xfrm>
          <a:prstGeom prst="rect">
            <a:avLst/>
          </a:prstGeom>
        </p:spPr>
      </p:pic>
    </p:spTree>
    <p:extLst>
      <p:ext uri="{BB962C8B-B14F-4D97-AF65-F5344CB8AC3E}">
        <p14:creationId xmlns:p14="http://schemas.microsoft.com/office/powerpoint/2010/main" val="149632015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94A1D-4A8F-47A8-81FB-F739019A68CA}"/>
              </a:ext>
            </a:extLst>
          </p:cNvPr>
          <p:cNvSpPr>
            <a:spLocks noGrp="1"/>
          </p:cNvSpPr>
          <p:nvPr>
            <p:ph type="title"/>
          </p:nvPr>
        </p:nvSpPr>
        <p:spPr>
          <a:xfrm>
            <a:off x="838200" y="979718"/>
            <a:ext cx="10515600" cy="838200"/>
          </a:xfrm>
          <a:solidFill>
            <a:srgbClr val="F584EB"/>
          </a:solidFill>
        </p:spPr>
        <p:txBody>
          <a:bodyPr vert="horz" lIns="91440" tIns="45720" rIns="91440" bIns="45720" rtlCol="0" anchor="ctr">
            <a:noAutofit/>
          </a:bodyPr>
          <a:lstStyle/>
          <a:p>
            <a:pPr algn="ctr"/>
            <a:r>
              <a:rPr lang="en-GB" dirty="0">
                <a:latin typeface="Calibri"/>
                <a:cs typeface="Calibri"/>
              </a:rPr>
              <a:t>Initiatives</a:t>
            </a:r>
          </a:p>
        </p:txBody>
      </p:sp>
      <p:sp>
        <p:nvSpPr>
          <p:cNvPr id="3" name="Content Placeholder 2">
            <a:extLst>
              <a:ext uri="{FF2B5EF4-FFF2-40B4-BE49-F238E27FC236}">
                <a16:creationId xmlns:a16="http://schemas.microsoft.com/office/drawing/2014/main" id="{73356C4D-39A4-41F4-81D7-A443625A2271}"/>
              </a:ext>
            </a:extLst>
          </p:cNvPr>
          <p:cNvSpPr>
            <a:spLocks noGrp="1"/>
          </p:cNvSpPr>
          <p:nvPr>
            <p:ph idx="1"/>
          </p:nvPr>
        </p:nvSpPr>
        <p:spPr>
          <a:xfrm>
            <a:off x="838200" y="1887227"/>
            <a:ext cx="10515600" cy="4829259"/>
          </a:xfrm>
          <a:ln>
            <a:solidFill>
              <a:srgbClr val="DB44E3"/>
            </a:solidFill>
          </a:ln>
        </p:spPr>
        <p:txBody>
          <a:bodyPr vert="horz" lIns="91440" tIns="45720" rIns="91440" bIns="45720" rtlCol="0" anchor="t">
            <a:noAutofit/>
          </a:bodyPr>
          <a:lstStyle/>
          <a:p>
            <a:pPr marL="358775" indent="-358775">
              <a:lnSpc>
                <a:spcPct val="100000"/>
              </a:lnSpc>
              <a:spcBef>
                <a:spcPts val="0"/>
              </a:spcBef>
              <a:spcAft>
                <a:spcPts val="600"/>
              </a:spcAft>
            </a:pPr>
            <a:r>
              <a:rPr lang="en-GB" sz="2400" dirty="0">
                <a:ea typeface="+mn-lt"/>
                <a:cs typeface="+mn-lt"/>
              </a:rPr>
              <a:t>A Healthier Wales</a:t>
            </a:r>
            <a:endParaRPr lang="en-US" sz="2400" dirty="0"/>
          </a:p>
          <a:p>
            <a:pPr marL="358775" indent="-358775">
              <a:lnSpc>
                <a:spcPct val="100000"/>
              </a:lnSpc>
              <a:spcBef>
                <a:spcPts val="0"/>
              </a:spcBef>
              <a:spcAft>
                <a:spcPts val="600"/>
              </a:spcAft>
            </a:pPr>
            <a:r>
              <a:rPr lang="en-GB" sz="2400" dirty="0">
                <a:ea typeface="+mn-lt"/>
                <a:cs typeface="+mn-lt"/>
              </a:rPr>
              <a:t>New Treatment Fund</a:t>
            </a:r>
          </a:p>
          <a:p>
            <a:pPr marL="358775" indent="-358775">
              <a:lnSpc>
                <a:spcPct val="100000"/>
              </a:lnSpc>
              <a:spcBef>
                <a:spcPts val="0"/>
              </a:spcBef>
              <a:spcAft>
                <a:spcPts val="600"/>
              </a:spcAft>
            </a:pPr>
            <a:r>
              <a:rPr lang="en-GB" sz="2400" dirty="0">
                <a:cs typeface="Calibri"/>
              </a:rPr>
              <a:t>Building a Brighter Future </a:t>
            </a:r>
            <a:endParaRPr lang="en-GB" sz="2400" dirty="0">
              <a:ea typeface="+mn-lt"/>
              <a:cs typeface="+mn-lt"/>
            </a:endParaRPr>
          </a:p>
          <a:p>
            <a:pPr marL="358775" indent="-358775">
              <a:lnSpc>
                <a:spcPct val="100000"/>
              </a:lnSpc>
              <a:spcBef>
                <a:spcPts val="0"/>
              </a:spcBef>
              <a:spcAft>
                <a:spcPts val="600"/>
              </a:spcAft>
            </a:pPr>
            <a:r>
              <a:rPr lang="en-GB" sz="2400" dirty="0">
                <a:cs typeface="Calibri"/>
              </a:rPr>
              <a:t>Healthy Child Wales </a:t>
            </a:r>
            <a:endParaRPr lang="en-GB" sz="2400" dirty="0">
              <a:ea typeface="+mn-lt"/>
              <a:cs typeface="+mn-lt"/>
            </a:endParaRPr>
          </a:p>
          <a:p>
            <a:pPr marL="358775" indent="-358775">
              <a:lnSpc>
                <a:spcPct val="100000"/>
              </a:lnSpc>
              <a:spcBef>
                <a:spcPts val="0"/>
              </a:spcBef>
              <a:spcAft>
                <a:spcPts val="600"/>
              </a:spcAft>
            </a:pPr>
            <a:r>
              <a:rPr lang="en-GB" sz="2400" dirty="0">
                <a:cs typeface="Calibri"/>
              </a:rPr>
              <a:t>Flying Start </a:t>
            </a:r>
            <a:endParaRPr lang="en-GB" sz="2400" dirty="0">
              <a:ea typeface="+mn-lt"/>
              <a:cs typeface="+mn-lt"/>
            </a:endParaRPr>
          </a:p>
          <a:p>
            <a:pPr marL="358775" indent="-358775">
              <a:lnSpc>
                <a:spcPct val="100000"/>
              </a:lnSpc>
              <a:spcBef>
                <a:spcPts val="0"/>
              </a:spcBef>
              <a:spcAft>
                <a:spcPts val="600"/>
              </a:spcAft>
            </a:pPr>
            <a:r>
              <a:rPr lang="en-GB" sz="2400" dirty="0">
                <a:cs typeface="Calibri"/>
              </a:rPr>
              <a:t>Welsh Network of Healthy Schools Schemes</a:t>
            </a:r>
          </a:p>
          <a:p>
            <a:pPr marL="358775" indent="-358775">
              <a:lnSpc>
                <a:spcPct val="100000"/>
              </a:lnSpc>
              <a:spcBef>
                <a:spcPts val="0"/>
              </a:spcBef>
              <a:spcAft>
                <a:spcPts val="600"/>
              </a:spcAft>
            </a:pPr>
            <a:r>
              <a:rPr lang="en-GB" sz="2400" dirty="0">
                <a:cs typeface="Calibri"/>
              </a:rPr>
              <a:t>Free prescriptions</a:t>
            </a:r>
            <a:endParaRPr lang="en-GB" sz="2400" dirty="0">
              <a:ea typeface="+mn-lt"/>
              <a:cs typeface="+mn-lt"/>
            </a:endParaRPr>
          </a:p>
          <a:p>
            <a:pPr marL="358775" indent="-358775">
              <a:lnSpc>
                <a:spcPct val="100000"/>
              </a:lnSpc>
              <a:spcBef>
                <a:spcPts val="0"/>
              </a:spcBef>
              <a:spcAft>
                <a:spcPts val="600"/>
              </a:spcAft>
            </a:pPr>
            <a:r>
              <a:rPr lang="en-GB" sz="2400" dirty="0">
                <a:ea typeface="+mn-lt"/>
                <a:cs typeface="+mn-lt"/>
              </a:rPr>
              <a:t>A Framework for Delivering Integrated Health and Social Care for Older People with Complex Needs</a:t>
            </a:r>
          </a:p>
          <a:p>
            <a:pPr marL="358775" indent="-358775">
              <a:lnSpc>
                <a:spcPct val="100000"/>
              </a:lnSpc>
              <a:spcBef>
                <a:spcPts val="0"/>
              </a:spcBef>
              <a:spcAft>
                <a:spcPts val="600"/>
              </a:spcAft>
            </a:pPr>
            <a:r>
              <a:rPr lang="en-GB" sz="2400" dirty="0">
                <a:ea typeface="+mn-lt"/>
                <a:cs typeface="+mn-lt"/>
              </a:rPr>
              <a:t>More than just words/</a:t>
            </a:r>
            <a:r>
              <a:rPr lang="en-GB" sz="2400" dirty="0" err="1">
                <a:ea typeface="+mn-lt"/>
                <a:cs typeface="+mn-lt"/>
              </a:rPr>
              <a:t>Mwy</a:t>
            </a:r>
            <a:r>
              <a:rPr lang="en-GB" sz="2400" dirty="0">
                <a:ea typeface="+mn-lt"/>
                <a:cs typeface="+mn-lt"/>
              </a:rPr>
              <a:t> </a:t>
            </a:r>
            <a:r>
              <a:rPr lang="en-GB" sz="2400" dirty="0" err="1">
                <a:ea typeface="+mn-lt"/>
                <a:cs typeface="+mn-lt"/>
              </a:rPr>
              <a:t>na</a:t>
            </a:r>
            <a:r>
              <a:rPr lang="en-GB" sz="2400" dirty="0">
                <a:ea typeface="+mn-lt"/>
                <a:cs typeface="+mn-lt"/>
              </a:rPr>
              <a:t> </a:t>
            </a:r>
            <a:r>
              <a:rPr lang="en-GB" sz="2400" dirty="0" err="1">
                <a:ea typeface="+mn-lt"/>
                <a:cs typeface="+mn-lt"/>
              </a:rPr>
              <a:t>geiriau</a:t>
            </a:r>
          </a:p>
          <a:p>
            <a:pPr marL="358775" indent="-358775">
              <a:lnSpc>
                <a:spcPct val="100000"/>
              </a:lnSpc>
              <a:spcBef>
                <a:spcPts val="0"/>
              </a:spcBef>
              <a:spcAft>
                <a:spcPts val="600"/>
              </a:spcAft>
            </a:pPr>
            <a:r>
              <a:rPr lang="en-GB" sz="2400" dirty="0">
                <a:ea typeface="+mn-lt"/>
                <a:cs typeface="+mn-lt"/>
              </a:rPr>
              <a:t>The Active Offer</a:t>
            </a:r>
            <a:endParaRPr lang="en-GB" dirty="0">
              <a:ea typeface="+mn-lt"/>
              <a:cs typeface="+mn-lt"/>
            </a:endParaRPr>
          </a:p>
          <a:p>
            <a:endParaRPr lang="en-GB" dirty="0">
              <a:ea typeface="+mn-lt"/>
              <a:cs typeface="+mn-lt"/>
            </a:endParaRPr>
          </a:p>
          <a:p>
            <a:endParaRPr lang="en-GB" dirty="0">
              <a:ea typeface="+mn-lt"/>
              <a:cs typeface="+mn-lt"/>
            </a:endParaRPr>
          </a:p>
          <a:p>
            <a:endParaRPr lang="en-GB" dirty="0">
              <a:ea typeface="+mn-lt"/>
              <a:cs typeface="+mn-lt"/>
            </a:endParaRPr>
          </a:p>
          <a:p>
            <a:endParaRPr lang="en-GB" dirty="0">
              <a:cs typeface="Calibri"/>
            </a:endParaRPr>
          </a:p>
          <a:p>
            <a:endParaRPr lang="en-GB" dirty="0">
              <a:cs typeface="Calibri"/>
            </a:endParaRPr>
          </a:p>
          <a:p>
            <a:endParaRPr lang="en-GB" dirty="0">
              <a:cs typeface="Calibri"/>
            </a:endParaRPr>
          </a:p>
          <a:p>
            <a:endParaRPr lang="en-GB" dirty="0"/>
          </a:p>
          <a:p>
            <a:endParaRPr lang="en-GB" dirty="0">
              <a:ea typeface="+mn-lt"/>
              <a:cs typeface="+mn-lt"/>
            </a:endParaRPr>
          </a:p>
          <a:p>
            <a:endParaRPr lang="en-GB" dirty="0">
              <a:ea typeface="+mn-lt"/>
              <a:cs typeface="+mn-lt"/>
            </a:endParaRPr>
          </a:p>
          <a:p>
            <a:endParaRPr lang="en-GB" dirty="0">
              <a:ea typeface="+mn-lt"/>
              <a:cs typeface="+mn-lt"/>
            </a:endParaRPr>
          </a:p>
          <a:p>
            <a:endParaRPr lang="en-GB" b="1" dirty="0">
              <a:ea typeface="+mn-lt"/>
              <a:cs typeface="+mn-lt"/>
            </a:endParaRPr>
          </a:p>
          <a:p>
            <a:endParaRPr lang="en-GB" dirty="0">
              <a:cs typeface="Calibri"/>
            </a:endParaRPr>
          </a:p>
          <a:p>
            <a:endParaRPr lang="en-GB" b="1" dirty="0">
              <a:cs typeface="Calibri"/>
            </a:endParaRPr>
          </a:p>
        </p:txBody>
      </p:sp>
      <p:pic>
        <p:nvPicPr>
          <p:cNvPr id="4" name="Picture 3">
            <a:extLst>
              <a:ext uri="{FF2B5EF4-FFF2-40B4-BE49-F238E27FC236}">
                <a16:creationId xmlns:a16="http://schemas.microsoft.com/office/drawing/2014/main" id="{BAE8AE75-12B3-4164-AF55-B24BA9DAC651}"/>
              </a:ext>
            </a:extLst>
          </p:cNvPr>
          <p:cNvPicPr/>
          <p:nvPr/>
        </p:nvPicPr>
        <p:blipFill>
          <a:blip r:embed="rId2">
            <a:extLst>
              <a:ext uri="{28A0092B-C50C-407E-A947-70E740481C1C}">
                <a14:useLocalDpi xmlns:a14="http://schemas.microsoft.com/office/drawing/2010/main" val="0"/>
              </a:ext>
            </a:extLst>
          </a:blip>
          <a:stretch>
            <a:fillRect/>
          </a:stretch>
        </p:blipFill>
        <p:spPr>
          <a:xfrm>
            <a:off x="10145486" y="54430"/>
            <a:ext cx="1992084" cy="838200"/>
          </a:xfrm>
          <a:prstGeom prst="rect">
            <a:avLst/>
          </a:prstGeom>
        </p:spPr>
      </p:pic>
    </p:spTree>
    <p:extLst>
      <p:ext uri="{BB962C8B-B14F-4D97-AF65-F5344CB8AC3E}">
        <p14:creationId xmlns:p14="http://schemas.microsoft.com/office/powerpoint/2010/main" val="2831535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43863BC8-3C79-42D4-97D5-3DB4D6AAA6BE}"/>
              </a:ext>
            </a:extLst>
          </p:cNvPr>
          <p:cNvGraphicFramePr>
            <a:graphicFrameLocks noGrp="1"/>
          </p:cNvGraphicFramePr>
          <p:nvPr>
            <p:extLst>
              <p:ext uri="{D42A27DB-BD31-4B8C-83A1-F6EECF244321}">
                <p14:modId xmlns:p14="http://schemas.microsoft.com/office/powerpoint/2010/main" val="1163837369"/>
              </p:ext>
            </p:extLst>
          </p:nvPr>
        </p:nvGraphicFramePr>
        <p:xfrm>
          <a:off x="12700" y="-8011"/>
          <a:ext cx="12192000" cy="6904111"/>
        </p:xfrm>
        <a:graphic>
          <a:graphicData uri="http://schemas.openxmlformats.org/drawingml/2006/table">
            <a:tbl>
              <a:tblPr firstRow="1" bandRow="1">
                <a:tableStyleId>{E8B1032C-EA38-4F05-BA0D-38AFFFC7BED3}</a:tableStyleId>
              </a:tblPr>
              <a:tblGrid>
                <a:gridCol w="12192000">
                  <a:extLst>
                    <a:ext uri="{9D8B030D-6E8A-4147-A177-3AD203B41FA5}">
                      <a16:colId xmlns:a16="http://schemas.microsoft.com/office/drawing/2014/main" val="2949081953"/>
                    </a:ext>
                  </a:extLst>
                </a:gridCol>
              </a:tblGrid>
              <a:tr h="694609">
                <a:tc>
                  <a:txBody>
                    <a:bodyPr/>
                    <a:lstStyle/>
                    <a:p>
                      <a:pPr marL="444500" indent="-444500" fontAlgn="base"/>
                      <a:r>
                        <a:rPr lang="en-GB" sz="2000" dirty="0">
                          <a:effectLst/>
                        </a:rPr>
                        <a:t>(b)	Discusses how current legislation, initiatives and regulation support, and have an impact on, the provision of sustainable, high-quality health and social care and childcare services in Wales.  ​</a:t>
                      </a:r>
                    </a:p>
                  </a:txBody>
                  <a:tcPr/>
                </a:tc>
                <a:extLst>
                  <a:ext uri="{0D108BD9-81ED-4DB2-BD59-A6C34878D82A}">
                    <a16:rowId xmlns:a16="http://schemas.microsoft.com/office/drawing/2014/main" val="1219150377"/>
                  </a:ext>
                </a:extLst>
              </a:tr>
              <a:tr h="1177816">
                <a:tc>
                  <a:txBody>
                    <a:bodyPr/>
                    <a:lstStyle/>
                    <a:p>
                      <a:pPr fontAlgn="base"/>
                      <a:r>
                        <a:rPr lang="en-GB" sz="2400" b="1" dirty="0">
                          <a:effectLst/>
                        </a:rPr>
                        <a:t>Person/child-centred care within outcome-focused provision ​</a:t>
                      </a:r>
                    </a:p>
                    <a:p>
                      <a:pPr marL="342900" lvl="0" indent="-342900" fontAlgn="base">
                        <a:buFont typeface="Arial" panose="020B0604020202020204" pitchFamily="34" charset="0"/>
                        <a:buChar char="•"/>
                      </a:pPr>
                      <a:r>
                        <a:rPr lang="en-GB" sz="2400" dirty="0">
                          <a:effectLst/>
                        </a:rPr>
                        <a:t>What is meant by person/child-centred care and how this relates to outcome-focused provision and current legislation and policy</a:t>
                      </a:r>
                    </a:p>
                  </a:txBody>
                  <a:tcPr/>
                </a:tc>
                <a:extLst>
                  <a:ext uri="{0D108BD9-81ED-4DB2-BD59-A6C34878D82A}">
                    <a16:rowId xmlns:a16="http://schemas.microsoft.com/office/drawing/2014/main" val="4220580426"/>
                  </a:ext>
                </a:extLst>
              </a:tr>
              <a:tr h="2989841">
                <a:tc>
                  <a:txBody>
                    <a:bodyPr/>
                    <a:lstStyle/>
                    <a:p>
                      <a:pPr fontAlgn="base"/>
                      <a:r>
                        <a:rPr lang="en-GB" sz="2400" b="1" dirty="0">
                          <a:effectLst/>
                        </a:rPr>
                        <a:t>Recognising high-quality health, social care and childcare services ​</a:t>
                      </a:r>
                    </a:p>
                    <a:p>
                      <a:pPr marL="0" lvl="0" indent="0" fontAlgn="base">
                        <a:buFont typeface="Arial" panose="020B0604020202020204" pitchFamily="34" charset="0"/>
                        <a:buNone/>
                      </a:pPr>
                      <a:r>
                        <a:rPr lang="en-GB" sz="2400" dirty="0">
                          <a:effectLst/>
                        </a:rPr>
                        <a:t>Learners should understand that every individual in Wales who uses heath and care services has the right to receive high quality care, and that this is achieved through:​</a:t>
                      </a:r>
                    </a:p>
                    <a:p>
                      <a:pPr marL="342900" lvl="0" indent="-342900" fontAlgn="base">
                        <a:buFont typeface="Arial" panose="020B0604020202020204" pitchFamily="34" charset="0"/>
                        <a:buChar char="•"/>
                      </a:pPr>
                      <a:r>
                        <a:rPr lang="en-GB" sz="2400" dirty="0">
                          <a:effectLst/>
                        </a:rPr>
                        <a:t>The standards that are set in legislation to provide a framework to maintain high-quality provision across all services in Wales​</a:t>
                      </a:r>
                    </a:p>
                    <a:p>
                      <a:pPr marL="342900" lvl="0" indent="-342900" fontAlgn="base">
                        <a:buFont typeface="Arial" panose="020B0604020202020204" pitchFamily="34" charset="0"/>
                        <a:buChar char="•"/>
                      </a:pPr>
                      <a:r>
                        <a:rPr lang="en-GB" sz="2400" dirty="0">
                          <a:effectLst/>
                        </a:rPr>
                        <a:t>Organisations that regulate and inspect the services that are provided​</a:t>
                      </a:r>
                    </a:p>
                    <a:p>
                      <a:pPr marL="342900" lvl="0" indent="-342900" fontAlgn="base">
                        <a:buFont typeface="Arial" panose="020B0604020202020204" pitchFamily="34" charset="0"/>
                        <a:buChar char="•"/>
                      </a:pPr>
                      <a:r>
                        <a:rPr lang="en-GB" sz="2400" dirty="0">
                          <a:effectLst/>
                        </a:rPr>
                        <a:t>Regulation of people working in health and social care and childcare, by confirming that they are suitable people to work in the specific professional or job role​</a:t>
                      </a:r>
                    </a:p>
                  </a:txBody>
                  <a:tcPr/>
                </a:tc>
                <a:extLst>
                  <a:ext uri="{0D108BD9-81ED-4DB2-BD59-A6C34878D82A}">
                    <a16:rowId xmlns:a16="http://schemas.microsoft.com/office/drawing/2014/main" val="433607872"/>
                  </a:ext>
                </a:extLst>
              </a:tr>
              <a:tr h="1996831">
                <a:tc>
                  <a:txBody>
                    <a:bodyPr/>
                    <a:lstStyle/>
                    <a:p>
                      <a:pPr fontAlgn="base"/>
                      <a:r>
                        <a:rPr lang="en-GB" sz="2400" b="1" dirty="0">
                          <a:effectLst/>
                        </a:rPr>
                        <a:t>The impact of legislation and national and local policies on provision and the rights of both the providers and individuals </a:t>
                      </a:r>
                      <a:r>
                        <a:rPr lang="en-GB" sz="2400" dirty="0">
                          <a:effectLst/>
                        </a:rPr>
                        <a:t>​</a:t>
                      </a:r>
                    </a:p>
                    <a:p>
                      <a:pPr marL="342900" lvl="0" indent="-342900" fontAlgn="base">
                        <a:buFont typeface="Arial" panose="020B0604020202020204" pitchFamily="34" charset="0"/>
                        <a:buChar char="•"/>
                      </a:pPr>
                      <a:r>
                        <a:rPr lang="en-GB" sz="2400" dirty="0">
                          <a:effectLst/>
                        </a:rPr>
                        <a:t>The impact of legislation and national and local policies ​</a:t>
                      </a:r>
                    </a:p>
                    <a:p>
                      <a:pPr marL="342900" lvl="0" indent="-342900" fontAlgn="base">
                        <a:buFont typeface="Arial" panose="020B0604020202020204" pitchFamily="34" charset="0"/>
                        <a:buChar char="•"/>
                      </a:pPr>
                      <a:r>
                        <a:rPr lang="en-GB" sz="2400" dirty="0">
                          <a:effectLst/>
                        </a:rPr>
                        <a:t>The key principles of current legislation and policies designed​</a:t>
                      </a:r>
                    </a:p>
                    <a:p>
                      <a:pPr marL="342900" lvl="0" indent="-342900" fontAlgn="base">
                        <a:buFont typeface="Arial" panose="020B0604020202020204" pitchFamily="34" charset="0"/>
                        <a:buChar char="•"/>
                      </a:pPr>
                      <a:r>
                        <a:rPr lang="en-GB" sz="2400" dirty="0">
                          <a:effectLst/>
                        </a:rPr>
                        <a:t>The impact of legislation on care and support provision ​</a:t>
                      </a:r>
                    </a:p>
                  </a:txBody>
                  <a:tcPr/>
                </a:tc>
                <a:extLst>
                  <a:ext uri="{0D108BD9-81ED-4DB2-BD59-A6C34878D82A}">
                    <a16:rowId xmlns:a16="http://schemas.microsoft.com/office/drawing/2014/main" val="3424024069"/>
                  </a:ext>
                </a:extLst>
              </a:tr>
            </a:tbl>
          </a:graphicData>
        </a:graphic>
      </p:graphicFrame>
      <p:pic>
        <p:nvPicPr>
          <p:cNvPr id="4" name="Picture 3">
            <a:extLst>
              <a:ext uri="{FF2B5EF4-FFF2-40B4-BE49-F238E27FC236}">
                <a16:creationId xmlns:a16="http://schemas.microsoft.com/office/drawing/2014/main" id="{9BA7D23E-6F6A-4258-B659-43C9DDC7CE66}"/>
              </a:ext>
            </a:extLst>
          </p:cNvPr>
          <p:cNvPicPr/>
          <p:nvPr/>
        </p:nvPicPr>
        <p:blipFill>
          <a:blip r:embed="rId2">
            <a:extLst>
              <a:ext uri="{28A0092B-C50C-407E-A947-70E740481C1C}">
                <a14:useLocalDpi xmlns:a14="http://schemas.microsoft.com/office/drawing/2010/main" val="0"/>
              </a:ext>
            </a:extLst>
          </a:blip>
          <a:stretch>
            <a:fillRect/>
          </a:stretch>
        </p:blipFill>
        <p:spPr>
          <a:xfrm>
            <a:off x="10698843" y="6215743"/>
            <a:ext cx="1480457" cy="642257"/>
          </a:xfrm>
          <a:prstGeom prst="rect">
            <a:avLst/>
          </a:prstGeom>
        </p:spPr>
      </p:pic>
    </p:spTree>
    <p:extLst>
      <p:ext uri="{BB962C8B-B14F-4D97-AF65-F5344CB8AC3E}">
        <p14:creationId xmlns:p14="http://schemas.microsoft.com/office/powerpoint/2010/main" val="32997391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ED15F1B8-722A-475D-9F41-9256960E0203}"/>
              </a:ext>
            </a:extLst>
          </p:cNvPr>
          <p:cNvGraphicFramePr>
            <a:graphicFrameLocks noGrp="1"/>
          </p:cNvGraphicFramePr>
          <p:nvPr>
            <p:extLst>
              <p:ext uri="{D42A27DB-BD31-4B8C-83A1-F6EECF244321}">
                <p14:modId xmlns:p14="http://schemas.microsoft.com/office/powerpoint/2010/main" val="3736136403"/>
              </p:ext>
            </p:extLst>
          </p:nvPr>
        </p:nvGraphicFramePr>
        <p:xfrm>
          <a:off x="0" y="-41346"/>
          <a:ext cx="12225073" cy="6899346"/>
        </p:xfrm>
        <a:graphic>
          <a:graphicData uri="http://schemas.openxmlformats.org/drawingml/2006/table">
            <a:tbl>
              <a:tblPr firstRow="1" bandRow="1">
                <a:tableStyleId>{5C22544A-7EE6-4342-B048-85BDC9FD1C3A}</a:tableStyleId>
              </a:tblPr>
              <a:tblGrid>
                <a:gridCol w="5635924">
                  <a:extLst>
                    <a:ext uri="{9D8B030D-6E8A-4147-A177-3AD203B41FA5}">
                      <a16:colId xmlns:a16="http://schemas.microsoft.com/office/drawing/2014/main" val="1653581029"/>
                    </a:ext>
                  </a:extLst>
                </a:gridCol>
                <a:gridCol w="688084">
                  <a:extLst>
                    <a:ext uri="{9D8B030D-6E8A-4147-A177-3AD203B41FA5}">
                      <a16:colId xmlns:a16="http://schemas.microsoft.com/office/drawing/2014/main" val="2721977871"/>
                    </a:ext>
                  </a:extLst>
                </a:gridCol>
                <a:gridCol w="5218981">
                  <a:extLst>
                    <a:ext uri="{9D8B030D-6E8A-4147-A177-3AD203B41FA5}">
                      <a16:colId xmlns:a16="http://schemas.microsoft.com/office/drawing/2014/main" val="1499292588"/>
                    </a:ext>
                  </a:extLst>
                </a:gridCol>
                <a:gridCol w="682084">
                  <a:extLst>
                    <a:ext uri="{9D8B030D-6E8A-4147-A177-3AD203B41FA5}">
                      <a16:colId xmlns:a16="http://schemas.microsoft.com/office/drawing/2014/main" val="1956943722"/>
                    </a:ext>
                  </a:extLst>
                </a:gridCol>
              </a:tblGrid>
              <a:tr h="654417">
                <a:tc gridSpan="4">
                  <a:txBody>
                    <a:bodyPr/>
                    <a:lstStyle/>
                    <a:p>
                      <a:pPr marL="357188" indent="-357188" rtl="0" fontAlgn="base">
                        <a:tabLst>
                          <a:tab pos="11839575" algn="r"/>
                        </a:tabLst>
                      </a:pPr>
                      <a:r>
                        <a:rPr lang="en-GB" sz="1400" dirty="0">
                          <a:effectLst/>
                        </a:rPr>
                        <a:t>(b)	Discusses how current legislation, initiatives and regulation support, and have an impact on, the provision of sustainable, high-quality health and social care and childcare services in Wales.	[12 marks] </a:t>
                      </a:r>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33334102"/>
                  </a:ext>
                </a:extLst>
              </a:tr>
              <a:tr h="758529">
                <a:tc>
                  <a:txBody>
                    <a:bodyPr/>
                    <a:lstStyle/>
                    <a:p>
                      <a:pPr algn="ctr" rtl="0" fontAlgn="base"/>
                      <a:r>
                        <a:rPr lang="en-GB" sz="1400" b="1" dirty="0">
                          <a:effectLst/>
                        </a:rPr>
                        <a:t>Assessment Criteria </a:t>
                      </a:r>
                    </a:p>
                    <a:p>
                      <a:pPr marL="444500" indent="-444500" rtl="0" fontAlgn="base"/>
                      <a:r>
                        <a:rPr lang="en-GB" sz="1400" dirty="0">
                          <a:effectLst/>
                        </a:rPr>
                        <a:t>AO1	Demonstrate knowledge and understanding of health and social care and childcare</a:t>
                      </a:r>
                    </a:p>
                  </a:txBody>
                  <a:tcPr/>
                </a:tc>
                <a:tc>
                  <a:txBody>
                    <a:bodyPr/>
                    <a:lstStyle/>
                    <a:p>
                      <a:pPr algn="ctr" rtl="0" fontAlgn="base"/>
                      <a:r>
                        <a:rPr lang="en-GB" sz="1400" b="1" dirty="0">
                          <a:effectLst/>
                        </a:rPr>
                        <a:t>Marks</a:t>
                      </a:r>
                      <a:r>
                        <a:rPr lang="en-GB" sz="1400" dirty="0">
                          <a:effectLst/>
                        </a:rPr>
                        <a:t> 8 marks </a:t>
                      </a:r>
                    </a:p>
                  </a:txBody>
                  <a:tcPr/>
                </a:tc>
                <a:tc>
                  <a:txBody>
                    <a:bodyPr/>
                    <a:lstStyle/>
                    <a:p>
                      <a:pPr algn="ctr" rtl="0" fontAlgn="base"/>
                      <a:r>
                        <a:rPr lang="en-GB" sz="1400" b="1" dirty="0">
                          <a:effectLst/>
                        </a:rPr>
                        <a:t>Assessment Criteria </a:t>
                      </a:r>
                    </a:p>
                    <a:p>
                      <a:pPr marL="357188" indent="-357188" rtl="0" fontAlgn="base"/>
                      <a:r>
                        <a:rPr lang="en-GB" sz="1400" dirty="0">
                          <a:effectLst/>
                        </a:rPr>
                        <a:t>AO3	</a:t>
                      </a:r>
                      <a:r>
                        <a:rPr lang="en-GB" sz="1350" dirty="0">
                          <a:effectLst/>
                        </a:rPr>
                        <a:t>Analyse and evaluate aspects of care to demonstrate understanding, make reasoned judgements and draw conclusions </a:t>
                      </a:r>
                    </a:p>
                  </a:txBody>
                  <a:tcPr/>
                </a:tc>
                <a:tc>
                  <a:txBody>
                    <a:bodyPr/>
                    <a:lstStyle/>
                    <a:p>
                      <a:pPr algn="ctr" rtl="0" fontAlgn="base"/>
                      <a:r>
                        <a:rPr lang="en-GB" sz="1400" b="1" dirty="0">
                          <a:effectLst/>
                        </a:rPr>
                        <a:t>Marks</a:t>
                      </a:r>
                      <a:r>
                        <a:rPr lang="en-GB" sz="1400" dirty="0">
                          <a:effectLst/>
                        </a:rPr>
                        <a:t> 4 marks</a:t>
                      </a:r>
                    </a:p>
                  </a:txBody>
                  <a:tcPr/>
                </a:tc>
                <a:extLst>
                  <a:ext uri="{0D108BD9-81ED-4DB2-BD59-A6C34878D82A}">
                    <a16:rowId xmlns:a16="http://schemas.microsoft.com/office/drawing/2014/main" val="3035179629"/>
                  </a:ext>
                </a:extLst>
              </a:tr>
              <a:tr h="1519560">
                <a:tc>
                  <a:txBody>
                    <a:bodyPr/>
                    <a:lstStyle/>
                    <a:p>
                      <a:pPr rtl="0" fontAlgn="base"/>
                      <a:r>
                        <a:rPr lang="en-GB" sz="1400" dirty="0">
                          <a:effectLst/>
                        </a:rPr>
                        <a:t>Excellent knowledge and understanding of: </a:t>
                      </a:r>
                    </a:p>
                    <a:p>
                      <a:pPr marL="182563" indent="-182563" rtl="0" fontAlgn="base"/>
                      <a:r>
                        <a:rPr lang="en-GB" sz="1400" dirty="0">
                          <a:effectLst/>
                        </a:rPr>
                        <a:t>•	current named legislation, initiatives and regulation </a:t>
                      </a:r>
                    </a:p>
                    <a:p>
                      <a:pPr marL="182563" indent="-182563" rtl="0" fontAlgn="base"/>
                      <a:r>
                        <a:rPr lang="en-GB" sz="1400" dirty="0">
                          <a:effectLst/>
                        </a:rPr>
                        <a:t>•	standards that are set in legislation and organisations that regulate and inspect </a:t>
                      </a:r>
                    </a:p>
                    <a:p>
                      <a:pPr marL="182563" indent="-182563" rtl="0" fontAlgn="base"/>
                      <a:r>
                        <a:rPr lang="en-GB" sz="1400" dirty="0">
                          <a:effectLst/>
                        </a:rPr>
                        <a:t>•	how a broad range of current legislation, initiatives and regulation support sustainable, high-quality person/child-centred health and social care and childcare services in Wales.  </a:t>
                      </a:r>
                    </a:p>
                  </a:txBody>
                  <a:tcPr/>
                </a:tc>
                <a:tc>
                  <a:txBody>
                    <a:bodyPr/>
                    <a:lstStyle/>
                    <a:p>
                      <a:pPr algn="ctr" rtl="0" fontAlgn="base"/>
                      <a:r>
                        <a:rPr lang="en-GB" sz="1400" dirty="0">
                          <a:effectLst/>
                        </a:rPr>
                        <a:t>7-8 marks</a:t>
                      </a:r>
                    </a:p>
                  </a:txBody>
                  <a:tcPr/>
                </a:tc>
                <a:tc>
                  <a:txBody>
                    <a:bodyPr/>
                    <a:lstStyle/>
                    <a:p>
                      <a:pPr rtl="0" fontAlgn="base"/>
                      <a:r>
                        <a:rPr lang="en-GB" sz="1400" dirty="0">
                          <a:effectLst/>
                        </a:rPr>
                        <a:t>There are no Band 4 marks for this assessment objective. </a:t>
                      </a:r>
                    </a:p>
                    <a:p>
                      <a:pPr rtl="0" fontAlgn="base"/>
                      <a:r>
                        <a:rPr lang="en-GB" sz="1400" dirty="0">
                          <a:effectLst/>
                        </a:rPr>
                        <a:t>4 marks are awarded as for Band 3.</a:t>
                      </a:r>
                    </a:p>
                    <a:p>
                      <a:pPr rtl="0" fontAlgn="base"/>
                      <a:endParaRPr lang="en-GB" sz="2000" dirty="0">
                        <a:effectLst/>
                      </a:endParaRPr>
                    </a:p>
                  </a:txBody>
                  <a:tcPr/>
                </a:tc>
                <a:tc>
                  <a:txBody>
                    <a:bodyPr/>
                    <a:lstStyle/>
                    <a:p>
                      <a:pPr algn="ctr" rtl="0" fontAlgn="base"/>
                      <a:endParaRPr lang="en-GB" sz="1400" dirty="0">
                        <a:effectLst/>
                        <a:latin typeface="Calibri Light"/>
                      </a:endParaRPr>
                    </a:p>
                  </a:txBody>
                  <a:tcPr/>
                </a:tc>
                <a:extLst>
                  <a:ext uri="{0D108BD9-81ED-4DB2-BD59-A6C34878D82A}">
                    <a16:rowId xmlns:a16="http://schemas.microsoft.com/office/drawing/2014/main" val="1413922028"/>
                  </a:ext>
                </a:extLst>
              </a:tr>
              <a:tr h="1564617">
                <a:tc>
                  <a:txBody>
                    <a:bodyPr/>
                    <a:lstStyle/>
                    <a:p>
                      <a:pPr rtl="0" fontAlgn="base"/>
                      <a:r>
                        <a:rPr lang="en-GB" sz="1400" dirty="0">
                          <a:effectLst/>
                        </a:rPr>
                        <a:t>Good knowledge and understanding of: </a:t>
                      </a:r>
                    </a:p>
                    <a:p>
                      <a:pPr marL="182563" indent="-182563" rtl="0" fontAlgn="base"/>
                      <a:r>
                        <a:rPr lang="en-GB" sz="1400" dirty="0">
                          <a:effectLst/>
                        </a:rPr>
                        <a:t>•	current named legislation, initiatives and regulation </a:t>
                      </a:r>
                    </a:p>
                    <a:p>
                      <a:pPr marL="182563" indent="-182563" rtl="0" fontAlgn="base"/>
                      <a:r>
                        <a:rPr lang="en-GB" sz="1400" dirty="0">
                          <a:effectLst/>
                        </a:rPr>
                        <a:t>•	standards that are set in legislation and/or organisations that regulate and inspect </a:t>
                      </a:r>
                    </a:p>
                    <a:p>
                      <a:pPr marL="182563" indent="-182563" rtl="0" fontAlgn="base"/>
                      <a:r>
                        <a:rPr lang="en-GB" sz="1400" dirty="0">
                          <a:effectLst/>
                        </a:rPr>
                        <a:t>•	how a range of current legislation, initiatives and regulation support sustainable, high-quality person/child-centred health and social care and childcare services in Wales.</a:t>
                      </a:r>
                    </a:p>
                  </a:txBody>
                  <a:tcPr/>
                </a:tc>
                <a:tc>
                  <a:txBody>
                    <a:bodyPr/>
                    <a:lstStyle/>
                    <a:p>
                      <a:pPr algn="ctr" rtl="0" fontAlgn="base"/>
                      <a:r>
                        <a:rPr lang="en-GB" sz="1400" dirty="0">
                          <a:effectLst/>
                        </a:rPr>
                        <a:t>5-6 marks</a:t>
                      </a:r>
                    </a:p>
                    <a:p>
                      <a:pPr algn="ctr" rtl="0" fontAlgn="base"/>
                      <a:endParaRPr lang="en-GB" sz="2000" dirty="0">
                        <a:effectLst/>
                      </a:endParaRPr>
                    </a:p>
                  </a:txBody>
                  <a:tcPr/>
                </a:tc>
                <a:tc>
                  <a:txBody>
                    <a:bodyPr/>
                    <a:lstStyle/>
                    <a:p>
                      <a:pPr rtl="0" fontAlgn="base"/>
                      <a:r>
                        <a:rPr lang="en-GB" sz="1400" dirty="0">
                          <a:effectLst/>
                        </a:rPr>
                        <a:t>A very good discussion which demonstrates reasoned judgements about the impact of named current legislation, initiatives and regulation in relation to:  </a:t>
                      </a:r>
                    </a:p>
                    <a:p>
                      <a:pPr marL="182563" indent="-182563" rtl="0" fontAlgn="base"/>
                      <a:r>
                        <a:rPr lang="en-GB" sz="1400" dirty="0">
                          <a:effectLst/>
                        </a:rPr>
                        <a:t>•	sustainable care services  </a:t>
                      </a:r>
                    </a:p>
                    <a:p>
                      <a:pPr marL="182563" indent="-182563" rtl="0" fontAlgn="base"/>
                      <a:r>
                        <a:rPr lang="en-GB" sz="1400" dirty="0">
                          <a:effectLst/>
                        </a:rPr>
                        <a:t>•	high-quality health and social care, and childcare services in Wales.</a:t>
                      </a:r>
                    </a:p>
                  </a:txBody>
                  <a:tcPr/>
                </a:tc>
                <a:tc>
                  <a:txBody>
                    <a:bodyPr/>
                    <a:lstStyle/>
                    <a:p>
                      <a:pPr algn="ctr" rtl="0" fontAlgn="base"/>
                      <a:r>
                        <a:rPr lang="en-GB" sz="1400" dirty="0">
                          <a:effectLst/>
                        </a:rPr>
                        <a:t>4 marks</a:t>
                      </a:r>
                    </a:p>
                    <a:p>
                      <a:pPr algn="ctr" rtl="0" fontAlgn="base"/>
                      <a:endParaRPr lang="en-GB" sz="2000" dirty="0">
                        <a:effectLst/>
                      </a:endParaRPr>
                    </a:p>
                  </a:txBody>
                  <a:tcPr/>
                </a:tc>
                <a:extLst>
                  <a:ext uri="{0D108BD9-81ED-4DB2-BD59-A6C34878D82A}">
                    <a16:rowId xmlns:a16="http://schemas.microsoft.com/office/drawing/2014/main" val="2603869166"/>
                  </a:ext>
                </a:extLst>
              </a:tr>
              <a:tr h="828657">
                <a:tc>
                  <a:txBody>
                    <a:bodyPr/>
                    <a:lstStyle/>
                    <a:p>
                      <a:pPr rtl="0" fontAlgn="base"/>
                      <a:r>
                        <a:rPr lang="en-GB" sz="1400" dirty="0">
                          <a:effectLst/>
                        </a:rPr>
                        <a:t>Basic knowledge and understanding of: </a:t>
                      </a:r>
                    </a:p>
                    <a:p>
                      <a:pPr marL="182563" indent="-182563" rtl="0" fontAlgn="base"/>
                      <a:r>
                        <a:rPr lang="en-GB" sz="1400" dirty="0">
                          <a:effectLst/>
                        </a:rPr>
                        <a:t>•	current legislation, initiatives and/or regulation  </a:t>
                      </a:r>
                    </a:p>
                    <a:p>
                      <a:pPr marL="182563" indent="-182563" rtl="0" fontAlgn="base"/>
                      <a:r>
                        <a:rPr lang="en-GB" sz="1400" dirty="0">
                          <a:effectLst/>
                        </a:rPr>
                        <a:t>•	how current legislation, initiatives and/or regulation support  sustainable, high-quality health and social care and childcare services in Wales.</a:t>
                      </a:r>
                    </a:p>
                  </a:txBody>
                  <a:tcPr/>
                </a:tc>
                <a:tc>
                  <a:txBody>
                    <a:bodyPr/>
                    <a:lstStyle/>
                    <a:p>
                      <a:pPr algn="ctr" rtl="0" fontAlgn="base"/>
                      <a:r>
                        <a:rPr lang="en-GB" sz="1400" dirty="0">
                          <a:effectLst/>
                        </a:rPr>
                        <a:t>3-4 marks</a:t>
                      </a:r>
                    </a:p>
                    <a:p>
                      <a:pPr algn="ctr" rtl="0" fontAlgn="base"/>
                      <a:endParaRPr lang="en-GB" sz="2000" dirty="0">
                        <a:effectLst/>
                      </a:endParaRPr>
                    </a:p>
                  </a:txBody>
                  <a:tcPr/>
                </a:tc>
                <a:tc>
                  <a:txBody>
                    <a:bodyPr/>
                    <a:lstStyle/>
                    <a:p>
                      <a:pPr rtl="0" fontAlgn="base"/>
                      <a:r>
                        <a:rPr lang="en-GB" sz="1400" dirty="0">
                          <a:effectLst/>
                        </a:rPr>
                        <a:t>A good discussion which demonstrates generally valid judgements about the impact of current legislation, initiatives and/or regulation in relation to:  </a:t>
                      </a:r>
                    </a:p>
                    <a:p>
                      <a:pPr marL="182563" indent="-182563" rtl="0" fontAlgn="base"/>
                      <a:r>
                        <a:rPr lang="en-GB" sz="1400" dirty="0">
                          <a:effectLst/>
                        </a:rPr>
                        <a:t>•	sustainable care services  </a:t>
                      </a:r>
                    </a:p>
                    <a:p>
                      <a:pPr marL="182563" indent="-182563" rtl="0" fontAlgn="base"/>
                      <a:r>
                        <a:rPr lang="en-GB" sz="1400" dirty="0">
                          <a:effectLst/>
                        </a:rPr>
                        <a:t>•	high-quality health and social care, and childcare services in Wales.</a:t>
                      </a:r>
                    </a:p>
                  </a:txBody>
                  <a:tcPr/>
                </a:tc>
                <a:tc>
                  <a:txBody>
                    <a:bodyPr/>
                    <a:lstStyle/>
                    <a:p>
                      <a:pPr algn="ctr" rtl="0" fontAlgn="base"/>
                      <a:r>
                        <a:rPr lang="en-GB" sz="1400" dirty="0">
                          <a:effectLst/>
                        </a:rPr>
                        <a:t>2-3 marks</a:t>
                      </a:r>
                    </a:p>
                    <a:p>
                      <a:pPr algn="ctr" rtl="0" fontAlgn="base"/>
                      <a:endParaRPr lang="en-GB" sz="2000" dirty="0">
                        <a:effectLst/>
                      </a:endParaRPr>
                    </a:p>
                  </a:txBody>
                  <a:tcPr/>
                </a:tc>
                <a:extLst>
                  <a:ext uri="{0D108BD9-81ED-4DB2-BD59-A6C34878D82A}">
                    <a16:rowId xmlns:a16="http://schemas.microsoft.com/office/drawing/2014/main" val="1710141311"/>
                  </a:ext>
                </a:extLst>
              </a:tr>
              <a:tr h="981627">
                <a:tc>
                  <a:txBody>
                    <a:bodyPr/>
                    <a:lstStyle/>
                    <a:p>
                      <a:pPr rtl="0" fontAlgn="base"/>
                      <a:r>
                        <a:rPr lang="en-GB" sz="1400" dirty="0">
                          <a:effectLst/>
                        </a:rPr>
                        <a:t> Limited knowledge and understanding of: </a:t>
                      </a:r>
                    </a:p>
                    <a:p>
                      <a:pPr marL="182563" indent="-182563" rtl="0" fontAlgn="base"/>
                      <a:r>
                        <a:rPr lang="en-GB" sz="1400" dirty="0">
                          <a:effectLst/>
                        </a:rPr>
                        <a:t>•	current legislation, initiatives or regulation  </a:t>
                      </a:r>
                    </a:p>
                    <a:p>
                      <a:pPr marL="182563" indent="-182563" rtl="0" fontAlgn="base"/>
                      <a:r>
                        <a:rPr lang="en-GB" sz="1400" dirty="0">
                          <a:effectLst/>
                        </a:rPr>
                        <a:t>•	how any current legislation, initiatives or regulation support sustainable health and social care or childcare services.</a:t>
                      </a:r>
                    </a:p>
                  </a:txBody>
                  <a:tcPr/>
                </a:tc>
                <a:tc>
                  <a:txBody>
                    <a:bodyPr/>
                    <a:lstStyle/>
                    <a:p>
                      <a:pPr algn="ctr" rtl="0" fontAlgn="base"/>
                      <a:r>
                        <a:rPr lang="en-GB" sz="1400" dirty="0">
                          <a:effectLst/>
                        </a:rPr>
                        <a:t>1-2 marks</a:t>
                      </a:r>
                    </a:p>
                    <a:p>
                      <a:pPr algn="ctr" rtl="0" fontAlgn="base"/>
                      <a:endParaRPr lang="en-GB" sz="2000" dirty="0">
                        <a:effectLst/>
                      </a:endParaRPr>
                    </a:p>
                  </a:txBody>
                  <a:tcPr/>
                </a:tc>
                <a:tc>
                  <a:txBody>
                    <a:bodyPr/>
                    <a:lstStyle/>
                    <a:p>
                      <a:pPr rtl="0" fontAlgn="base"/>
                      <a:r>
                        <a:rPr lang="en-GB" sz="1400" dirty="0">
                          <a:effectLst/>
                        </a:rPr>
                        <a:t>A basic discussion which demonstrates some valid judgements about the impact of current legislation, initiatives or regulation in relation to:</a:t>
                      </a:r>
                    </a:p>
                    <a:p>
                      <a:pPr marL="177800" indent="-177800" rtl="0" fontAlgn="base"/>
                      <a:r>
                        <a:rPr lang="en-GB" sz="1400" dirty="0">
                          <a:effectLst/>
                        </a:rPr>
                        <a:t>•	sustainable care services </a:t>
                      </a:r>
                    </a:p>
                    <a:p>
                      <a:pPr marL="177800" indent="-177800" rtl="0" fontAlgn="base"/>
                      <a:r>
                        <a:rPr lang="en-GB" sz="1400" dirty="0">
                          <a:effectLst/>
                        </a:rPr>
                        <a:t>•	high-quality health and social care, and childcare services.</a:t>
                      </a:r>
                    </a:p>
                  </a:txBody>
                  <a:tcPr/>
                </a:tc>
                <a:tc>
                  <a:txBody>
                    <a:bodyPr/>
                    <a:lstStyle/>
                    <a:p>
                      <a:pPr algn="ctr" rtl="0" fontAlgn="base"/>
                      <a:r>
                        <a:rPr lang="en-GB" sz="1400" dirty="0">
                          <a:effectLst/>
                        </a:rPr>
                        <a:t>1 mark</a:t>
                      </a:r>
                    </a:p>
                    <a:p>
                      <a:pPr algn="ctr" rtl="0" fontAlgn="base"/>
                      <a:endParaRPr lang="en-GB" sz="2000" dirty="0">
                        <a:effectLst/>
                      </a:endParaRPr>
                    </a:p>
                  </a:txBody>
                  <a:tcPr/>
                </a:tc>
                <a:extLst>
                  <a:ext uri="{0D108BD9-81ED-4DB2-BD59-A6C34878D82A}">
                    <a16:rowId xmlns:a16="http://schemas.microsoft.com/office/drawing/2014/main" val="1385603642"/>
                  </a:ext>
                </a:extLst>
              </a:tr>
            </a:tbl>
          </a:graphicData>
        </a:graphic>
      </p:graphicFrame>
    </p:spTree>
    <p:extLst>
      <p:ext uri="{BB962C8B-B14F-4D97-AF65-F5344CB8AC3E}">
        <p14:creationId xmlns:p14="http://schemas.microsoft.com/office/powerpoint/2010/main" val="17028384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D2AF48-C521-4688-A46C-5145B2716851}"/>
              </a:ext>
            </a:extLst>
          </p:cNvPr>
          <p:cNvSpPr>
            <a:spLocks noGrp="1"/>
          </p:cNvSpPr>
          <p:nvPr>
            <p:ph type="title"/>
          </p:nvPr>
        </p:nvSpPr>
        <p:spPr>
          <a:xfrm>
            <a:off x="914400" y="909411"/>
            <a:ext cx="10515600" cy="1325563"/>
          </a:xfrm>
          <a:solidFill>
            <a:srgbClr val="F584EB"/>
          </a:solidFill>
        </p:spPr>
        <p:txBody>
          <a:bodyPr>
            <a:noAutofit/>
          </a:bodyPr>
          <a:lstStyle/>
          <a:p>
            <a:pPr algn="ctr"/>
            <a:r>
              <a:rPr lang="en-GB" sz="2800" b="1" dirty="0">
                <a:solidFill>
                  <a:srgbClr val="000000"/>
                </a:solidFill>
                <a:ea typeface="+mj-lt"/>
                <a:cs typeface="+mj-lt"/>
              </a:rPr>
              <a:t>Discuss how current legislation, initiatives and regulation support, and have an impact on, the provision of sustainable, high-quality health and social care and childcare services in Wales</a:t>
            </a:r>
            <a:endParaRPr lang="en-US" sz="2800" dirty="0">
              <a:solidFill>
                <a:srgbClr val="000000"/>
              </a:solidFill>
              <a:cs typeface="Calibri Light" panose="020F0302020204030204"/>
            </a:endParaRPr>
          </a:p>
        </p:txBody>
      </p:sp>
      <p:sp>
        <p:nvSpPr>
          <p:cNvPr id="6" name="Content Placeholder 5">
            <a:extLst>
              <a:ext uri="{FF2B5EF4-FFF2-40B4-BE49-F238E27FC236}">
                <a16:creationId xmlns:a16="http://schemas.microsoft.com/office/drawing/2014/main" id="{CA5D3C92-D87E-4558-AD88-59815AB6C491}"/>
              </a:ext>
            </a:extLst>
          </p:cNvPr>
          <p:cNvSpPr>
            <a:spLocks noGrp="1"/>
          </p:cNvSpPr>
          <p:nvPr>
            <p:ph sz="half" idx="1"/>
          </p:nvPr>
        </p:nvSpPr>
        <p:spPr>
          <a:xfrm>
            <a:off x="914400" y="2369911"/>
            <a:ext cx="5181600" cy="4351338"/>
          </a:xfrm>
          <a:ln>
            <a:solidFill>
              <a:srgbClr val="F584EB"/>
            </a:solidFill>
          </a:ln>
        </p:spPr>
        <p:txBody>
          <a:bodyPr vert="horz" lIns="91440" tIns="45720" rIns="91440" bIns="45720" rtlCol="0" anchor="t">
            <a:normAutofit/>
          </a:bodyPr>
          <a:lstStyle/>
          <a:p>
            <a:pPr marL="0" indent="0" algn="ctr">
              <a:buNone/>
            </a:pPr>
            <a:endParaRPr lang="en-GB" dirty="0">
              <a:cs typeface="Calibri"/>
            </a:endParaRPr>
          </a:p>
          <a:p>
            <a:pPr marL="0" indent="0" algn="ctr">
              <a:buNone/>
            </a:pPr>
            <a:endParaRPr lang="en-GB" dirty="0">
              <a:cs typeface="Calibri"/>
            </a:endParaRPr>
          </a:p>
          <a:p>
            <a:pPr marL="0" indent="0" algn="ctr">
              <a:buNone/>
            </a:pPr>
            <a:endParaRPr lang="en-GB" dirty="0">
              <a:cs typeface="Calibri"/>
            </a:endParaRPr>
          </a:p>
          <a:p>
            <a:pPr marL="0" indent="0" algn="ctr">
              <a:buNone/>
            </a:pPr>
            <a:r>
              <a:rPr lang="en-GB" sz="5400" b="1" dirty="0">
                <a:solidFill>
                  <a:srgbClr val="DB44E3"/>
                </a:solidFill>
                <a:cs typeface="Calibri"/>
              </a:rPr>
              <a:t>Discuss</a:t>
            </a:r>
            <a:endParaRPr lang="en-US" sz="5400" b="1">
              <a:solidFill>
                <a:srgbClr val="DB44E3"/>
              </a:solidFill>
              <a:cs typeface="Calibri"/>
            </a:endParaRPr>
          </a:p>
        </p:txBody>
      </p:sp>
      <p:sp>
        <p:nvSpPr>
          <p:cNvPr id="7" name="Content Placeholder 6">
            <a:extLst>
              <a:ext uri="{FF2B5EF4-FFF2-40B4-BE49-F238E27FC236}">
                <a16:creationId xmlns:a16="http://schemas.microsoft.com/office/drawing/2014/main" id="{A57527A0-4AB6-47F3-9222-9CB2ACC433D9}"/>
              </a:ext>
            </a:extLst>
          </p:cNvPr>
          <p:cNvSpPr>
            <a:spLocks noGrp="1"/>
          </p:cNvSpPr>
          <p:nvPr>
            <p:ph sz="half" idx="2"/>
          </p:nvPr>
        </p:nvSpPr>
        <p:spPr>
          <a:xfrm>
            <a:off x="6248400" y="2369911"/>
            <a:ext cx="5181600" cy="4351338"/>
          </a:xfrm>
          <a:solidFill>
            <a:srgbClr val="F584EB"/>
          </a:solidFill>
          <a:ln>
            <a:solidFill>
              <a:srgbClr val="F584EB"/>
            </a:solidFill>
          </a:ln>
        </p:spPr>
        <p:txBody>
          <a:bodyPr vert="horz" lIns="91440" tIns="45720" rIns="91440" bIns="45720" rtlCol="0" anchor="t">
            <a:normAutofit/>
          </a:bodyPr>
          <a:lstStyle/>
          <a:p>
            <a:pPr marL="0" indent="0">
              <a:buNone/>
            </a:pPr>
            <a:endParaRPr lang="en-GB" dirty="0">
              <a:ea typeface="+mn-lt"/>
              <a:cs typeface="+mn-lt"/>
            </a:endParaRPr>
          </a:p>
          <a:p>
            <a:pPr marL="0" indent="0">
              <a:buNone/>
            </a:pPr>
            <a:endParaRPr lang="en-GB" dirty="0">
              <a:ea typeface="+mn-lt"/>
              <a:cs typeface="+mn-lt"/>
            </a:endParaRPr>
          </a:p>
          <a:p>
            <a:pPr marL="0" indent="0" algn="ctr">
              <a:buNone/>
            </a:pPr>
            <a:r>
              <a:rPr lang="en-GB" sz="3200" dirty="0">
                <a:ea typeface="+mn-lt"/>
                <a:cs typeface="+mn-lt"/>
              </a:rPr>
              <a:t>Examine an issue in detail/in a structured way, taking into account different ideas</a:t>
            </a:r>
            <a:endParaRPr lang="en-GB" sz="3200" dirty="0">
              <a:cs typeface="Calibri" panose="020F0502020204030204"/>
            </a:endParaRPr>
          </a:p>
        </p:txBody>
      </p:sp>
      <p:pic>
        <p:nvPicPr>
          <p:cNvPr id="5" name="Picture 4">
            <a:extLst>
              <a:ext uri="{FF2B5EF4-FFF2-40B4-BE49-F238E27FC236}">
                <a16:creationId xmlns:a16="http://schemas.microsoft.com/office/drawing/2014/main" id="{1B6DDF20-DF70-46DB-A4FE-32EA3D3EE398}"/>
              </a:ext>
            </a:extLst>
          </p:cNvPr>
          <p:cNvPicPr/>
          <p:nvPr/>
        </p:nvPicPr>
        <p:blipFill>
          <a:blip r:embed="rId2">
            <a:extLst>
              <a:ext uri="{28A0092B-C50C-407E-A947-70E740481C1C}">
                <a14:useLocalDpi xmlns:a14="http://schemas.microsoft.com/office/drawing/2010/main" val="0"/>
              </a:ext>
            </a:extLst>
          </a:blip>
          <a:stretch>
            <a:fillRect/>
          </a:stretch>
        </p:blipFill>
        <p:spPr>
          <a:xfrm>
            <a:off x="10472058" y="10886"/>
            <a:ext cx="1709056" cy="763588"/>
          </a:xfrm>
          <a:prstGeom prst="rect">
            <a:avLst/>
          </a:prstGeom>
        </p:spPr>
      </p:pic>
    </p:spTree>
    <p:extLst>
      <p:ext uri="{BB962C8B-B14F-4D97-AF65-F5344CB8AC3E}">
        <p14:creationId xmlns:p14="http://schemas.microsoft.com/office/powerpoint/2010/main" val="33587046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D2AF48-C521-4688-A46C-5145B2716851}"/>
              </a:ext>
            </a:extLst>
          </p:cNvPr>
          <p:cNvSpPr>
            <a:spLocks noGrp="1"/>
          </p:cNvSpPr>
          <p:nvPr>
            <p:ph type="title"/>
          </p:nvPr>
        </p:nvSpPr>
        <p:spPr>
          <a:xfrm>
            <a:off x="345057" y="993417"/>
            <a:ext cx="11501885" cy="1325563"/>
          </a:xfrm>
          <a:solidFill>
            <a:srgbClr val="F584EB"/>
          </a:solidFill>
        </p:spPr>
        <p:txBody>
          <a:bodyPr>
            <a:noAutofit/>
          </a:bodyPr>
          <a:lstStyle/>
          <a:p>
            <a:pPr algn="ctr"/>
            <a:r>
              <a:rPr lang="en-GB" sz="2800" b="1" dirty="0">
                <a:solidFill>
                  <a:srgbClr val="000000"/>
                </a:solidFill>
                <a:ea typeface="+mj-lt"/>
                <a:cs typeface="+mj-lt"/>
              </a:rPr>
              <a:t>Discuss how current legislation, initiatives and regulation support, and have an impact on, the provision of sustainable, high-quality health and social care and childcare services in Wales</a:t>
            </a:r>
            <a:endParaRPr lang="en-US" sz="2800" dirty="0">
              <a:solidFill>
                <a:srgbClr val="000000"/>
              </a:solidFill>
              <a:cs typeface="Calibri Light" panose="020F0302020204030204"/>
            </a:endParaRPr>
          </a:p>
        </p:txBody>
      </p:sp>
      <p:sp>
        <p:nvSpPr>
          <p:cNvPr id="3" name="Rectangle: Rounded Corners 2">
            <a:extLst>
              <a:ext uri="{FF2B5EF4-FFF2-40B4-BE49-F238E27FC236}">
                <a16:creationId xmlns:a16="http://schemas.microsoft.com/office/drawing/2014/main" id="{8945F6CD-7538-48CD-B77D-35EF56F17BF4}"/>
              </a:ext>
            </a:extLst>
          </p:cNvPr>
          <p:cNvSpPr/>
          <p:nvPr/>
        </p:nvSpPr>
        <p:spPr>
          <a:xfrm>
            <a:off x="345057" y="2474198"/>
            <a:ext cx="3709357" cy="4155055"/>
          </a:xfrm>
          <a:prstGeom prst="roundRect">
            <a:avLst/>
          </a:prstGeom>
          <a:solidFill>
            <a:schemeClr val="bg1"/>
          </a:solidFill>
          <a:ln>
            <a:solidFill>
              <a:srgbClr val="F584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DB44E3"/>
                </a:solidFill>
                <a:effectLst/>
                <a:uLnTx/>
                <a:uFillTx/>
                <a:latin typeface="Calibri" panose="020F0502020204030204"/>
                <a:ea typeface="+mn-ea"/>
                <a:cs typeface="Calibri"/>
              </a:rPr>
              <a:t>Legislation</a:t>
            </a:r>
          </a:p>
        </p:txBody>
      </p:sp>
      <p:sp>
        <p:nvSpPr>
          <p:cNvPr id="4" name="Rectangle: Rounded Corners 3">
            <a:extLst>
              <a:ext uri="{FF2B5EF4-FFF2-40B4-BE49-F238E27FC236}">
                <a16:creationId xmlns:a16="http://schemas.microsoft.com/office/drawing/2014/main" id="{1DF191E2-DC78-4CD0-B57F-1AF6988178D2}"/>
              </a:ext>
            </a:extLst>
          </p:cNvPr>
          <p:cNvSpPr/>
          <p:nvPr/>
        </p:nvSpPr>
        <p:spPr>
          <a:xfrm>
            <a:off x="4241321" y="2474197"/>
            <a:ext cx="3709357" cy="4155055"/>
          </a:xfrm>
          <a:prstGeom prst="roundRect">
            <a:avLst/>
          </a:prstGeom>
          <a:solidFill>
            <a:schemeClr val="bg1"/>
          </a:solidFill>
          <a:ln>
            <a:solidFill>
              <a:srgbClr val="F584EB"/>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DB44E3"/>
                </a:solidFill>
                <a:effectLst/>
                <a:uLnTx/>
                <a:uFillTx/>
                <a:latin typeface="Calibri" panose="020F0502020204030204"/>
                <a:ea typeface="+mn-ea"/>
                <a:cs typeface="Calibri"/>
              </a:rPr>
              <a:t>Initiatives</a:t>
            </a:r>
          </a:p>
        </p:txBody>
      </p:sp>
      <p:sp>
        <p:nvSpPr>
          <p:cNvPr id="5" name="Rectangle: Rounded Corners 4">
            <a:extLst>
              <a:ext uri="{FF2B5EF4-FFF2-40B4-BE49-F238E27FC236}">
                <a16:creationId xmlns:a16="http://schemas.microsoft.com/office/drawing/2014/main" id="{7BF20965-0C4F-4631-A762-5071922C8746}"/>
              </a:ext>
            </a:extLst>
          </p:cNvPr>
          <p:cNvSpPr/>
          <p:nvPr/>
        </p:nvSpPr>
        <p:spPr>
          <a:xfrm>
            <a:off x="8137585" y="2474198"/>
            <a:ext cx="3709357" cy="4155055"/>
          </a:xfrm>
          <a:prstGeom prst="roundRect">
            <a:avLst/>
          </a:prstGeom>
          <a:solidFill>
            <a:schemeClr val="bg1"/>
          </a:solidFill>
          <a:ln>
            <a:solidFill>
              <a:srgbClr val="F584EB"/>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DB44E3"/>
                </a:solidFill>
                <a:effectLst/>
                <a:uLnTx/>
                <a:uFillTx/>
                <a:latin typeface="Calibri" panose="020F0502020204030204"/>
                <a:ea typeface="+mn-ea"/>
                <a:cs typeface="Calibri"/>
              </a:rPr>
              <a:t>Regulation</a:t>
            </a:r>
          </a:p>
        </p:txBody>
      </p:sp>
      <p:pic>
        <p:nvPicPr>
          <p:cNvPr id="6" name="Picture 5">
            <a:extLst>
              <a:ext uri="{FF2B5EF4-FFF2-40B4-BE49-F238E27FC236}">
                <a16:creationId xmlns:a16="http://schemas.microsoft.com/office/drawing/2014/main" id="{B2C2F9E3-5DBD-4BE0-8E8E-0473CD9204BF}"/>
              </a:ext>
            </a:extLst>
          </p:cNvPr>
          <p:cNvPicPr/>
          <p:nvPr/>
        </p:nvPicPr>
        <p:blipFill>
          <a:blip r:embed="rId2">
            <a:extLst>
              <a:ext uri="{28A0092B-C50C-407E-A947-70E740481C1C}">
                <a14:useLocalDpi xmlns:a14="http://schemas.microsoft.com/office/drawing/2010/main" val="0"/>
              </a:ext>
            </a:extLst>
          </a:blip>
          <a:stretch>
            <a:fillRect/>
          </a:stretch>
        </p:blipFill>
        <p:spPr>
          <a:xfrm>
            <a:off x="10352314" y="0"/>
            <a:ext cx="1839686" cy="838200"/>
          </a:xfrm>
          <a:prstGeom prst="rect">
            <a:avLst/>
          </a:prstGeom>
        </p:spPr>
      </p:pic>
    </p:spTree>
    <p:extLst>
      <p:ext uri="{BB962C8B-B14F-4D97-AF65-F5344CB8AC3E}">
        <p14:creationId xmlns:p14="http://schemas.microsoft.com/office/powerpoint/2010/main" val="25118170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D2AF48-C521-4688-A46C-5145B2716851}"/>
              </a:ext>
            </a:extLst>
          </p:cNvPr>
          <p:cNvSpPr>
            <a:spLocks noGrp="1"/>
          </p:cNvSpPr>
          <p:nvPr>
            <p:ph type="title"/>
          </p:nvPr>
        </p:nvSpPr>
        <p:spPr>
          <a:xfrm>
            <a:off x="377919" y="1023795"/>
            <a:ext cx="11501885" cy="1325563"/>
          </a:xfrm>
          <a:solidFill>
            <a:srgbClr val="F584EB"/>
          </a:solidFill>
        </p:spPr>
        <p:txBody>
          <a:bodyPr>
            <a:noAutofit/>
          </a:bodyPr>
          <a:lstStyle/>
          <a:p>
            <a:pPr algn="ctr"/>
            <a:r>
              <a:rPr lang="en-GB" sz="2800" b="1" dirty="0">
                <a:solidFill>
                  <a:srgbClr val="000000"/>
                </a:solidFill>
                <a:ea typeface="+mj-lt"/>
                <a:cs typeface="+mj-lt"/>
              </a:rPr>
              <a:t>Discuss how current legislation, initiatives and regulation support, and have an impact on, the provision of sustainable, high-quality health and social care and childcare services in Wales</a:t>
            </a:r>
            <a:endParaRPr lang="en-US" sz="2800" dirty="0">
              <a:solidFill>
                <a:srgbClr val="000000"/>
              </a:solidFill>
              <a:cs typeface="Calibri Light" panose="020F0302020204030204"/>
            </a:endParaRPr>
          </a:p>
        </p:txBody>
      </p:sp>
      <p:sp>
        <p:nvSpPr>
          <p:cNvPr id="3" name="Rectangle: Rounded Corners 2">
            <a:extLst>
              <a:ext uri="{FF2B5EF4-FFF2-40B4-BE49-F238E27FC236}">
                <a16:creationId xmlns:a16="http://schemas.microsoft.com/office/drawing/2014/main" id="{8945F6CD-7538-48CD-B77D-35EF56F17BF4}"/>
              </a:ext>
            </a:extLst>
          </p:cNvPr>
          <p:cNvSpPr/>
          <p:nvPr/>
        </p:nvSpPr>
        <p:spPr>
          <a:xfrm>
            <a:off x="377920" y="2495969"/>
            <a:ext cx="3709357" cy="4155055"/>
          </a:xfrm>
          <a:prstGeom prst="roundRect">
            <a:avLst/>
          </a:prstGeom>
          <a:solidFill>
            <a:schemeClr val="bg1"/>
          </a:solidFill>
          <a:ln>
            <a:solidFill>
              <a:srgbClr val="F584EB"/>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sng" strike="noStrike" kern="1200" cap="none" spc="0" normalizeH="0" baseline="0" noProof="0" dirty="0">
                <a:ln>
                  <a:noFill/>
                </a:ln>
                <a:solidFill>
                  <a:srgbClr val="DB44E3"/>
                </a:solidFill>
                <a:effectLst/>
                <a:uLnTx/>
                <a:uFillTx/>
                <a:latin typeface="Calibri" panose="020F0502020204030204"/>
                <a:ea typeface="+mn-ea"/>
                <a:cs typeface="Calibri"/>
              </a:rPr>
              <a:t>Legislation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1" i="0" u="sng" strike="noStrike" kern="1200" cap="none" spc="0" normalizeH="0" baseline="0" noProof="0" dirty="0">
              <a:ln>
                <a:noFill/>
              </a:ln>
              <a:solidFill>
                <a:srgbClr val="DB44E3"/>
              </a:solidFill>
              <a:effectLst/>
              <a:uLnTx/>
              <a:uFillTx/>
              <a:latin typeface="Calibri" panose="020F0502020204030204"/>
              <a:ea typeface="+mn-ea"/>
              <a:cs typeface="Calibri"/>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rgbClr val="DB44E3"/>
                </a:solidFill>
                <a:effectLst/>
                <a:uLnTx/>
                <a:uFillTx/>
                <a:latin typeface="Calibri" panose="020F0502020204030204"/>
                <a:ea typeface="+mn-lt"/>
                <a:cs typeface="Calibri" panose="020F0502020204030204"/>
              </a:rPr>
              <a:t>A law or set of laws passed by parliament and enforced by the government.  Laws are described as rules made by parliament to order the way in which a society behaves.</a:t>
            </a:r>
          </a:p>
        </p:txBody>
      </p:sp>
      <p:sp>
        <p:nvSpPr>
          <p:cNvPr id="4" name="Rectangle: Rounded Corners 3">
            <a:extLst>
              <a:ext uri="{FF2B5EF4-FFF2-40B4-BE49-F238E27FC236}">
                <a16:creationId xmlns:a16="http://schemas.microsoft.com/office/drawing/2014/main" id="{1DF191E2-DC78-4CD0-B57F-1AF6988178D2}"/>
              </a:ext>
            </a:extLst>
          </p:cNvPr>
          <p:cNvSpPr/>
          <p:nvPr/>
        </p:nvSpPr>
        <p:spPr>
          <a:xfrm>
            <a:off x="4274184" y="2495968"/>
            <a:ext cx="3709357" cy="4155055"/>
          </a:xfrm>
          <a:prstGeom prst="roundRect">
            <a:avLst/>
          </a:prstGeom>
          <a:solidFill>
            <a:schemeClr val="bg1"/>
          </a:solidFill>
          <a:ln>
            <a:solidFill>
              <a:srgbClr val="F584EB"/>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sng" strike="noStrike" kern="1200" cap="none" spc="0" normalizeH="0" baseline="0" noProof="0" dirty="0">
                <a:ln>
                  <a:noFill/>
                </a:ln>
                <a:solidFill>
                  <a:srgbClr val="DB44E3"/>
                </a:solidFill>
                <a:effectLst/>
                <a:uLnTx/>
                <a:uFillTx/>
                <a:latin typeface="Calibri" panose="020F0502020204030204"/>
                <a:ea typeface="+mn-ea"/>
                <a:cs typeface="Calibri"/>
              </a:rPr>
              <a:t>Initiatives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srgbClr val="DB44E3"/>
              </a:solidFill>
              <a:effectLst/>
              <a:uLnTx/>
              <a:uFillTx/>
              <a:latin typeface="Calibri" panose="020F0502020204030204"/>
              <a:ea typeface="+mn-lt"/>
              <a:cs typeface="Calibri" panose="020F0502020204030204"/>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rgbClr val="DB44E3"/>
                </a:solidFill>
                <a:effectLst/>
                <a:uLnTx/>
                <a:uFillTx/>
                <a:latin typeface="Calibri" panose="020F0502020204030204"/>
                <a:ea typeface="+mn-lt"/>
                <a:cs typeface="Calibri" panose="020F0502020204030204"/>
              </a:rPr>
              <a:t>Specific programmes or projects undertaken to achieve set outcomes.  It is the start of something to make improvements.</a:t>
            </a:r>
            <a:endParaRPr kumimoji="0" lang="en-GB" sz="2400" b="1" i="0" u="sng" strike="noStrike" kern="1200" cap="none" spc="0" normalizeH="0" baseline="0" noProof="0" dirty="0">
              <a:ln>
                <a:noFill/>
              </a:ln>
              <a:solidFill>
                <a:srgbClr val="DB44E3"/>
              </a:solidFill>
              <a:effectLst/>
              <a:uLnTx/>
              <a:uFillTx/>
              <a:latin typeface="Calibri" panose="020F0502020204030204"/>
              <a:ea typeface="+mn-lt"/>
              <a:cs typeface="Calibri" panose="020F0502020204030204"/>
            </a:endParaRPr>
          </a:p>
        </p:txBody>
      </p:sp>
      <p:sp>
        <p:nvSpPr>
          <p:cNvPr id="5" name="Rectangle: Rounded Corners 4">
            <a:extLst>
              <a:ext uri="{FF2B5EF4-FFF2-40B4-BE49-F238E27FC236}">
                <a16:creationId xmlns:a16="http://schemas.microsoft.com/office/drawing/2014/main" id="{7BF20965-0C4F-4631-A762-5071922C8746}"/>
              </a:ext>
            </a:extLst>
          </p:cNvPr>
          <p:cNvSpPr/>
          <p:nvPr/>
        </p:nvSpPr>
        <p:spPr>
          <a:xfrm>
            <a:off x="8170448" y="2495969"/>
            <a:ext cx="3709357" cy="4155055"/>
          </a:xfrm>
          <a:prstGeom prst="roundRect">
            <a:avLst/>
          </a:prstGeom>
          <a:solidFill>
            <a:schemeClr val="bg1"/>
          </a:solidFill>
          <a:ln>
            <a:solidFill>
              <a:srgbClr val="F584EB"/>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sng" strike="noStrike" kern="1200" cap="none" spc="0" normalizeH="0" baseline="0" noProof="0" dirty="0">
                <a:ln>
                  <a:noFill/>
                </a:ln>
                <a:solidFill>
                  <a:srgbClr val="DB44E3"/>
                </a:solidFill>
                <a:effectLst/>
                <a:uLnTx/>
                <a:uFillTx/>
                <a:latin typeface="Calibri" panose="020F0502020204030204"/>
                <a:ea typeface="+mn-ea"/>
                <a:cs typeface="Calibri"/>
              </a:rPr>
              <a:t>Regulations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1" i="0" u="sng" strike="noStrike" kern="1200" cap="none" spc="0" normalizeH="0" baseline="0" noProof="0" dirty="0">
              <a:ln>
                <a:noFill/>
              </a:ln>
              <a:solidFill>
                <a:srgbClr val="DB44E3"/>
              </a:solidFill>
              <a:effectLst/>
              <a:uLnTx/>
              <a:uFillTx/>
              <a:latin typeface="Calibri" panose="020F0502020204030204"/>
              <a:ea typeface="+mn-lt"/>
              <a:cs typeface="Calibri" panose="020F0502020204030204"/>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rgbClr val="DB44E3"/>
                </a:solidFill>
                <a:effectLst/>
                <a:uLnTx/>
                <a:uFillTx/>
                <a:latin typeface="Calibri" panose="020F0502020204030204"/>
                <a:ea typeface="+mn-lt"/>
                <a:cs typeface="Calibri" panose="020F0502020204030204"/>
              </a:rPr>
              <a:t>Regulations are rules made by a government or other authority in order to control the way something is done, or the way people behave.</a:t>
            </a:r>
            <a:endParaRPr kumimoji="0" lang="en-GB" sz="2400" b="0" i="0" u="none" strike="noStrike" kern="1200" cap="none" spc="0" normalizeH="0" baseline="0" noProof="0" dirty="0">
              <a:ln>
                <a:noFill/>
              </a:ln>
              <a:solidFill>
                <a:srgbClr val="DB44E3"/>
              </a:solidFill>
              <a:effectLst/>
              <a:uLnTx/>
              <a:uFillTx/>
              <a:latin typeface="Calibri" panose="020F0502020204030204"/>
              <a:ea typeface="+mn-ea"/>
              <a:cs typeface="+mn-cs"/>
            </a:endParaRPr>
          </a:p>
        </p:txBody>
      </p:sp>
      <p:pic>
        <p:nvPicPr>
          <p:cNvPr id="6" name="Picture 5">
            <a:extLst>
              <a:ext uri="{FF2B5EF4-FFF2-40B4-BE49-F238E27FC236}">
                <a16:creationId xmlns:a16="http://schemas.microsoft.com/office/drawing/2014/main" id="{AEC16D5C-6F0E-4993-B668-3781AFD21206}"/>
              </a:ext>
            </a:extLst>
          </p:cNvPr>
          <p:cNvPicPr/>
          <p:nvPr/>
        </p:nvPicPr>
        <p:blipFill>
          <a:blip r:embed="rId2">
            <a:extLst>
              <a:ext uri="{28A0092B-C50C-407E-A947-70E740481C1C}">
                <a14:useLocalDpi xmlns:a14="http://schemas.microsoft.com/office/drawing/2010/main" val="0"/>
              </a:ext>
            </a:extLst>
          </a:blip>
          <a:stretch>
            <a:fillRect/>
          </a:stretch>
        </p:blipFill>
        <p:spPr>
          <a:xfrm>
            <a:off x="10210800" y="54430"/>
            <a:ext cx="1926770" cy="838200"/>
          </a:xfrm>
          <a:prstGeom prst="rect">
            <a:avLst/>
          </a:prstGeom>
        </p:spPr>
      </p:pic>
    </p:spTree>
    <p:extLst>
      <p:ext uri="{BB962C8B-B14F-4D97-AF65-F5344CB8AC3E}">
        <p14:creationId xmlns:p14="http://schemas.microsoft.com/office/powerpoint/2010/main" val="144198798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aa87a6a0bdfe4bfb97a25745bc8270e2 xmlns="36f98b4f-ba65-4a7d-9a34-48b23de556cb">
      <Terms xmlns="http://schemas.microsoft.com/office/infopath/2007/PartnerControls"/>
    </aa87a6a0bdfe4bfb97a25745bc8270e2>
    <TaxCatchAll xmlns="36f98b4f-ba65-4a7d-9a34-48b23de556cb" xsi:nil="true"/>
    <RoutingRuleDescription xmlns="http://schemas.microsoft.com/sharepoint/v3" xsi:nil="true"/>
    <WJEC_x0020_Language xmlns="07b9bb9f-93d7-4a9d-9e48-363b5c999e88">
      <Value>English</Value>
    </WJEC_x0020_Languag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Exhibition Material" ma:contentTypeID="0x010100DBC7A01CEBF7C94A97D2273CFBDA9893009D6A72774190924282139DF56E538B62" ma:contentTypeVersion="63" ma:contentTypeDescription="" ma:contentTypeScope="" ma:versionID="3244bcad27c6d4c5e6fa5074a89247ad">
  <xsd:schema xmlns:xsd="http://www.w3.org/2001/XMLSchema" xmlns:xs="http://www.w3.org/2001/XMLSchema" xmlns:p="http://schemas.microsoft.com/office/2006/metadata/properties" xmlns:ns1="http://schemas.microsoft.com/sharepoint/v3" xmlns:ns3="36f98b4f-ba65-4a7d-9a34-48b23de556cb" xmlns:ns4="07b9bb9f-93d7-4a9d-9e48-363b5c999e88" targetNamespace="http://schemas.microsoft.com/office/2006/metadata/properties" ma:root="true" ma:fieldsID="ed926c664946a738b07da6463c78c8af" ns1:_="" ns3:_="" ns4:_="">
    <xsd:import namespace="http://schemas.microsoft.com/sharepoint/v3"/>
    <xsd:import namespace="36f98b4f-ba65-4a7d-9a34-48b23de556cb"/>
    <xsd:import namespace="07b9bb9f-93d7-4a9d-9e48-363b5c999e88"/>
    <xsd:element name="properties">
      <xsd:complexType>
        <xsd:sequence>
          <xsd:element name="documentManagement">
            <xsd:complexType>
              <xsd:all>
                <xsd:element ref="ns1:RoutingRuleDescription" minOccurs="0"/>
                <xsd:element ref="ns4:WJEC_x0020_Language" minOccurs="0"/>
                <xsd:element ref="ns3:aa87a6a0bdfe4bfb97a25745bc8270e2" minOccurs="0"/>
                <xsd:element ref="ns3:TaxCatchAll" minOccurs="0"/>
                <xsd:element ref="ns3: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3" nillable="true" ma:displayName="Description3" ma:description="can't delete this column" ma:internalName="RoutingRuleDescription"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aa87a6a0bdfe4bfb97a25745bc8270e2" ma:index="10" nillable="true" ma:taxonomy="true" ma:internalName="aa87a6a0bdfe4bfb97a25745bc8270e2" ma:taxonomyFieldName="WJEC_x0020_Department" ma:displayName="WJEC Department" ma:readOnly="false" ma:fieldId="{aa87a6a0-bdfe-4bfb-97a2-5745bc8270e2}" ma:taxonomyMulti="true" ma:sspId="fd004107-dac0-45af-83fb-11757b2c8399" ma:termSetId="0c9e301d-bcca-45db-a9e6-62eca92a187e" ma:anchorId="00000000-0000-0000-0000-000000000000" ma:open="false" ma:isKeyword="false">
      <xsd:complexType>
        <xsd:sequence>
          <xsd:element ref="pc:Terms" minOccurs="0" maxOccurs="1"/>
        </xsd:sequence>
      </xsd:complexType>
    </xsd:element>
    <xsd:element name="TaxCatchAll" ma:index="11" nillable="true" ma:displayName="Taxonomy Catch All Column" ma:description="" ma:hidden="true" ma:list="{3317158d-5997-432d-8f64-ed5253ed3d4a}" ma:internalName="TaxCatchAll" ma:readOnly="false" ma:showField="CatchAllData" ma:web="36f98b4f-ba65-4a7d-9a34-48b23de556cb">
      <xsd:complexType>
        <xsd:complexContent>
          <xsd:extension base="dms:MultiChoiceLookup">
            <xsd:sequence>
              <xsd:element name="Value" type="dms:Lookup" maxOccurs="unbounded" minOccurs="0" nillable="true"/>
            </xsd:sequence>
          </xsd:extension>
        </xsd:complexContent>
      </xsd:complexType>
    </xsd:element>
    <xsd:element name="TaxCatchAllLabel" ma:index="12" nillable="true" ma:displayName="Taxonomy Catch All Column1" ma:description="" ma:hidden="true" ma:list="{3317158d-5997-432d-8f64-ed5253ed3d4a}" ma:internalName="TaxCatchAllLabel" ma:readOnly="true" ma:showField="CatchAllDataLabel" ma:web="36f98b4f-ba65-4a7d-9a34-48b23de556cb">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7b9bb9f-93d7-4a9d-9e48-363b5c999e88" elementFormDefault="qualified">
    <xsd:import namespace="http://schemas.microsoft.com/office/2006/documentManagement/types"/>
    <xsd:import namespace="http://schemas.microsoft.com/office/infopath/2007/PartnerControls"/>
    <xsd:element name="WJEC_x0020_Language" ma:index="5" nillable="true" ma:displayName="WJEC Language" ma:default="English" ma:internalName="WJEC_x0020_Language" ma:readOnly="false">
      <xsd:complexType>
        <xsd:complexContent>
          <xsd:extension base="dms:MultiChoice">
            <xsd:sequence>
              <xsd:element name="Value" maxOccurs="unbounded" minOccurs="0" nillable="true">
                <xsd:simpleType>
                  <xsd:restriction base="dms:Choice">
                    <xsd:enumeration value="English"/>
                    <xsd:enumeration value="Welsh"/>
                  </xsd:restriction>
                </xsd:simple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8" ma:displayName="Content Type"/>
        <xsd:element ref="dc:title" minOccurs="0" maxOccurs="1" ma:index="1" ma:displayName="Title"/>
        <xsd:element ref="dc:subject" minOccurs="0" maxOccurs="1"/>
        <xsd:element ref="dc:description" minOccurs="0" maxOccurs="1"/>
        <xsd:element name="keywords" minOccurs="0" maxOccurs="1" type="xsd:string" ma:index="2"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199EA75-ED08-4848-B3C2-0CB76A1B535A}">
  <ds:schemaRefs>
    <ds:schemaRef ds:uri="07b9bb9f-93d7-4a9d-9e48-363b5c999e88"/>
    <ds:schemaRef ds:uri="http://purl.org/dc/elements/1.1/"/>
    <ds:schemaRef ds:uri="http://schemas.microsoft.com/office/infopath/2007/PartnerControls"/>
    <ds:schemaRef ds:uri="36f98b4f-ba65-4a7d-9a34-48b23de556cb"/>
    <ds:schemaRef ds:uri="http://schemas.microsoft.com/office/2006/metadata/properties"/>
    <ds:schemaRef ds:uri="http://purl.org/dc/terms/"/>
    <ds:schemaRef ds:uri="http://schemas.microsoft.com/sharepoint/v3"/>
    <ds:schemaRef ds:uri="http://schemas.microsoft.com/office/2006/documentManagement/type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E1173A65-346E-48C1-A4F4-F48F4F0DBC57}">
  <ds:schemaRefs>
    <ds:schemaRef ds:uri="http://schemas.microsoft.com/sharepoint/v3/contenttype/forms"/>
  </ds:schemaRefs>
</ds:datastoreItem>
</file>

<file path=customXml/itemProps3.xml><?xml version="1.0" encoding="utf-8"?>
<ds:datastoreItem xmlns:ds="http://schemas.openxmlformats.org/officeDocument/2006/customXml" ds:itemID="{7E10FEC8-AA78-4143-B586-E7750C77F7F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6f98b4f-ba65-4a7d-9a34-48b23de556cb"/>
    <ds:schemaRef ds:uri="07b9bb9f-93d7-4a9d-9e48-363b5c999e8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133</TotalTime>
  <Words>3528</Words>
  <Application>Microsoft Office PowerPoint</Application>
  <PresentationFormat>Widescreen</PresentationFormat>
  <Paragraphs>345</Paragraphs>
  <Slides>43</Slides>
  <Notes>0</Notes>
  <HiddenSlides>0</HiddenSlides>
  <MMClips>4</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43</vt:i4>
      </vt:variant>
    </vt:vector>
  </HeadingPairs>
  <TitlesOfParts>
    <vt:vector size="48" baseType="lpstr">
      <vt:lpstr>Arial</vt:lpstr>
      <vt:lpstr>Calibri</vt:lpstr>
      <vt:lpstr>Calibri Light</vt:lpstr>
      <vt:lpstr>Wingdings</vt:lpstr>
      <vt:lpstr>Office Theme</vt:lpstr>
      <vt:lpstr>GCE Health and Social Care, and Childcare  Unit 2 Supporting health, well-being and resilience in Wales  Task 1, part (b) – current initiatives (2)</vt:lpstr>
      <vt:lpstr>Unit 2:  Supporting health, well-being and resilience in Wales</vt:lpstr>
      <vt:lpstr>Task 1 - Produce a report on how practitioners from the health and social care and childcare sectors work together within legislative guidelines to promote outcome-focused care that:</vt:lpstr>
      <vt:lpstr>Task 1 - Produce a report on how practitioners from the health and social care and childcare sectors work together within legislative guidelines to promote outcome-focused care that:</vt:lpstr>
      <vt:lpstr>PowerPoint Presentation</vt:lpstr>
      <vt:lpstr>PowerPoint Presentation</vt:lpstr>
      <vt:lpstr>Discuss how current legislation, initiatives and regulation support, and have an impact on, the provision of sustainable, high-quality health and social care and childcare services in Wales</vt:lpstr>
      <vt:lpstr>Discuss how current legislation, initiatives and regulation support, and have an impact on, the provision of sustainable, high-quality health and social care and childcare services in Wales</vt:lpstr>
      <vt:lpstr>Discuss how current legislation, initiatives and regulation support, and have an impact on, the provision of sustainable, high-quality health and social care and childcare services in Wales</vt:lpstr>
      <vt:lpstr>Person/child-centred care within outcome-focused provision</vt:lpstr>
      <vt:lpstr>Person/child-centred care within outcome-focused provision</vt:lpstr>
      <vt:lpstr>Person/child-centred care within outcome-focused provision</vt:lpstr>
      <vt:lpstr>  Initiatives</vt:lpstr>
      <vt:lpstr>Initiatives</vt:lpstr>
      <vt:lpstr>Flying Start </vt:lpstr>
      <vt:lpstr>Flying Start </vt:lpstr>
      <vt:lpstr>Linking to NEA Task 1</vt:lpstr>
      <vt:lpstr>Initiatives Table</vt:lpstr>
      <vt:lpstr>Welsh Network of Healthy Schools Schemes </vt:lpstr>
      <vt:lpstr>Welsh Network of Healthy Schools Schemes </vt:lpstr>
      <vt:lpstr>Linking to NEA Task 1</vt:lpstr>
      <vt:lpstr>Initiatives Table</vt:lpstr>
      <vt:lpstr>Welsh Network of Healthy Schools Schemes </vt:lpstr>
      <vt:lpstr>Linking to NEA Task 1</vt:lpstr>
      <vt:lpstr>Initiatives Table</vt:lpstr>
      <vt:lpstr>Free prescriptions</vt:lpstr>
      <vt:lpstr>Linking to NEA Task 1</vt:lpstr>
      <vt:lpstr>Initiatives Table</vt:lpstr>
      <vt:lpstr>A Framework for Delivering Integrated Health and Social Care for Older People with Complex Needs</vt:lpstr>
      <vt:lpstr>A Framework for Delivering Integrated Health and Social Care for Older People with Complex Needs</vt:lpstr>
      <vt:lpstr>Linking to NEA Task 1</vt:lpstr>
      <vt:lpstr>Initiatives Table</vt:lpstr>
      <vt:lpstr>More than just words/Mwy na geiriau</vt:lpstr>
      <vt:lpstr>More than just words/Mwy na geiriau</vt:lpstr>
      <vt:lpstr>Linking to NEA Task 1</vt:lpstr>
      <vt:lpstr>Initiatives Table</vt:lpstr>
      <vt:lpstr>The Active Offer </vt:lpstr>
      <vt:lpstr>The Active Offer </vt:lpstr>
      <vt:lpstr>The Active Offer </vt:lpstr>
      <vt:lpstr>The Active Offer </vt:lpstr>
      <vt:lpstr>Linking to NEA Task 1</vt:lpstr>
      <vt:lpstr>Initiatives Table</vt:lpstr>
      <vt:lpstr>Initiatives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 Level Health and Social Care </dc:title>
  <dc:creator>Sophie Bellis (Staff)</dc:creator>
  <cp:lastModifiedBy>Wyman, Hilary</cp:lastModifiedBy>
  <cp:revision>3093</cp:revision>
  <dcterms:created xsi:type="dcterms:W3CDTF">2020-04-27T13:53:12Z</dcterms:created>
  <dcterms:modified xsi:type="dcterms:W3CDTF">2021-10-26T16:09:38Z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0x010100DBC7A01CEBF7C94A97D2273CFBDA9893009D6A72774190924282139DF56E538B62</vt:lpwstr>
  </property>
  <property fmtid="{D5CDD505-2E9C-101B-9397-08002B2CF9AE}" pid="3" name="xd_Signature">
    <vt:bool>false</vt:bool>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k48d8005054a4dd09ad49b7c837f0781">
    <vt:lpwstr/>
  </property>
  <property fmtid="{D5CDD505-2E9C-101B-9397-08002B2CF9AE}" pid="8" name="WJEC_x0020_Audiences">
    <vt:lpwstr/>
  </property>
  <property fmtid="{D5CDD505-2E9C-101B-9397-08002B2CF9AE}" pid="10" name="WJEC Department">
    <vt:lpwstr/>
  </property>
  <property fmtid="{D5CDD505-2E9C-101B-9397-08002B2CF9AE}" pid="11" name="WJEC Audiences">
    <vt:lpwstr/>
  </property>
</Properties>
</file>