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456" r:id="rId5"/>
    <p:sldId id="458" r:id="rId6"/>
    <p:sldId id="459" r:id="rId7"/>
    <p:sldId id="460" r:id="rId8"/>
    <p:sldId id="461" r:id="rId9"/>
    <p:sldId id="462" r:id="rId10"/>
    <p:sldId id="354" r:id="rId11"/>
    <p:sldId id="424" r:id="rId12"/>
    <p:sldId id="355" r:id="rId13"/>
    <p:sldId id="377" r:id="rId14"/>
    <p:sldId id="463" r:id="rId15"/>
    <p:sldId id="356" r:id="rId16"/>
    <p:sldId id="375" r:id="rId17"/>
    <p:sldId id="376" r:id="rId18"/>
    <p:sldId id="453" r:id="rId19"/>
    <p:sldId id="464" r:id="rId20"/>
    <p:sldId id="423" r:id="rId21"/>
    <p:sldId id="38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267CCC-B94C-4E96-8659-8753384312B3}" v="17" dt="2021-10-21T14:26:39.5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A8267CCC-B94C-4E96-8659-8753384312B3}"/>
    <pc:docChg chg="undo custSel addSld delSld modSld">
      <pc:chgData name="Wyman, Hilary" userId="f3bca22b-3a42-4d89-8a24-ce254d13f28a" providerId="ADAL" clId="{A8267CCC-B94C-4E96-8659-8753384312B3}" dt="2021-10-26T16:10:54.907" v="285" actId="20577"/>
      <pc:docMkLst>
        <pc:docMk/>
      </pc:docMkLst>
      <pc:sldChg chg="del">
        <pc:chgData name="Wyman, Hilary" userId="f3bca22b-3a42-4d89-8a24-ce254d13f28a" providerId="ADAL" clId="{A8267CCC-B94C-4E96-8659-8753384312B3}" dt="2021-10-21T14:11:34.808" v="2" actId="47"/>
        <pc:sldMkLst>
          <pc:docMk/>
          <pc:sldMk cId="2242577526" sldId="257"/>
        </pc:sldMkLst>
      </pc:sldChg>
      <pc:sldChg chg="del">
        <pc:chgData name="Wyman, Hilary" userId="f3bca22b-3a42-4d89-8a24-ce254d13f28a" providerId="ADAL" clId="{A8267CCC-B94C-4E96-8659-8753384312B3}" dt="2021-10-21T14:11:34.808" v="2" actId="47"/>
        <pc:sldMkLst>
          <pc:docMk/>
          <pc:sldMk cId="3010577296" sldId="292"/>
        </pc:sldMkLst>
      </pc:sldChg>
      <pc:sldChg chg="del">
        <pc:chgData name="Wyman, Hilary" userId="f3bca22b-3a42-4d89-8a24-ce254d13f28a" providerId="ADAL" clId="{A8267CCC-B94C-4E96-8659-8753384312B3}" dt="2021-10-21T14:11:34.808" v="2" actId="47"/>
        <pc:sldMkLst>
          <pc:docMk/>
          <pc:sldMk cId="530223546" sldId="294"/>
        </pc:sldMkLst>
      </pc:sldChg>
      <pc:sldChg chg="del">
        <pc:chgData name="Wyman, Hilary" userId="f3bca22b-3a42-4d89-8a24-ce254d13f28a" providerId="ADAL" clId="{A8267CCC-B94C-4E96-8659-8753384312B3}" dt="2021-10-21T14:11:34.808" v="2" actId="47"/>
        <pc:sldMkLst>
          <pc:docMk/>
          <pc:sldMk cId="2528010839" sldId="295"/>
        </pc:sldMkLst>
      </pc:sldChg>
      <pc:sldChg chg="del">
        <pc:chgData name="Wyman, Hilary" userId="f3bca22b-3a42-4d89-8a24-ce254d13f28a" providerId="ADAL" clId="{A8267CCC-B94C-4E96-8659-8753384312B3}" dt="2021-10-21T14:11:34.808" v="2" actId="47"/>
        <pc:sldMkLst>
          <pc:docMk/>
          <pc:sldMk cId="3212139358" sldId="337"/>
        </pc:sldMkLst>
      </pc:sldChg>
      <pc:sldChg chg="addSp modSp mod">
        <pc:chgData name="Wyman, Hilary" userId="f3bca22b-3a42-4d89-8a24-ce254d13f28a" providerId="ADAL" clId="{A8267CCC-B94C-4E96-8659-8753384312B3}" dt="2021-10-21T14:13:33.386" v="72" actId="1036"/>
        <pc:sldMkLst>
          <pc:docMk/>
          <pc:sldMk cId="246412611" sldId="354"/>
        </pc:sldMkLst>
        <pc:spChg chg="mod">
          <ac:chgData name="Wyman, Hilary" userId="f3bca22b-3a42-4d89-8a24-ce254d13f28a" providerId="ADAL" clId="{A8267CCC-B94C-4E96-8659-8753384312B3}" dt="2021-10-21T14:13:33.386" v="72" actId="1036"/>
          <ac:spMkLst>
            <pc:docMk/>
            <pc:sldMk cId="246412611" sldId="354"/>
            <ac:spMk id="2" creationId="{16CC2E01-029F-4C7D-A5F0-5E15B9807DC1}"/>
          </ac:spMkLst>
        </pc:spChg>
        <pc:spChg chg="mod">
          <ac:chgData name="Wyman, Hilary" userId="f3bca22b-3a42-4d89-8a24-ce254d13f28a" providerId="ADAL" clId="{A8267CCC-B94C-4E96-8659-8753384312B3}" dt="2021-10-21T14:13:33.386" v="72" actId="1036"/>
          <ac:spMkLst>
            <pc:docMk/>
            <pc:sldMk cId="246412611" sldId="354"/>
            <ac:spMk id="3" creationId="{2FB835AF-3EAD-40F7-9CFF-91A2BC6FEE95}"/>
          </ac:spMkLst>
        </pc:spChg>
        <pc:picChg chg="mod">
          <ac:chgData name="Wyman, Hilary" userId="f3bca22b-3a42-4d89-8a24-ce254d13f28a" providerId="ADAL" clId="{A8267CCC-B94C-4E96-8659-8753384312B3}" dt="2021-10-21T14:13:33.386" v="72" actId="1036"/>
          <ac:picMkLst>
            <pc:docMk/>
            <pc:sldMk cId="246412611" sldId="354"/>
            <ac:picMk id="5" creationId="{9607B17D-93D8-4DF3-AF1E-EAD7A698F86E}"/>
          </ac:picMkLst>
        </pc:picChg>
        <pc:picChg chg="add mod">
          <ac:chgData name="Wyman, Hilary" userId="f3bca22b-3a42-4d89-8a24-ce254d13f28a" providerId="ADAL" clId="{A8267CCC-B94C-4E96-8659-8753384312B3}" dt="2021-10-21T14:11:56.543" v="3"/>
          <ac:picMkLst>
            <pc:docMk/>
            <pc:sldMk cId="246412611" sldId="354"/>
            <ac:picMk id="6" creationId="{2A71BBC2-4343-49D5-BC58-EA5FEFDE398B}"/>
          </ac:picMkLst>
        </pc:picChg>
      </pc:sldChg>
      <pc:sldChg chg="addSp modSp mod">
        <pc:chgData name="Wyman, Hilary" userId="f3bca22b-3a42-4d89-8a24-ce254d13f28a" providerId="ADAL" clId="{A8267CCC-B94C-4E96-8659-8753384312B3}" dt="2021-10-21T14:16:33.855" v="102" actId="1037"/>
        <pc:sldMkLst>
          <pc:docMk/>
          <pc:sldMk cId="2302630625" sldId="355"/>
        </pc:sldMkLst>
        <pc:spChg chg="mod">
          <ac:chgData name="Wyman, Hilary" userId="f3bca22b-3a42-4d89-8a24-ce254d13f28a" providerId="ADAL" clId="{A8267CCC-B94C-4E96-8659-8753384312B3}" dt="2021-10-21T14:16:28.542" v="101" actId="1035"/>
          <ac:spMkLst>
            <pc:docMk/>
            <pc:sldMk cId="2302630625" sldId="355"/>
            <ac:spMk id="2" creationId="{041D6406-BB8B-4406-9882-D6DC64CD2C8E}"/>
          </ac:spMkLst>
        </pc:spChg>
        <pc:spChg chg="mod">
          <ac:chgData name="Wyman, Hilary" userId="f3bca22b-3a42-4d89-8a24-ce254d13f28a" providerId="ADAL" clId="{A8267CCC-B94C-4E96-8659-8753384312B3}" dt="2021-10-21T14:16:28.542" v="101" actId="1035"/>
          <ac:spMkLst>
            <pc:docMk/>
            <pc:sldMk cId="2302630625" sldId="355"/>
            <ac:spMk id="3" creationId="{C2F8E585-10EB-440C-93C0-EB463567878D}"/>
          </ac:spMkLst>
        </pc:spChg>
        <pc:picChg chg="add mod">
          <ac:chgData name="Wyman, Hilary" userId="f3bca22b-3a42-4d89-8a24-ce254d13f28a" providerId="ADAL" clId="{A8267CCC-B94C-4E96-8659-8753384312B3}" dt="2021-10-21T14:16:33.855" v="102" actId="1037"/>
          <ac:picMkLst>
            <pc:docMk/>
            <pc:sldMk cId="2302630625" sldId="355"/>
            <ac:picMk id="4" creationId="{47FB3DA9-6132-4C29-BE61-D7643407559D}"/>
          </ac:picMkLst>
        </pc:picChg>
      </pc:sldChg>
      <pc:sldChg chg="addSp modSp mod">
        <pc:chgData name="Wyman, Hilary" userId="f3bca22b-3a42-4d89-8a24-ce254d13f28a" providerId="ADAL" clId="{A8267CCC-B94C-4E96-8659-8753384312B3}" dt="2021-10-21T14:19:18.635" v="144" actId="20577"/>
        <pc:sldMkLst>
          <pc:docMk/>
          <pc:sldMk cId="3388548877" sldId="356"/>
        </pc:sldMkLst>
        <pc:spChg chg="mod">
          <ac:chgData name="Wyman, Hilary" userId="f3bca22b-3a42-4d89-8a24-ce254d13f28a" providerId="ADAL" clId="{A8267CCC-B94C-4E96-8659-8753384312B3}" dt="2021-10-21T14:18:44.385" v="132" actId="1036"/>
          <ac:spMkLst>
            <pc:docMk/>
            <pc:sldMk cId="3388548877" sldId="356"/>
            <ac:spMk id="2" creationId="{6CFE9BA6-E101-438E-94A1-EBF94EFFD87E}"/>
          </ac:spMkLst>
        </pc:spChg>
        <pc:spChg chg="mod">
          <ac:chgData name="Wyman, Hilary" userId="f3bca22b-3a42-4d89-8a24-ce254d13f28a" providerId="ADAL" clId="{A8267CCC-B94C-4E96-8659-8753384312B3}" dt="2021-10-21T14:19:18.635" v="144" actId="20577"/>
          <ac:spMkLst>
            <pc:docMk/>
            <pc:sldMk cId="3388548877" sldId="356"/>
            <ac:spMk id="3" creationId="{DBEF2A0F-D937-47CC-9D3A-F3B16D95062E}"/>
          </ac:spMkLst>
        </pc:spChg>
        <pc:picChg chg="add mod">
          <ac:chgData name="Wyman, Hilary" userId="f3bca22b-3a42-4d89-8a24-ce254d13f28a" providerId="ADAL" clId="{A8267CCC-B94C-4E96-8659-8753384312B3}" dt="2021-10-21T14:17:34.432" v="111"/>
          <ac:picMkLst>
            <pc:docMk/>
            <pc:sldMk cId="3388548877" sldId="356"/>
            <ac:picMk id="4" creationId="{A2D05313-38BB-44D4-943A-DF62A69D9DD3}"/>
          </ac:picMkLst>
        </pc:picChg>
      </pc:sldChg>
      <pc:sldChg chg="addSp modSp mod">
        <pc:chgData name="Wyman, Hilary" userId="f3bca22b-3a42-4d89-8a24-ce254d13f28a" providerId="ADAL" clId="{A8267CCC-B94C-4E96-8659-8753384312B3}" dt="2021-10-21T14:23:15.057" v="207" actId="20577"/>
        <pc:sldMkLst>
          <pc:docMk/>
          <pc:sldMk cId="3590858950" sldId="375"/>
        </pc:sldMkLst>
        <pc:spChg chg="mod">
          <ac:chgData name="Wyman, Hilary" userId="f3bca22b-3a42-4d89-8a24-ce254d13f28a" providerId="ADAL" clId="{A8267CCC-B94C-4E96-8659-8753384312B3}" dt="2021-10-21T14:20:31.369" v="153" actId="14100"/>
          <ac:spMkLst>
            <pc:docMk/>
            <pc:sldMk cId="3590858950" sldId="375"/>
            <ac:spMk id="2" creationId="{6CFE9BA6-E101-438E-94A1-EBF94EFFD87E}"/>
          </ac:spMkLst>
        </pc:spChg>
        <pc:spChg chg="mod">
          <ac:chgData name="Wyman, Hilary" userId="f3bca22b-3a42-4d89-8a24-ce254d13f28a" providerId="ADAL" clId="{A8267CCC-B94C-4E96-8659-8753384312B3}" dt="2021-10-21T14:23:15.057" v="207" actId="20577"/>
          <ac:spMkLst>
            <pc:docMk/>
            <pc:sldMk cId="3590858950" sldId="375"/>
            <ac:spMk id="3" creationId="{DBEF2A0F-D937-47CC-9D3A-F3B16D95062E}"/>
          </ac:spMkLst>
        </pc:spChg>
        <pc:picChg chg="mod">
          <ac:chgData name="Wyman, Hilary" userId="f3bca22b-3a42-4d89-8a24-ce254d13f28a" providerId="ADAL" clId="{A8267CCC-B94C-4E96-8659-8753384312B3}" dt="2021-10-21T14:20:44.979" v="155" actId="1076"/>
          <ac:picMkLst>
            <pc:docMk/>
            <pc:sldMk cId="3590858950" sldId="375"/>
            <ac:picMk id="4" creationId="{059E8C5D-E245-4AEF-A7D1-11673474BDAF}"/>
          </ac:picMkLst>
        </pc:picChg>
        <pc:picChg chg="add mod">
          <ac:chgData name="Wyman, Hilary" userId="f3bca22b-3a42-4d89-8a24-ce254d13f28a" providerId="ADAL" clId="{A8267CCC-B94C-4E96-8659-8753384312B3}" dt="2021-10-21T14:19:33.494" v="145"/>
          <ac:picMkLst>
            <pc:docMk/>
            <pc:sldMk cId="3590858950" sldId="375"/>
            <ac:picMk id="5" creationId="{B89189A6-EE10-4912-A77B-7A591C5E3B93}"/>
          </ac:picMkLst>
        </pc:picChg>
      </pc:sldChg>
      <pc:sldChg chg="addSp modSp mod">
        <pc:chgData name="Wyman, Hilary" userId="f3bca22b-3a42-4d89-8a24-ce254d13f28a" providerId="ADAL" clId="{A8267CCC-B94C-4E96-8659-8753384312B3}" dt="2021-10-21T14:22:41.072" v="183" actId="20577"/>
        <pc:sldMkLst>
          <pc:docMk/>
          <pc:sldMk cId="211120669" sldId="376"/>
        </pc:sldMkLst>
        <pc:spChg chg="mod">
          <ac:chgData name="Wyman, Hilary" userId="f3bca22b-3a42-4d89-8a24-ce254d13f28a" providerId="ADAL" clId="{A8267CCC-B94C-4E96-8659-8753384312B3}" dt="2021-10-21T14:21:50.197" v="165" actId="27636"/>
          <ac:spMkLst>
            <pc:docMk/>
            <pc:sldMk cId="211120669" sldId="376"/>
            <ac:spMk id="2" creationId="{6CFE9BA6-E101-438E-94A1-EBF94EFFD87E}"/>
          </ac:spMkLst>
        </pc:spChg>
        <pc:spChg chg="mod">
          <ac:chgData name="Wyman, Hilary" userId="f3bca22b-3a42-4d89-8a24-ce254d13f28a" providerId="ADAL" clId="{A8267CCC-B94C-4E96-8659-8753384312B3}" dt="2021-10-21T14:22:41.072" v="183" actId="20577"/>
          <ac:spMkLst>
            <pc:docMk/>
            <pc:sldMk cId="211120669" sldId="376"/>
            <ac:spMk id="3" creationId="{DBEF2A0F-D937-47CC-9D3A-F3B16D95062E}"/>
          </ac:spMkLst>
        </pc:spChg>
        <pc:picChg chg="add mod">
          <ac:chgData name="Wyman, Hilary" userId="f3bca22b-3a42-4d89-8a24-ce254d13f28a" providerId="ADAL" clId="{A8267CCC-B94C-4E96-8659-8753384312B3}" dt="2021-10-21T14:21:24.056" v="162"/>
          <ac:picMkLst>
            <pc:docMk/>
            <pc:sldMk cId="211120669" sldId="376"/>
            <ac:picMk id="4" creationId="{FA8EFB44-B3D7-4BA6-AFAA-732FEAFDD965}"/>
          </ac:picMkLst>
        </pc:picChg>
      </pc:sldChg>
      <pc:sldChg chg="addSp delSp modSp mod">
        <pc:chgData name="Wyman, Hilary" userId="f3bca22b-3a42-4d89-8a24-ce254d13f28a" providerId="ADAL" clId="{A8267CCC-B94C-4E96-8659-8753384312B3}" dt="2021-10-21T14:17:05.870" v="109" actId="1076"/>
        <pc:sldMkLst>
          <pc:docMk/>
          <pc:sldMk cId="4094689253" sldId="377"/>
        </pc:sldMkLst>
        <pc:spChg chg="del">
          <ac:chgData name="Wyman, Hilary" userId="f3bca22b-3a42-4d89-8a24-ce254d13f28a" providerId="ADAL" clId="{A8267CCC-B94C-4E96-8659-8753384312B3}" dt="2021-10-21T14:16:43.526" v="103" actId="478"/>
          <ac:spMkLst>
            <pc:docMk/>
            <pc:sldMk cId="4094689253" sldId="377"/>
            <ac:spMk id="2" creationId="{041D6406-BB8B-4406-9882-D6DC64CD2C8E}"/>
          </ac:spMkLst>
        </pc:spChg>
        <pc:spChg chg="mod">
          <ac:chgData name="Wyman, Hilary" userId="f3bca22b-3a42-4d89-8a24-ce254d13f28a" providerId="ADAL" clId="{A8267CCC-B94C-4E96-8659-8753384312B3}" dt="2021-10-21T14:17:05.870" v="109" actId="1076"/>
          <ac:spMkLst>
            <pc:docMk/>
            <pc:sldMk cId="4094689253" sldId="377"/>
            <ac:spMk id="3" creationId="{C2F8E585-10EB-440C-93C0-EB463567878D}"/>
          </ac:spMkLst>
        </pc:spChg>
        <pc:spChg chg="add del mod">
          <ac:chgData name="Wyman, Hilary" userId="f3bca22b-3a42-4d89-8a24-ce254d13f28a" providerId="ADAL" clId="{A8267CCC-B94C-4E96-8659-8753384312B3}" dt="2021-10-21T14:16:45.338" v="105" actId="478"/>
          <ac:spMkLst>
            <pc:docMk/>
            <pc:sldMk cId="4094689253" sldId="377"/>
            <ac:spMk id="5" creationId="{1D57F3B5-5475-4287-A1B6-5C29C74E67A2}"/>
          </ac:spMkLst>
        </pc:spChg>
        <pc:spChg chg="add mod">
          <ac:chgData name="Wyman, Hilary" userId="f3bca22b-3a42-4d89-8a24-ce254d13f28a" providerId="ADAL" clId="{A8267CCC-B94C-4E96-8659-8753384312B3}" dt="2021-10-21T14:16:53.546" v="106"/>
          <ac:spMkLst>
            <pc:docMk/>
            <pc:sldMk cId="4094689253" sldId="377"/>
            <ac:spMk id="6" creationId="{F742DC42-97B6-417B-AC7F-F80C9FD29442}"/>
          </ac:spMkLst>
        </pc:spChg>
        <pc:picChg chg="add mod">
          <ac:chgData name="Wyman, Hilary" userId="f3bca22b-3a42-4d89-8a24-ce254d13f28a" providerId="ADAL" clId="{A8267CCC-B94C-4E96-8659-8753384312B3}" dt="2021-10-21T14:16:53.546" v="106"/>
          <ac:picMkLst>
            <pc:docMk/>
            <pc:sldMk cId="4094689253" sldId="377"/>
            <ac:picMk id="7" creationId="{985E9104-0995-4F78-9F0E-A452DFAB9EDA}"/>
          </ac:picMkLst>
        </pc:picChg>
      </pc:sldChg>
      <pc:sldChg chg="addSp modSp mod">
        <pc:chgData name="Wyman, Hilary" userId="f3bca22b-3a42-4d89-8a24-ce254d13f28a" providerId="ADAL" clId="{A8267CCC-B94C-4E96-8659-8753384312B3}" dt="2021-10-21T14:27:13.383" v="262" actId="1036"/>
        <pc:sldMkLst>
          <pc:docMk/>
          <pc:sldMk cId="3649273118" sldId="386"/>
        </pc:sldMkLst>
        <pc:spChg chg="mod">
          <ac:chgData name="Wyman, Hilary" userId="f3bca22b-3a42-4d89-8a24-ce254d13f28a" providerId="ADAL" clId="{A8267CCC-B94C-4E96-8659-8753384312B3}" dt="2021-10-21T14:27:13.383" v="262" actId="1036"/>
          <ac:spMkLst>
            <pc:docMk/>
            <pc:sldMk cId="3649273118" sldId="386"/>
            <ac:spMk id="2" creationId="{60ACC2CB-FB1E-459B-B0FA-A2F16031C1A6}"/>
          </ac:spMkLst>
        </pc:spChg>
        <pc:graphicFrameChg chg="mod modGraphic">
          <ac:chgData name="Wyman, Hilary" userId="f3bca22b-3a42-4d89-8a24-ce254d13f28a" providerId="ADAL" clId="{A8267CCC-B94C-4E96-8659-8753384312B3}" dt="2021-10-21T14:27:13.383" v="262" actId="1036"/>
          <ac:graphicFrameMkLst>
            <pc:docMk/>
            <pc:sldMk cId="3649273118" sldId="386"/>
            <ac:graphicFrameMk id="3" creationId="{F584AFF6-2867-449C-B5CD-0D9835609947}"/>
          </ac:graphicFrameMkLst>
        </pc:graphicFrameChg>
        <pc:picChg chg="add mod">
          <ac:chgData name="Wyman, Hilary" userId="f3bca22b-3a42-4d89-8a24-ce254d13f28a" providerId="ADAL" clId="{A8267CCC-B94C-4E96-8659-8753384312B3}" dt="2021-10-21T14:24:40.322" v="223"/>
          <ac:picMkLst>
            <pc:docMk/>
            <pc:sldMk cId="3649273118" sldId="386"/>
            <ac:picMk id="4" creationId="{899F36E7-0E03-467C-982A-DEAB537D3F41}"/>
          </ac:picMkLst>
        </pc:picChg>
      </pc:sldChg>
      <pc:sldChg chg="modSp add mod">
        <pc:chgData name="Wyman, Hilary" userId="f3bca22b-3a42-4d89-8a24-ce254d13f28a" providerId="ADAL" clId="{A8267CCC-B94C-4E96-8659-8753384312B3}" dt="2021-10-26T15:26:48.910" v="269" actId="207"/>
        <pc:sldMkLst>
          <pc:docMk/>
          <pc:sldMk cId="883640694" sldId="423"/>
        </pc:sldMkLst>
        <pc:spChg chg="mod">
          <ac:chgData name="Wyman, Hilary" userId="f3bca22b-3a42-4d89-8a24-ce254d13f28a" providerId="ADAL" clId="{A8267CCC-B94C-4E96-8659-8753384312B3}" dt="2021-10-26T15:26:48.910" v="269" actId="207"/>
          <ac:spMkLst>
            <pc:docMk/>
            <pc:sldMk cId="883640694" sldId="423"/>
            <ac:spMk id="2" creationId="{EBF94A1D-4A8F-47A8-81FB-F739019A68CA}"/>
          </ac:spMkLst>
        </pc:spChg>
        <pc:spChg chg="mod">
          <ac:chgData name="Wyman, Hilary" userId="f3bca22b-3a42-4d89-8a24-ce254d13f28a" providerId="ADAL" clId="{A8267CCC-B94C-4E96-8659-8753384312B3}" dt="2021-10-26T11:58:49.990" v="263" actId="113"/>
          <ac:spMkLst>
            <pc:docMk/>
            <pc:sldMk cId="883640694" sldId="423"/>
            <ac:spMk id="3" creationId="{73356C4D-39A4-41F4-81D7-A443625A2271}"/>
          </ac:spMkLst>
        </pc:spChg>
      </pc:sldChg>
      <pc:sldChg chg="add">
        <pc:chgData name="Wyman, Hilary" userId="f3bca22b-3a42-4d89-8a24-ce254d13f28a" providerId="ADAL" clId="{A8267CCC-B94C-4E96-8659-8753384312B3}" dt="2021-10-21T14:14:05.605" v="73"/>
        <pc:sldMkLst>
          <pc:docMk/>
          <pc:sldMk cId="1639671357" sldId="424"/>
        </pc:sldMkLst>
      </pc:sldChg>
      <pc:sldChg chg="del">
        <pc:chgData name="Wyman, Hilary" userId="f3bca22b-3a42-4d89-8a24-ce254d13f28a" providerId="ADAL" clId="{A8267CCC-B94C-4E96-8659-8753384312B3}" dt="2021-10-21T14:14:11.058" v="74" actId="47"/>
        <pc:sldMkLst>
          <pc:docMk/>
          <pc:sldMk cId="476730301" sldId="426"/>
        </pc:sldMkLst>
      </pc:sldChg>
      <pc:sldChg chg="del">
        <pc:chgData name="Wyman, Hilary" userId="f3bca22b-3a42-4d89-8a24-ce254d13f28a" providerId="ADAL" clId="{A8267CCC-B94C-4E96-8659-8753384312B3}" dt="2021-10-21T14:14:28.229" v="76" actId="47"/>
        <pc:sldMkLst>
          <pc:docMk/>
          <pc:sldMk cId="2736116110" sldId="427"/>
        </pc:sldMkLst>
      </pc:sldChg>
      <pc:sldChg chg="del">
        <pc:chgData name="Wyman, Hilary" userId="f3bca22b-3a42-4d89-8a24-ce254d13f28a" providerId="ADAL" clId="{A8267CCC-B94C-4E96-8659-8753384312B3}" dt="2021-10-21T14:14:44.917" v="78" actId="47"/>
        <pc:sldMkLst>
          <pc:docMk/>
          <pc:sldMk cId="1026286951" sldId="428"/>
        </pc:sldMkLst>
      </pc:sldChg>
      <pc:sldChg chg="del">
        <pc:chgData name="Wyman, Hilary" userId="f3bca22b-3a42-4d89-8a24-ce254d13f28a" providerId="ADAL" clId="{A8267CCC-B94C-4E96-8659-8753384312B3}" dt="2021-10-21T14:15:09.454" v="80" actId="2696"/>
        <pc:sldMkLst>
          <pc:docMk/>
          <pc:sldMk cId="3469190010" sldId="443"/>
        </pc:sldMkLst>
      </pc:sldChg>
      <pc:sldChg chg="addSp modSp mod">
        <pc:chgData name="Wyman, Hilary" userId="f3bca22b-3a42-4d89-8a24-ce254d13f28a" providerId="ADAL" clId="{A8267CCC-B94C-4E96-8659-8753384312B3}" dt="2021-10-26T15:26:40.828" v="268" actId="14100"/>
        <pc:sldMkLst>
          <pc:docMk/>
          <pc:sldMk cId="1882524282" sldId="453"/>
        </pc:sldMkLst>
        <pc:spChg chg="mod">
          <ac:chgData name="Wyman, Hilary" userId="f3bca22b-3a42-4d89-8a24-ce254d13f28a" providerId="ADAL" clId="{A8267CCC-B94C-4E96-8659-8753384312B3}" dt="2021-10-26T15:26:33.953" v="265" actId="14100"/>
          <ac:spMkLst>
            <pc:docMk/>
            <pc:sldMk cId="1882524282" sldId="453"/>
            <ac:spMk id="2" creationId="{6CFE9BA6-E101-438E-94A1-EBF94EFFD87E}"/>
          </ac:spMkLst>
        </pc:spChg>
        <pc:picChg chg="add mod">
          <ac:chgData name="Wyman, Hilary" userId="f3bca22b-3a42-4d89-8a24-ce254d13f28a" providerId="ADAL" clId="{A8267CCC-B94C-4E96-8659-8753384312B3}" dt="2021-10-21T14:23:54.150" v="214"/>
          <ac:picMkLst>
            <pc:docMk/>
            <pc:sldMk cId="1882524282" sldId="453"/>
            <ac:picMk id="4" creationId="{D4AB2EB1-C74D-41E2-935F-C7E507405DC2}"/>
          </ac:picMkLst>
        </pc:picChg>
        <pc:picChg chg="mod">
          <ac:chgData name="Wyman, Hilary" userId="f3bca22b-3a42-4d89-8a24-ce254d13f28a" providerId="ADAL" clId="{A8267CCC-B94C-4E96-8659-8753384312B3}" dt="2021-10-26T15:26:40.828" v="268" actId="14100"/>
          <ac:picMkLst>
            <pc:docMk/>
            <pc:sldMk cId="1882524282" sldId="453"/>
            <ac:picMk id="6" creationId="{FE6012BA-9BFB-42DB-8AD2-460FA61048DF}"/>
          </ac:picMkLst>
        </pc:picChg>
      </pc:sldChg>
      <pc:sldChg chg="modSp add mod">
        <pc:chgData name="Wyman, Hilary" userId="f3bca22b-3a42-4d89-8a24-ce254d13f28a" providerId="ADAL" clId="{A8267CCC-B94C-4E96-8659-8753384312B3}" dt="2021-10-21T14:10:58.902" v="1" actId="20577"/>
        <pc:sldMkLst>
          <pc:docMk/>
          <pc:sldMk cId="4134617792" sldId="456"/>
        </pc:sldMkLst>
        <pc:spChg chg="mod">
          <ac:chgData name="Wyman, Hilary" userId="f3bca22b-3a42-4d89-8a24-ce254d13f28a" providerId="ADAL" clId="{A8267CCC-B94C-4E96-8659-8753384312B3}" dt="2021-10-21T14:10:58.902" v="1" actId="20577"/>
          <ac:spMkLst>
            <pc:docMk/>
            <pc:sldMk cId="4134617792" sldId="456"/>
            <ac:spMk id="4" creationId="{CDD34750-652D-FC49-85CC-0D442747B51C}"/>
          </ac:spMkLst>
        </pc:spChg>
      </pc:sldChg>
      <pc:sldChg chg="add">
        <pc:chgData name="Wyman, Hilary" userId="f3bca22b-3a42-4d89-8a24-ce254d13f28a" providerId="ADAL" clId="{A8267CCC-B94C-4E96-8659-8753384312B3}" dt="2021-10-21T14:10:52.449" v="0"/>
        <pc:sldMkLst>
          <pc:docMk/>
          <pc:sldMk cId="1066962807" sldId="458"/>
        </pc:sldMkLst>
      </pc:sldChg>
      <pc:sldChg chg="add">
        <pc:chgData name="Wyman, Hilary" userId="f3bca22b-3a42-4d89-8a24-ce254d13f28a" providerId="ADAL" clId="{A8267CCC-B94C-4E96-8659-8753384312B3}" dt="2021-10-21T14:10:52.449" v="0"/>
        <pc:sldMkLst>
          <pc:docMk/>
          <pc:sldMk cId="2804995155" sldId="459"/>
        </pc:sldMkLst>
      </pc:sldChg>
      <pc:sldChg chg="add">
        <pc:chgData name="Wyman, Hilary" userId="f3bca22b-3a42-4d89-8a24-ce254d13f28a" providerId="ADAL" clId="{A8267CCC-B94C-4E96-8659-8753384312B3}" dt="2021-10-21T14:10:52.449" v="0"/>
        <pc:sldMkLst>
          <pc:docMk/>
          <pc:sldMk cId="2849363983" sldId="460"/>
        </pc:sldMkLst>
      </pc:sldChg>
      <pc:sldChg chg="modSp add mod">
        <pc:chgData name="Wyman, Hilary" userId="f3bca22b-3a42-4d89-8a24-ce254d13f28a" providerId="ADAL" clId="{A8267CCC-B94C-4E96-8659-8753384312B3}" dt="2021-10-26T16:10:54.907" v="285" actId="20577"/>
        <pc:sldMkLst>
          <pc:docMk/>
          <pc:sldMk cId="2444163236" sldId="461"/>
        </pc:sldMkLst>
        <pc:graphicFrameChg chg="modGraphic">
          <ac:chgData name="Wyman, Hilary" userId="f3bca22b-3a42-4d89-8a24-ce254d13f28a" providerId="ADAL" clId="{A8267CCC-B94C-4E96-8659-8753384312B3}" dt="2021-10-26T16:10:54.907" v="285" actId="20577"/>
          <ac:graphicFrameMkLst>
            <pc:docMk/>
            <pc:sldMk cId="2444163236" sldId="461"/>
            <ac:graphicFrameMk id="3" creationId="{43863BC8-3C79-42D4-97D5-3DB4D6AAA6BE}"/>
          </ac:graphicFrameMkLst>
        </pc:graphicFrameChg>
      </pc:sldChg>
      <pc:sldChg chg="modSp add mod">
        <pc:chgData name="Wyman, Hilary" userId="f3bca22b-3a42-4d89-8a24-ce254d13f28a" providerId="ADAL" clId="{A8267CCC-B94C-4E96-8659-8753384312B3}" dt="2021-10-26T15:53:46.567" v="283" actId="20577"/>
        <pc:sldMkLst>
          <pc:docMk/>
          <pc:sldMk cId="3389659547" sldId="462"/>
        </pc:sldMkLst>
        <pc:graphicFrameChg chg="modGraphic">
          <ac:chgData name="Wyman, Hilary" userId="f3bca22b-3a42-4d89-8a24-ce254d13f28a" providerId="ADAL" clId="{A8267CCC-B94C-4E96-8659-8753384312B3}" dt="2021-10-26T15:53:46.567" v="283" actId="20577"/>
          <ac:graphicFrameMkLst>
            <pc:docMk/>
            <pc:sldMk cId="3389659547" sldId="462"/>
            <ac:graphicFrameMk id="4" creationId="{ED15F1B8-722A-475D-9F41-9256960E0203}"/>
          </ac:graphicFrameMkLst>
        </pc:graphicFrameChg>
      </pc:sldChg>
      <pc:sldChg chg="modSp add mod">
        <pc:chgData name="Wyman, Hilary" userId="f3bca22b-3a42-4d89-8a24-ce254d13f28a" providerId="ADAL" clId="{A8267CCC-B94C-4E96-8659-8753384312B3}" dt="2021-10-21T14:17:29.135" v="110" actId="1037"/>
        <pc:sldMkLst>
          <pc:docMk/>
          <pc:sldMk cId="2066668757" sldId="463"/>
        </pc:sldMkLst>
        <pc:picChg chg="mod">
          <ac:chgData name="Wyman, Hilary" userId="f3bca22b-3a42-4d89-8a24-ce254d13f28a" providerId="ADAL" clId="{A8267CCC-B94C-4E96-8659-8753384312B3}" dt="2021-10-21T14:17:29.135" v="110" actId="1037"/>
          <ac:picMkLst>
            <pc:docMk/>
            <pc:sldMk cId="2066668757" sldId="463"/>
            <ac:picMk id="5" creationId="{642246C7-65FE-4715-8F5E-FFD2D58E3773}"/>
          </ac:picMkLst>
        </pc:picChg>
      </pc:sldChg>
      <pc:sldChg chg="add">
        <pc:chgData name="Wyman, Hilary" userId="f3bca22b-3a42-4d89-8a24-ce254d13f28a" providerId="ADAL" clId="{A8267CCC-B94C-4E96-8659-8753384312B3}" dt="2021-10-21T14:14:37.433" v="77"/>
        <pc:sldMkLst>
          <pc:docMk/>
          <pc:sldMk cId="2263303472" sldId="4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rFeOYlxJbmw?feature=oembed"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legislation (2)</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61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F8E585-10EB-440C-93C0-EB463567878D}"/>
              </a:ext>
            </a:extLst>
          </p:cNvPr>
          <p:cNvSpPr>
            <a:spLocks noGrp="1"/>
          </p:cNvSpPr>
          <p:nvPr>
            <p:ph idx="1"/>
          </p:nvPr>
        </p:nvSpPr>
        <p:spPr>
          <a:xfrm>
            <a:off x="914400" y="2522311"/>
            <a:ext cx="10515600" cy="3845832"/>
          </a:xfrm>
          <a:ln>
            <a:solidFill>
              <a:srgbClr val="F584EB"/>
            </a:solidFill>
          </a:ln>
        </p:spPr>
        <p:txBody>
          <a:bodyPr vert="horz" lIns="91440" tIns="45720" rIns="91440" bIns="45720" rtlCol="0" anchor="t">
            <a:normAutofit/>
          </a:bodyPr>
          <a:lstStyle/>
          <a:p>
            <a:r>
              <a:rPr lang="en-GB" dirty="0">
                <a:ea typeface="+mn-lt"/>
                <a:cs typeface="+mn-lt"/>
              </a:rPr>
              <a:t>For example, when it is a birthday or a special occasion, asking an individual if and how they would like to celebrate rather than making assumptions or telling others about the occasion without their permission. </a:t>
            </a:r>
            <a:endParaRPr lang="en-US" dirty="0">
              <a:ea typeface="+mn-lt"/>
              <a:cs typeface="+mn-lt"/>
            </a:endParaRPr>
          </a:p>
          <a:p>
            <a:r>
              <a:rPr lang="en-GB" dirty="0">
                <a:ea typeface="+mn-lt"/>
                <a:cs typeface="+mn-lt"/>
              </a:rPr>
              <a:t>Taking control of their care and support helps an individual build their identity and self-esteem. </a:t>
            </a:r>
            <a:endParaRPr lang="en-US" dirty="0">
              <a:ea typeface="+mn-lt"/>
              <a:cs typeface="+mn-lt"/>
            </a:endParaRPr>
          </a:p>
          <a:p>
            <a:r>
              <a:rPr lang="en-GB" dirty="0">
                <a:ea typeface="+mn-lt"/>
                <a:cs typeface="+mn-lt"/>
              </a:rPr>
              <a:t>You should also keep equality and diversity in mind, giving every individual an equal opportunity of achieving their goals, valuing their diversity and finding solutions that work for them.</a:t>
            </a:r>
            <a:endParaRPr lang="en-GB" dirty="0">
              <a:cs typeface="Calibri"/>
            </a:endParaRPr>
          </a:p>
          <a:p>
            <a:pPr marL="0" indent="0">
              <a:buNone/>
            </a:pPr>
            <a:endParaRPr lang="en-GB" dirty="0">
              <a:cs typeface="Calibri"/>
            </a:endParaRPr>
          </a:p>
        </p:txBody>
      </p:sp>
      <p:sp>
        <p:nvSpPr>
          <p:cNvPr id="6" name="Title 1">
            <a:extLst>
              <a:ext uri="{FF2B5EF4-FFF2-40B4-BE49-F238E27FC236}">
                <a16:creationId xmlns:a16="http://schemas.microsoft.com/office/drawing/2014/main" id="{F742DC42-97B6-417B-AC7F-F80C9FD29442}"/>
              </a:ext>
            </a:extLst>
          </p:cNvPr>
          <p:cNvSpPr>
            <a:spLocks noGrp="1"/>
          </p:cNvSpPr>
          <p:nvPr>
            <p:ph type="title"/>
          </p:nvPr>
        </p:nvSpPr>
        <p:spPr>
          <a:xfrm>
            <a:off x="838200" y="1360711"/>
            <a:ext cx="10515600" cy="961345"/>
          </a:xfrm>
          <a:solidFill>
            <a:srgbClr val="F584EB"/>
          </a:solidFill>
          <a:ln>
            <a:solidFill>
              <a:srgbClr val="F584EB"/>
            </a:solidFill>
          </a:ln>
        </p:spPr>
        <p:txBody>
          <a:bodyPr/>
          <a:lstStyle/>
          <a:p>
            <a:pPr algn="ctr"/>
            <a:r>
              <a:rPr lang="en-GB" dirty="0">
                <a:latin typeface="Calibri"/>
                <a:cs typeface="Calibri"/>
              </a:rPr>
              <a:t>Active Participation and Patient Activation</a:t>
            </a:r>
            <a:endParaRPr lang="en-GB" dirty="0">
              <a:ea typeface="+mj-lt"/>
              <a:cs typeface="+mj-lt"/>
            </a:endParaRPr>
          </a:p>
        </p:txBody>
      </p:sp>
      <p:pic>
        <p:nvPicPr>
          <p:cNvPr id="7" name="Picture 6">
            <a:extLst>
              <a:ext uri="{FF2B5EF4-FFF2-40B4-BE49-F238E27FC236}">
                <a16:creationId xmlns:a16="http://schemas.microsoft.com/office/drawing/2014/main" id="{985E9104-0995-4F78-9F0E-A452DFAB9EDA}"/>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4094689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206666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9BA6-E101-438E-94A1-EBF94EFFD87E}"/>
              </a:ext>
            </a:extLst>
          </p:cNvPr>
          <p:cNvSpPr>
            <a:spLocks noGrp="1"/>
          </p:cNvSpPr>
          <p:nvPr>
            <p:ph type="title"/>
          </p:nvPr>
        </p:nvSpPr>
        <p:spPr>
          <a:xfrm>
            <a:off x="838200" y="1010555"/>
            <a:ext cx="10515600" cy="1325563"/>
          </a:xfrm>
          <a:solidFill>
            <a:srgbClr val="F584EB"/>
          </a:solidFill>
          <a:ln>
            <a:solidFill>
              <a:srgbClr val="F584EB"/>
            </a:solidFill>
          </a:ln>
        </p:spPr>
        <p:txBody>
          <a:bodyPr/>
          <a:lstStyle/>
          <a:p>
            <a:pPr algn="ctr"/>
            <a:r>
              <a:rPr lang="en-GB" dirty="0">
                <a:latin typeface="Calibri"/>
                <a:ea typeface="+mj-lt"/>
                <a:cs typeface="Calibri"/>
              </a:rPr>
              <a:t>Well-being of Future Generations (Wales) Act 2015</a:t>
            </a:r>
            <a:endParaRPr lang="en-GB" dirty="0">
              <a:ea typeface="+mj-lt"/>
              <a:cs typeface="+mj-lt"/>
            </a:endParaRPr>
          </a:p>
        </p:txBody>
      </p:sp>
      <p:sp>
        <p:nvSpPr>
          <p:cNvPr id="3" name="Content Placeholder 2">
            <a:extLst>
              <a:ext uri="{FF2B5EF4-FFF2-40B4-BE49-F238E27FC236}">
                <a16:creationId xmlns:a16="http://schemas.microsoft.com/office/drawing/2014/main" id="{DBEF2A0F-D937-47CC-9D3A-F3B16D95062E}"/>
              </a:ext>
            </a:extLst>
          </p:cNvPr>
          <p:cNvSpPr>
            <a:spLocks noGrp="1"/>
          </p:cNvSpPr>
          <p:nvPr>
            <p:ph idx="1"/>
          </p:nvPr>
        </p:nvSpPr>
        <p:spPr>
          <a:xfrm>
            <a:off x="838200" y="2427513"/>
            <a:ext cx="10515600" cy="4169234"/>
          </a:xfrm>
          <a:ln>
            <a:solidFill>
              <a:srgbClr val="F584EB"/>
            </a:solidFill>
          </a:ln>
        </p:spPr>
        <p:txBody>
          <a:bodyPr vert="horz" lIns="91440" tIns="45720" rIns="91440" bIns="45720" rtlCol="0" anchor="t">
            <a:noAutofit/>
          </a:bodyPr>
          <a:lstStyle/>
          <a:p>
            <a:r>
              <a:rPr lang="en-GB" dirty="0">
                <a:ea typeface="+mn-lt"/>
                <a:cs typeface="+mn-lt"/>
              </a:rPr>
              <a:t>The Well-being of Future Generations (Wales) Act 2015 is a key piece of legislation for Wales which seeks to improve the social, economic, environmental and cultural well-being of Wales. </a:t>
            </a:r>
          </a:p>
          <a:p>
            <a:r>
              <a:rPr lang="en-GB" dirty="0">
                <a:ea typeface="+mn-lt"/>
                <a:cs typeface="+mn-lt"/>
              </a:rPr>
              <a:t>The actions arising from the Act will see a number of public bodies, such as Natural Resources Wales, Local Health Boards, local authorities and Public Health Wales working together and with the wider community to think more about the long term and look to prevent problems. </a:t>
            </a:r>
          </a:p>
          <a:p>
            <a:r>
              <a:rPr lang="en-GB" dirty="0">
                <a:ea typeface="+mn-lt"/>
                <a:cs typeface="+mn-lt"/>
              </a:rPr>
              <a:t>This will help to create a Wales that we all want to live in, now and in the future</a:t>
            </a:r>
            <a:r>
              <a:rPr lang="en-GB" b="1" dirty="0">
                <a:ea typeface="+mn-lt"/>
                <a:cs typeface="+mn-lt"/>
              </a:rPr>
              <a:t>.</a:t>
            </a:r>
            <a:endParaRPr lang="en-GB" dirty="0">
              <a:cs typeface="Calibri"/>
            </a:endParaRPr>
          </a:p>
        </p:txBody>
      </p:sp>
      <p:pic>
        <p:nvPicPr>
          <p:cNvPr id="4" name="Picture 3">
            <a:extLst>
              <a:ext uri="{FF2B5EF4-FFF2-40B4-BE49-F238E27FC236}">
                <a16:creationId xmlns:a16="http://schemas.microsoft.com/office/drawing/2014/main" id="{A2D05313-38BB-44D4-943A-DF62A69D9DD3}"/>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3388548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9BA6-E101-438E-94A1-EBF94EFFD87E}"/>
              </a:ext>
            </a:extLst>
          </p:cNvPr>
          <p:cNvSpPr>
            <a:spLocks noGrp="1"/>
          </p:cNvSpPr>
          <p:nvPr>
            <p:ph type="title"/>
          </p:nvPr>
        </p:nvSpPr>
        <p:spPr>
          <a:xfrm>
            <a:off x="838200" y="365125"/>
            <a:ext cx="9466490" cy="1325563"/>
          </a:xfrm>
          <a:solidFill>
            <a:srgbClr val="F584EB"/>
          </a:solidFill>
          <a:ln>
            <a:solidFill>
              <a:srgbClr val="F584EB"/>
            </a:solidFill>
          </a:ln>
        </p:spPr>
        <p:txBody>
          <a:bodyPr/>
          <a:lstStyle/>
          <a:p>
            <a:pPr algn="ctr"/>
            <a:r>
              <a:rPr lang="en-GB" dirty="0">
                <a:latin typeface="Calibri"/>
                <a:ea typeface="+mj-lt"/>
                <a:cs typeface="Calibri"/>
              </a:rPr>
              <a:t>Well-being of Future Generations (Wales) Act 2015</a:t>
            </a:r>
            <a:endParaRPr lang="en-GB" dirty="0">
              <a:ea typeface="+mj-lt"/>
              <a:cs typeface="+mj-lt"/>
            </a:endParaRPr>
          </a:p>
        </p:txBody>
      </p:sp>
      <p:sp>
        <p:nvSpPr>
          <p:cNvPr id="3" name="Content Placeholder 2">
            <a:extLst>
              <a:ext uri="{FF2B5EF4-FFF2-40B4-BE49-F238E27FC236}">
                <a16:creationId xmlns:a16="http://schemas.microsoft.com/office/drawing/2014/main" id="{DBEF2A0F-D937-47CC-9D3A-F3B16D95062E}"/>
              </a:ext>
            </a:extLst>
          </p:cNvPr>
          <p:cNvSpPr>
            <a:spLocks noGrp="1"/>
          </p:cNvSpPr>
          <p:nvPr>
            <p:ph idx="1"/>
          </p:nvPr>
        </p:nvSpPr>
        <p:spPr>
          <a:xfrm>
            <a:off x="838200" y="1847396"/>
            <a:ext cx="9466490" cy="4782004"/>
          </a:xfrm>
          <a:ln>
            <a:solidFill>
              <a:srgbClr val="F584EB"/>
            </a:solidFill>
          </a:ln>
        </p:spPr>
        <p:txBody>
          <a:bodyPr vert="horz" lIns="91440" tIns="45720" rIns="91440" bIns="45720" rtlCol="0" anchor="t">
            <a:noAutofit/>
          </a:bodyPr>
          <a:lstStyle/>
          <a:p>
            <a:pPr marL="0" indent="0">
              <a:buNone/>
            </a:pPr>
            <a:r>
              <a:rPr lang="en-GB" sz="2400" dirty="0">
                <a:ea typeface="+mn-lt"/>
                <a:cs typeface="+mn-lt"/>
              </a:rPr>
              <a:t>There are seven well-being goals, which provide a shared vision for public bodies to work towards.  These goals are illustrated in the form of a jigsaw, emphasising their integration.</a:t>
            </a:r>
            <a:endParaRPr lang="en-GB" sz="2400" b="1" dirty="0">
              <a:cs typeface="Calibri"/>
            </a:endParaRPr>
          </a:p>
          <a:p>
            <a:pPr marL="0" indent="0">
              <a:buNone/>
            </a:pPr>
            <a:r>
              <a:rPr lang="en-GB" sz="2400" dirty="0">
                <a:ea typeface="+mn-lt"/>
                <a:cs typeface="+mn-lt"/>
              </a:rPr>
              <a:t>The seven well-being goals are:</a:t>
            </a:r>
            <a:endParaRPr lang="en-GB" sz="2400" dirty="0"/>
          </a:p>
          <a:p>
            <a:r>
              <a:rPr lang="en-GB" sz="2400" dirty="0">
                <a:ea typeface="+mn-lt"/>
                <a:cs typeface="+mn-lt"/>
              </a:rPr>
              <a:t> a prosperous Wales</a:t>
            </a:r>
            <a:endParaRPr lang="en-GB" sz="2400" dirty="0"/>
          </a:p>
          <a:p>
            <a:r>
              <a:rPr lang="en-GB" sz="2400" dirty="0">
                <a:ea typeface="+mn-lt"/>
                <a:cs typeface="+mn-lt"/>
              </a:rPr>
              <a:t> a resilient Wales</a:t>
            </a:r>
            <a:endParaRPr lang="en-GB" sz="2400" dirty="0"/>
          </a:p>
          <a:p>
            <a:r>
              <a:rPr lang="en-GB" sz="2400" dirty="0">
                <a:ea typeface="+mn-lt"/>
                <a:cs typeface="+mn-lt"/>
              </a:rPr>
              <a:t> a healthier Wales</a:t>
            </a:r>
            <a:endParaRPr lang="en-GB" sz="2400" dirty="0"/>
          </a:p>
          <a:p>
            <a:r>
              <a:rPr lang="en-GB" sz="2400" dirty="0">
                <a:ea typeface="+mn-lt"/>
                <a:cs typeface="+mn-lt"/>
              </a:rPr>
              <a:t> a more equal Wales</a:t>
            </a:r>
            <a:endParaRPr lang="en-GB" sz="2400" dirty="0"/>
          </a:p>
          <a:p>
            <a:r>
              <a:rPr lang="en-GB" sz="2400" dirty="0">
                <a:ea typeface="+mn-lt"/>
                <a:cs typeface="+mn-lt"/>
              </a:rPr>
              <a:t> a Wales of cohesive communities</a:t>
            </a:r>
            <a:endParaRPr lang="en-GB" sz="2400" dirty="0"/>
          </a:p>
          <a:p>
            <a:r>
              <a:rPr lang="en-GB" sz="2400" dirty="0">
                <a:ea typeface="+mn-lt"/>
                <a:cs typeface="+mn-lt"/>
              </a:rPr>
              <a:t> a Wales of vibrant culture and thriving Welsh language</a:t>
            </a:r>
            <a:endParaRPr lang="en-GB" sz="2400" dirty="0"/>
          </a:p>
          <a:p>
            <a:r>
              <a:rPr lang="en-GB" sz="2400" dirty="0">
                <a:ea typeface="+mn-lt"/>
                <a:cs typeface="+mn-lt"/>
              </a:rPr>
              <a:t> a globally responsible Wales</a:t>
            </a:r>
            <a:endParaRPr lang="en-GB" sz="2400" dirty="0"/>
          </a:p>
          <a:p>
            <a:endParaRPr lang="en-GB" b="1" dirty="0">
              <a:cs typeface="Calibri"/>
            </a:endParaRPr>
          </a:p>
        </p:txBody>
      </p:sp>
      <p:pic>
        <p:nvPicPr>
          <p:cNvPr id="4" name="Picture 4" descr="Diagram&#10;&#10;Description automatically generated">
            <a:extLst>
              <a:ext uri="{FF2B5EF4-FFF2-40B4-BE49-F238E27FC236}">
                <a16:creationId xmlns:a16="http://schemas.microsoft.com/office/drawing/2014/main" id="{059E8C5D-E245-4AEF-A7D1-11673474BDAF}"/>
              </a:ext>
            </a:extLst>
          </p:cNvPr>
          <p:cNvPicPr>
            <a:picLocks noChangeAspect="1"/>
          </p:cNvPicPr>
          <p:nvPr/>
        </p:nvPicPr>
        <p:blipFill>
          <a:blip r:embed="rId2"/>
          <a:stretch>
            <a:fillRect/>
          </a:stretch>
        </p:blipFill>
        <p:spPr>
          <a:xfrm>
            <a:off x="7561490" y="2519244"/>
            <a:ext cx="2743200" cy="3158104"/>
          </a:xfrm>
          <a:prstGeom prst="rect">
            <a:avLst/>
          </a:prstGeom>
        </p:spPr>
      </p:pic>
      <p:pic>
        <p:nvPicPr>
          <p:cNvPr id="5" name="Picture 4">
            <a:extLst>
              <a:ext uri="{FF2B5EF4-FFF2-40B4-BE49-F238E27FC236}">
                <a16:creationId xmlns:a16="http://schemas.microsoft.com/office/drawing/2014/main" id="{B89189A6-EE10-4912-A77B-7A591C5E3B93}"/>
              </a:ext>
            </a:extLst>
          </p:cNvPr>
          <p:cNvPicPr/>
          <p:nvPr/>
        </p:nvPicPr>
        <p:blipFill>
          <a:blip r:embed="rId3">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3590858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9BA6-E101-438E-94A1-EBF94EFFD87E}"/>
              </a:ext>
            </a:extLst>
          </p:cNvPr>
          <p:cNvSpPr>
            <a:spLocks noGrp="1"/>
          </p:cNvSpPr>
          <p:nvPr>
            <p:ph type="title"/>
          </p:nvPr>
        </p:nvSpPr>
        <p:spPr>
          <a:xfrm>
            <a:off x="838200" y="1004440"/>
            <a:ext cx="10515600" cy="1275266"/>
          </a:xfrm>
          <a:solidFill>
            <a:srgbClr val="F584EB"/>
          </a:solidFill>
          <a:ln>
            <a:solidFill>
              <a:srgbClr val="F584EB"/>
            </a:solidFill>
          </a:ln>
        </p:spPr>
        <p:txBody>
          <a:bodyPr>
            <a:normAutofit fontScale="90000"/>
          </a:bodyPr>
          <a:lstStyle/>
          <a:p>
            <a:pPr algn="ctr"/>
            <a:r>
              <a:rPr lang="en-GB" dirty="0">
                <a:latin typeface="Calibri"/>
                <a:ea typeface="+mj-lt"/>
                <a:cs typeface="Calibri"/>
              </a:rPr>
              <a:t>Well-being of Future Generations (Wales) Act 2015</a:t>
            </a:r>
            <a:endParaRPr lang="en-GB" dirty="0">
              <a:ea typeface="+mj-lt"/>
              <a:cs typeface="+mj-lt"/>
            </a:endParaRPr>
          </a:p>
        </p:txBody>
      </p:sp>
      <p:sp>
        <p:nvSpPr>
          <p:cNvPr id="3" name="Content Placeholder 2">
            <a:extLst>
              <a:ext uri="{FF2B5EF4-FFF2-40B4-BE49-F238E27FC236}">
                <a16:creationId xmlns:a16="http://schemas.microsoft.com/office/drawing/2014/main" id="{DBEF2A0F-D937-47CC-9D3A-F3B16D95062E}"/>
              </a:ext>
            </a:extLst>
          </p:cNvPr>
          <p:cNvSpPr>
            <a:spLocks noGrp="1"/>
          </p:cNvSpPr>
          <p:nvPr>
            <p:ph idx="1"/>
          </p:nvPr>
        </p:nvSpPr>
        <p:spPr>
          <a:xfrm>
            <a:off x="838200" y="2464939"/>
            <a:ext cx="10515600" cy="4186232"/>
          </a:xfrm>
          <a:ln>
            <a:solidFill>
              <a:srgbClr val="F584EB"/>
            </a:solidFill>
          </a:ln>
        </p:spPr>
        <p:txBody>
          <a:bodyPr vert="horz" lIns="91440" tIns="45720" rIns="91440" bIns="45720" rtlCol="0" anchor="t">
            <a:normAutofit/>
          </a:bodyPr>
          <a:lstStyle/>
          <a:p>
            <a:pPr marL="0" indent="0">
              <a:buNone/>
            </a:pPr>
            <a:r>
              <a:rPr lang="en-GB" dirty="0">
                <a:ea typeface="+mn-lt"/>
                <a:cs typeface="+mn-lt"/>
              </a:rPr>
              <a:t>Alongside these well-being goals is the 'Sustainable Development Principle', highlighting how the goals and actions arising from the Act will be delivered.  The five aspects that make up the Sustainable Development Principle are:</a:t>
            </a:r>
            <a:endParaRPr lang="en-GB" dirty="0">
              <a:cs typeface="Calibri" panose="020F0502020204030204"/>
            </a:endParaRPr>
          </a:p>
          <a:p>
            <a:r>
              <a:rPr lang="en-GB" dirty="0">
                <a:ea typeface="+mn-lt"/>
                <a:cs typeface="+mn-lt"/>
              </a:rPr>
              <a:t> long-term thinking</a:t>
            </a:r>
            <a:endParaRPr lang="en-GB" dirty="0"/>
          </a:p>
          <a:p>
            <a:r>
              <a:rPr lang="en-GB" dirty="0">
                <a:ea typeface="+mn-lt"/>
                <a:cs typeface="+mn-lt"/>
              </a:rPr>
              <a:t> prevention</a:t>
            </a:r>
            <a:endParaRPr lang="en-GB" dirty="0"/>
          </a:p>
          <a:p>
            <a:r>
              <a:rPr lang="en-GB" dirty="0">
                <a:ea typeface="+mn-lt"/>
                <a:cs typeface="+mn-lt"/>
              </a:rPr>
              <a:t> integration</a:t>
            </a:r>
            <a:endParaRPr lang="en-GB" dirty="0"/>
          </a:p>
          <a:p>
            <a:r>
              <a:rPr lang="en-GB" dirty="0">
                <a:ea typeface="+mn-lt"/>
                <a:cs typeface="+mn-lt"/>
              </a:rPr>
              <a:t> collaboration</a:t>
            </a:r>
            <a:endParaRPr lang="en-GB" dirty="0"/>
          </a:p>
          <a:p>
            <a:r>
              <a:rPr lang="en-GB" dirty="0">
                <a:ea typeface="+mn-lt"/>
                <a:cs typeface="+mn-lt"/>
              </a:rPr>
              <a:t> involvement.</a:t>
            </a:r>
            <a:endParaRPr lang="en-GB" dirty="0"/>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FA8EFB44-B3D7-4BA6-AFAA-732FEAFDD965}"/>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211120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9BA6-E101-438E-94A1-EBF94EFFD87E}"/>
              </a:ext>
            </a:extLst>
          </p:cNvPr>
          <p:cNvSpPr>
            <a:spLocks noGrp="1"/>
          </p:cNvSpPr>
          <p:nvPr>
            <p:ph type="title"/>
          </p:nvPr>
        </p:nvSpPr>
        <p:spPr>
          <a:xfrm>
            <a:off x="158750" y="277051"/>
            <a:ext cx="10145939" cy="1205744"/>
          </a:xfrm>
          <a:solidFill>
            <a:srgbClr val="F584EB"/>
          </a:solidFill>
          <a:ln>
            <a:solidFill>
              <a:srgbClr val="F584EB"/>
            </a:solidFill>
          </a:ln>
        </p:spPr>
        <p:txBody>
          <a:bodyPr>
            <a:normAutofit fontScale="90000"/>
          </a:bodyPr>
          <a:lstStyle/>
          <a:p>
            <a:pPr algn="ctr"/>
            <a:r>
              <a:rPr lang="en-GB" dirty="0">
                <a:latin typeface="Calibri"/>
                <a:ea typeface="+mj-lt"/>
                <a:cs typeface="Calibri"/>
              </a:rPr>
              <a:t>Well-being of Future Generations (Wales) Act 2015</a:t>
            </a:r>
            <a:endParaRPr lang="en-GB" dirty="0">
              <a:ea typeface="+mj-lt"/>
              <a:cs typeface="+mj-lt"/>
            </a:endParaRPr>
          </a:p>
        </p:txBody>
      </p:sp>
      <p:pic>
        <p:nvPicPr>
          <p:cNvPr id="6" name="Picture 6">
            <a:hlinkClick r:id="" action="ppaction://media"/>
            <a:extLst>
              <a:ext uri="{FF2B5EF4-FFF2-40B4-BE49-F238E27FC236}">
                <a16:creationId xmlns:a16="http://schemas.microsoft.com/office/drawing/2014/main" id="{FE6012BA-9BFB-42DB-8AD2-460FA61048DF}"/>
              </a:ext>
            </a:extLst>
          </p:cNvPr>
          <p:cNvPicPr>
            <a:picLocks noRot="1" noChangeAspect="1"/>
          </p:cNvPicPr>
          <p:nvPr>
            <a:videoFile r:link="rId1"/>
          </p:nvPr>
        </p:nvPicPr>
        <p:blipFill>
          <a:blip r:embed="rId3"/>
          <a:stretch>
            <a:fillRect/>
          </a:stretch>
        </p:blipFill>
        <p:spPr>
          <a:xfrm>
            <a:off x="158751" y="1632858"/>
            <a:ext cx="10145938" cy="5048098"/>
          </a:xfrm>
          <a:prstGeom prst="rect">
            <a:avLst/>
          </a:prstGeom>
        </p:spPr>
      </p:pic>
      <p:pic>
        <p:nvPicPr>
          <p:cNvPr id="4" name="Picture 3">
            <a:extLst>
              <a:ext uri="{FF2B5EF4-FFF2-40B4-BE49-F238E27FC236}">
                <a16:creationId xmlns:a16="http://schemas.microsoft.com/office/drawing/2014/main" id="{D4AB2EB1-C74D-41E2-935F-C7E507405DC2}"/>
              </a:ext>
            </a:extLst>
          </p:cNvPr>
          <p:cNvPicPr/>
          <p:nvPr/>
        </p:nvPicPr>
        <p:blipFill>
          <a:blip r:embed="rId4">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1882524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2263303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504470" y="186499"/>
            <a:ext cx="7966104" cy="588957"/>
          </a:xfrm>
          <a:solidFill>
            <a:srgbClr val="F584EB"/>
          </a:solidFill>
        </p:spPr>
        <p:txBody>
          <a:bodyPr>
            <a:normAutofit fontScale="90000"/>
          </a:bodyPr>
          <a:lstStyle/>
          <a:p>
            <a:pPr algn="ctr"/>
            <a:r>
              <a:rPr lang="en-GB" dirty="0">
                <a:latin typeface="Calibri"/>
                <a:cs typeface="Calibri"/>
              </a:rPr>
              <a:t>Legislation and Policies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1504469" y="879923"/>
            <a:ext cx="7966104" cy="5873610"/>
          </a:xfrm>
          <a:ln>
            <a:solidFill>
              <a:srgbClr val="DB44E3"/>
            </a:solidFill>
          </a:ln>
        </p:spPr>
        <p:txBody>
          <a:bodyPr vert="horz" lIns="91440" tIns="45720" rIns="91440" bIns="45720" rtlCol="0" anchor="t">
            <a:noAutofit/>
          </a:bodyPr>
          <a:lstStyle/>
          <a:p>
            <a:r>
              <a:rPr lang="en-GB" sz="1600" b="1" dirty="0">
                <a:solidFill>
                  <a:srgbClr val="DB44E3"/>
                </a:solidFill>
                <a:ea typeface="+mn-lt"/>
                <a:cs typeface="Calibri"/>
              </a:rPr>
              <a:t>Social Services and Well-being (Wales) Act 2014</a:t>
            </a:r>
            <a:endParaRPr lang="en-GB" sz="1600" b="1" dirty="0">
              <a:solidFill>
                <a:srgbClr val="DB44E3"/>
              </a:solidFill>
              <a:ea typeface="+mn-lt"/>
              <a:cs typeface="+mn-lt"/>
            </a:endParaRPr>
          </a:p>
          <a:p>
            <a:r>
              <a:rPr lang="en-GB" sz="1600" b="1" dirty="0">
                <a:solidFill>
                  <a:srgbClr val="DB44E3"/>
                </a:solidFill>
                <a:ea typeface="+mn-lt"/>
                <a:cs typeface="+mn-lt"/>
              </a:rPr>
              <a:t>Well-being of Future Generations (Wales) Act 2015</a:t>
            </a:r>
            <a:endParaRPr lang="en-GB" sz="1600" b="1" dirty="0">
              <a:solidFill>
                <a:srgbClr val="DB44E3"/>
              </a:solidFill>
              <a:ea typeface="+mn-lt"/>
              <a:cs typeface="Calibri"/>
            </a:endParaRPr>
          </a:p>
          <a:p>
            <a:r>
              <a:rPr lang="en-GB" sz="1600" dirty="0">
                <a:ea typeface="+mn-lt"/>
                <a:cs typeface="Calibri"/>
              </a:rPr>
              <a:t>Active Participation and Patient Activation</a:t>
            </a:r>
            <a:endParaRPr lang="en-GB" sz="1600" dirty="0">
              <a:ea typeface="+mn-lt"/>
              <a:cs typeface="+mn-lt"/>
            </a:endParaRPr>
          </a:p>
          <a:p>
            <a:r>
              <a:rPr lang="en-GB" sz="1600" dirty="0">
                <a:ea typeface="+mn-lt"/>
                <a:cs typeface="Calibri"/>
              </a:rPr>
              <a:t>Co-production</a:t>
            </a:r>
            <a:endParaRPr lang="en-GB" sz="1600" dirty="0">
              <a:ea typeface="+mn-lt"/>
              <a:cs typeface="+mn-lt"/>
            </a:endParaRPr>
          </a:p>
          <a:p>
            <a:r>
              <a:rPr lang="en-GB" sz="1600" dirty="0">
                <a:ea typeface="+mn-lt"/>
                <a:cs typeface="Calibri"/>
              </a:rPr>
              <a:t>Prudent Health Care</a:t>
            </a:r>
            <a:endParaRPr lang="en-GB" sz="1600" dirty="0">
              <a:ea typeface="+mn-lt"/>
              <a:cs typeface="+mn-lt"/>
            </a:endParaRPr>
          </a:p>
          <a:p>
            <a:r>
              <a:rPr lang="en-GB" sz="1600" dirty="0">
                <a:ea typeface="+mn-lt"/>
                <a:cs typeface="Calibri"/>
              </a:rPr>
              <a:t>Childcare Offer for Wales</a:t>
            </a:r>
            <a:endParaRPr lang="en-GB" sz="1600" dirty="0">
              <a:ea typeface="+mn-lt"/>
              <a:cs typeface="+mn-lt"/>
            </a:endParaRPr>
          </a:p>
          <a:p>
            <a:r>
              <a:rPr lang="en-GB" sz="1600" dirty="0">
                <a:ea typeface="+mn-lt"/>
                <a:cs typeface="Calibri"/>
              </a:rPr>
              <a:t>National Minimum Standards for Regulated Childcare for children up to the age of 12 years</a:t>
            </a:r>
            <a:endParaRPr lang="en-GB" sz="1600" dirty="0">
              <a:ea typeface="+mn-lt"/>
              <a:cs typeface="+mn-lt"/>
            </a:endParaRPr>
          </a:p>
          <a:p>
            <a:r>
              <a:rPr lang="en-GB" sz="1600" b="1" dirty="0">
                <a:ea typeface="+mn-lt"/>
                <a:cs typeface="Calibri Light"/>
              </a:rPr>
              <a:t>United Nations Convention on the Rights of the Child 1989</a:t>
            </a:r>
            <a:endParaRPr lang="en-GB" sz="1600" b="1" dirty="0">
              <a:ea typeface="+mn-lt"/>
              <a:cs typeface="+mn-lt"/>
            </a:endParaRPr>
          </a:p>
          <a:p>
            <a:r>
              <a:rPr lang="en-GB" sz="1600" b="1" dirty="0">
                <a:ea typeface="+mn-lt"/>
                <a:cs typeface="Calibri Light"/>
              </a:rPr>
              <a:t>Additional Learning Needs and Education Tribunal (Wales) Act 2017</a:t>
            </a:r>
            <a:endParaRPr lang="en-GB" sz="1600" b="1" dirty="0">
              <a:ea typeface="+mn-lt"/>
              <a:cs typeface="+mn-lt"/>
            </a:endParaRPr>
          </a:p>
          <a:p>
            <a:r>
              <a:rPr lang="en-GB" sz="1600" b="1" dirty="0">
                <a:ea typeface="+mn-lt"/>
                <a:cs typeface="Calibri Light"/>
              </a:rPr>
              <a:t>The Mental Capacity Act 2005</a:t>
            </a:r>
          </a:p>
          <a:p>
            <a:r>
              <a:rPr lang="en-GB" sz="1600" b="1" dirty="0">
                <a:ea typeface="+mn-lt"/>
                <a:cs typeface="Calibri Light"/>
              </a:rPr>
              <a:t>Public Health Wales Act 2017</a:t>
            </a:r>
            <a:endParaRPr lang="en-GB" sz="1600" b="1" dirty="0">
              <a:ea typeface="+mn-lt"/>
              <a:cs typeface="Calibri"/>
            </a:endParaRPr>
          </a:p>
          <a:p>
            <a:r>
              <a:rPr lang="en-GB" sz="1600" b="1" dirty="0">
                <a:ea typeface="+mn-lt"/>
                <a:cs typeface="Calibri Light"/>
              </a:rPr>
              <a:t>The Equality Act 2010 </a:t>
            </a:r>
            <a:endParaRPr lang="en-GB" sz="1600" b="1" dirty="0">
              <a:ea typeface="+mn-lt"/>
              <a:cs typeface="+mn-lt"/>
            </a:endParaRPr>
          </a:p>
          <a:p>
            <a:r>
              <a:rPr lang="en-GB" sz="1600" b="1" dirty="0">
                <a:ea typeface="+mn-lt"/>
                <a:cs typeface="Calibri Light"/>
              </a:rPr>
              <a:t>Human Rights Act 1998</a:t>
            </a:r>
            <a:endParaRPr lang="en-GB" sz="1600" b="1" dirty="0">
              <a:ea typeface="+mn-lt"/>
              <a:cs typeface="+mn-lt"/>
            </a:endParaRPr>
          </a:p>
          <a:p>
            <a:r>
              <a:rPr lang="en-GB" sz="1600" b="1" dirty="0">
                <a:ea typeface="+mn-lt"/>
                <a:cs typeface="Calibri Light"/>
              </a:rPr>
              <a:t>The Children Act 1989, 2004 </a:t>
            </a:r>
            <a:endParaRPr lang="en-GB" sz="1600" b="1" dirty="0">
              <a:ea typeface="+mn-lt"/>
              <a:cs typeface="+mn-lt"/>
            </a:endParaRPr>
          </a:p>
          <a:p>
            <a:r>
              <a:rPr lang="en-GB" sz="1600" b="1" dirty="0">
                <a:ea typeface="+mn-lt"/>
                <a:cs typeface="Calibri Light"/>
              </a:rPr>
              <a:t>General Data Protection Regulation 2018</a:t>
            </a:r>
            <a:endParaRPr lang="en-GB" sz="1600" b="1" dirty="0">
              <a:ea typeface="+mn-lt"/>
              <a:cs typeface="+mn-lt"/>
            </a:endParaRPr>
          </a:p>
          <a:p>
            <a:r>
              <a:rPr lang="en-GB" sz="1600" b="1" dirty="0">
                <a:ea typeface="+mn-lt"/>
                <a:cs typeface="Calibri Light"/>
              </a:rPr>
              <a:t>Regulation and Inspection of Social Care (Wales) Act 2016</a:t>
            </a:r>
            <a:endParaRPr lang="en-GB" sz="1600" b="1" dirty="0">
              <a:ea typeface="+mn-lt"/>
              <a:cs typeface="+mn-lt"/>
            </a:endParaRPr>
          </a:p>
          <a:p>
            <a:r>
              <a:rPr lang="en-GB" sz="1600" dirty="0">
                <a:ea typeface="+mn-lt"/>
                <a:cs typeface="+mn-lt"/>
              </a:rPr>
              <a:t>Health and Care Standards 2015 (NHS)</a:t>
            </a:r>
            <a:endParaRPr lang="en-GB" sz="1600" dirty="0"/>
          </a:p>
          <a:p>
            <a:endParaRPr lang="en-GB" dirty="0">
              <a:ea typeface="+mn-lt"/>
              <a:cs typeface="+mn-lt"/>
            </a:endParaRPr>
          </a:p>
          <a:p>
            <a:endParaRPr lang="en-GB" dirty="0">
              <a:ea typeface="+mn-lt"/>
              <a:cs typeface="+mn-lt"/>
            </a:endParaRPr>
          </a:p>
          <a:p>
            <a:endParaRPr lang="en-GB" dirty="0">
              <a:ea typeface="+mn-lt"/>
              <a:cs typeface="+mn-lt"/>
            </a:endParaRPr>
          </a:p>
        </p:txBody>
      </p:sp>
      <p:pic>
        <p:nvPicPr>
          <p:cNvPr id="4" name="Picture 3">
            <a:extLst>
              <a:ext uri="{FF2B5EF4-FFF2-40B4-BE49-F238E27FC236}">
                <a16:creationId xmlns:a16="http://schemas.microsoft.com/office/drawing/2014/main" id="{53D18817-F47B-4F47-8E77-16EFEE754130}"/>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883640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Adding Information to Legislation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extLst>
              <p:ext uri="{D42A27DB-BD31-4B8C-83A1-F6EECF244321}">
                <p14:modId xmlns:p14="http://schemas.microsoft.com/office/powerpoint/2010/main" val="3259545029"/>
              </p:ext>
            </p:extLst>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Legislation</a:t>
                      </a:r>
                    </a:p>
                  </a:txBody>
                  <a:tcPr anchor="b"/>
                </a:tc>
                <a:tc>
                  <a:txBody>
                    <a:bodyPr/>
                    <a:lstStyle/>
                    <a:p>
                      <a:pPr lvl="0" algn="l">
                        <a:lnSpc>
                          <a:spcPct val="100000"/>
                        </a:lnSpc>
                        <a:spcBef>
                          <a:spcPts val="0"/>
                        </a:spcBef>
                        <a:spcAft>
                          <a:spcPts val="0"/>
                        </a:spcAft>
                        <a:buNone/>
                      </a:pPr>
                      <a:r>
                        <a:rPr lang="en-GB" sz="1200" b="1" u="none" strike="noStrike" noProof="0" dirty="0"/>
                        <a:t>The purpose/aim of the legislation or policy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legislation or policy</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named current legislation or policies</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3649273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 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280499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 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2849363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2098659906"/>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2444163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324938218"/>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338965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C2E01-029F-4C7D-A5F0-5E15B9807DC1}"/>
              </a:ext>
            </a:extLst>
          </p:cNvPr>
          <p:cNvSpPr>
            <a:spLocks noGrp="1"/>
          </p:cNvSpPr>
          <p:nvPr>
            <p:ph type="title"/>
          </p:nvPr>
        </p:nvSpPr>
        <p:spPr>
          <a:xfrm>
            <a:off x="838200" y="1611084"/>
            <a:ext cx="10515600" cy="830717"/>
          </a:xfrm>
          <a:solidFill>
            <a:srgbClr val="F584EB"/>
          </a:solidFill>
          <a:ln>
            <a:solidFill>
              <a:srgbClr val="F584EB"/>
            </a:solidFill>
          </a:ln>
        </p:spPr>
        <p:txBody>
          <a:bodyPr/>
          <a:lstStyle/>
          <a:p>
            <a:pPr algn="ctr"/>
            <a:r>
              <a:rPr lang="en-GB" dirty="0">
                <a:latin typeface="Calibri"/>
                <a:cs typeface="Calibri"/>
              </a:rPr>
              <a:t>Co-production</a:t>
            </a:r>
            <a:endParaRPr lang="en-GB" dirty="0">
              <a:ea typeface="+mj-lt"/>
              <a:cs typeface="+mj-lt"/>
            </a:endParaRPr>
          </a:p>
        </p:txBody>
      </p:sp>
      <p:sp>
        <p:nvSpPr>
          <p:cNvPr id="3" name="Content Placeholder 2">
            <a:extLst>
              <a:ext uri="{FF2B5EF4-FFF2-40B4-BE49-F238E27FC236}">
                <a16:creationId xmlns:a16="http://schemas.microsoft.com/office/drawing/2014/main" id="{2FB835AF-3EAD-40F7-9CFF-91A2BC6FEE95}"/>
              </a:ext>
            </a:extLst>
          </p:cNvPr>
          <p:cNvSpPr>
            <a:spLocks noGrp="1"/>
          </p:cNvSpPr>
          <p:nvPr>
            <p:ph sz="half" idx="1"/>
          </p:nvPr>
        </p:nvSpPr>
        <p:spPr>
          <a:xfrm>
            <a:off x="838200" y="2576738"/>
            <a:ext cx="5202015" cy="3628118"/>
          </a:xfrm>
          <a:ln>
            <a:solidFill>
              <a:srgbClr val="F584EB"/>
            </a:solidFill>
          </a:ln>
        </p:spPr>
        <p:txBody>
          <a:bodyPr vert="horz" lIns="91440" tIns="45720" rIns="91440" bIns="45720" rtlCol="0" anchor="t">
            <a:noAutofit/>
          </a:bodyPr>
          <a:lstStyle/>
          <a:p>
            <a:pPr marL="0" indent="0">
              <a:buNone/>
            </a:pPr>
            <a:r>
              <a:rPr lang="en-GB" dirty="0">
                <a:ea typeface="+mn-lt"/>
                <a:cs typeface="+mn-lt"/>
              </a:rPr>
              <a:t>Co-production is not just a word, it’s not just a concept, it is a </a:t>
            </a:r>
            <a:r>
              <a:rPr lang="en-GB" b="1" dirty="0">
                <a:ea typeface="+mn-lt"/>
                <a:cs typeface="+mn-lt"/>
              </a:rPr>
              <a:t>meeting of minds coming together to find a shared solution</a:t>
            </a:r>
            <a:r>
              <a:rPr lang="en-GB" dirty="0">
                <a:ea typeface="+mn-lt"/>
                <a:cs typeface="+mn-lt"/>
              </a:rPr>
              <a:t>. In practice, it involves people who use services being consulted, included and working together from the start to the end of any project that affects them.</a:t>
            </a:r>
          </a:p>
        </p:txBody>
      </p:sp>
      <p:pic>
        <p:nvPicPr>
          <p:cNvPr id="5" name="Picture 5" descr="A person in a dress&#10;&#10;Description automatically generated">
            <a:extLst>
              <a:ext uri="{FF2B5EF4-FFF2-40B4-BE49-F238E27FC236}">
                <a16:creationId xmlns:a16="http://schemas.microsoft.com/office/drawing/2014/main" id="{9607B17D-93D8-4DF3-AF1E-EAD7A698F86E}"/>
              </a:ext>
            </a:extLst>
          </p:cNvPr>
          <p:cNvPicPr>
            <a:picLocks noGrp="1" noChangeAspect="1"/>
          </p:cNvPicPr>
          <p:nvPr>
            <p:ph sz="half" idx="2"/>
          </p:nvPr>
        </p:nvPicPr>
        <p:blipFill>
          <a:blip r:embed="rId2"/>
          <a:stretch>
            <a:fillRect/>
          </a:stretch>
        </p:blipFill>
        <p:spPr>
          <a:xfrm>
            <a:off x="6151785" y="2576738"/>
            <a:ext cx="5202015" cy="2813783"/>
          </a:xfrm>
        </p:spPr>
      </p:pic>
      <p:pic>
        <p:nvPicPr>
          <p:cNvPr id="6" name="Picture 5">
            <a:extLst>
              <a:ext uri="{FF2B5EF4-FFF2-40B4-BE49-F238E27FC236}">
                <a16:creationId xmlns:a16="http://schemas.microsoft.com/office/drawing/2014/main" id="{2A71BBC2-4343-49D5-BC58-EA5FEFDE398B}"/>
              </a:ext>
            </a:extLst>
          </p:cNvPr>
          <p:cNvPicPr/>
          <p:nvPr/>
        </p:nvPicPr>
        <p:blipFill>
          <a:blip r:embed="rId3">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24641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D6406-BB8B-4406-9882-D6DC64CD2C8E}"/>
              </a:ext>
            </a:extLst>
          </p:cNvPr>
          <p:cNvSpPr>
            <a:spLocks noGrp="1"/>
          </p:cNvSpPr>
          <p:nvPr>
            <p:ph type="title"/>
          </p:nvPr>
        </p:nvSpPr>
        <p:spPr>
          <a:xfrm>
            <a:off x="838200" y="1360711"/>
            <a:ext cx="10515600" cy="961345"/>
          </a:xfrm>
          <a:solidFill>
            <a:srgbClr val="F584EB"/>
          </a:solidFill>
          <a:ln>
            <a:solidFill>
              <a:srgbClr val="F584EB"/>
            </a:solidFill>
          </a:ln>
        </p:spPr>
        <p:txBody>
          <a:bodyPr/>
          <a:lstStyle/>
          <a:p>
            <a:pPr algn="ctr"/>
            <a:r>
              <a:rPr lang="en-GB" dirty="0">
                <a:latin typeface="Calibri"/>
                <a:cs typeface="Calibri"/>
              </a:rPr>
              <a:t>Active Participation and Patient Activation</a:t>
            </a:r>
            <a:endParaRPr lang="en-GB" dirty="0">
              <a:ea typeface="+mj-lt"/>
              <a:cs typeface="+mj-lt"/>
            </a:endParaRPr>
          </a:p>
        </p:txBody>
      </p:sp>
      <p:sp>
        <p:nvSpPr>
          <p:cNvPr id="3" name="Content Placeholder 2">
            <a:extLst>
              <a:ext uri="{FF2B5EF4-FFF2-40B4-BE49-F238E27FC236}">
                <a16:creationId xmlns:a16="http://schemas.microsoft.com/office/drawing/2014/main" id="{C2F8E585-10EB-440C-93C0-EB463567878D}"/>
              </a:ext>
            </a:extLst>
          </p:cNvPr>
          <p:cNvSpPr>
            <a:spLocks noGrp="1"/>
          </p:cNvSpPr>
          <p:nvPr>
            <p:ph idx="1"/>
          </p:nvPr>
        </p:nvSpPr>
        <p:spPr>
          <a:xfrm>
            <a:off x="838200" y="2456993"/>
            <a:ext cx="10515600" cy="3475718"/>
          </a:xfrm>
          <a:ln>
            <a:solidFill>
              <a:srgbClr val="F584EB"/>
            </a:solidFill>
          </a:ln>
        </p:spPr>
        <p:txBody>
          <a:bodyPr vert="horz" lIns="91440" tIns="45720" rIns="91440" bIns="45720" rtlCol="0" anchor="t">
            <a:normAutofit/>
          </a:bodyPr>
          <a:lstStyle/>
          <a:p>
            <a:r>
              <a:rPr lang="en-GB" dirty="0">
                <a:ea typeface="+mn-lt"/>
                <a:cs typeface="+mn-lt"/>
              </a:rPr>
              <a:t>Active participation is a way of working that supports an individual’s right to participate in the activities and relationships of everyday life as independently as possible. </a:t>
            </a:r>
            <a:endParaRPr lang="en-US" dirty="0">
              <a:ea typeface="+mn-lt"/>
              <a:cs typeface="+mn-lt"/>
            </a:endParaRPr>
          </a:p>
          <a:p>
            <a:r>
              <a:rPr lang="en-GB" dirty="0">
                <a:ea typeface="+mn-lt"/>
                <a:cs typeface="+mn-lt"/>
              </a:rPr>
              <a:t>The individual is an active partner in their own care or support rather than being passive. </a:t>
            </a:r>
            <a:endParaRPr lang="en-US" dirty="0">
              <a:ea typeface="+mn-lt"/>
              <a:cs typeface="+mn-lt"/>
            </a:endParaRPr>
          </a:p>
          <a:p>
            <a:r>
              <a:rPr lang="en-GB" dirty="0">
                <a:ea typeface="+mn-lt"/>
                <a:cs typeface="+mn-lt"/>
              </a:rPr>
              <a:t>The individual is the expert who knows best the way of life that matters to them, and the worker listens and takes this into account at all times.</a:t>
            </a:r>
            <a:endParaRPr lang="en-US" dirty="0">
              <a:cs typeface="Calibri"/>
            </a:endParaRPr>
          </a:p>
        </p:txBody>
      </p:sp>
      <p:pic>
        <p:nvPicPr>
          <p:cNvPr id="4" name="Picture 3">
            <a:extLst>
              <a:ext uri="{FF2B5EF4-FFF2-40B4-BE49-F238E27FC236}">
                <a16:creationId xmlns:a16="http://schemas.microsoft.com/office/drawing/2014/main" id="{47FB3DA9-6132-4C29-BE61-D7643407559D}"/>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23026306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2.xml><?xml version="1.0" encoding="utf-8"?>
<ds:datastoreItem xmlns:ds="http://schemas.openxmlformats.org/officeDocument/2006/customXml" ds:itemID="{29635797-4726-4174-B3A8-B7C8B3D8FD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99EA75-ED08-4848-B3C2-0CB76A1B535A}">
  <ds:schemaRefs>
    <ds:schemaRef ds:uri="http://schemas.microsoft.com/sharepoint/v3"/>
    <ds:schemaRef ds:uri="http://purl.org/dc/terms/"/>
    <ds:schemaRef ds:uri="07b9bb9f-93d7-4a9d-9e48-363b5c999e88"/>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36f98b4f-ba65-4a7d-9a34-48b23de556c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62</TotalTime>
  <Words>2173</Words>
  <Application>Microsoft Office PowerPoint</Application>
  <PresentationFormat>Widescreen</PresentationFormat>
  <Paragraphs>161</Paragraphs>
  <Slides>18</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Wingdings</vt:lpstr>
      <vt:lpstr>Office Theme</vt:lpstr>
      <vt:lpstr>GCE Health and Social Care, and Childcare  Unit 2 Supporting health, well-being and resilience in Wales  Task 1, part (b) – current legislation (2)</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Co-production</vt:lpstr>
      <vt:lpstr>Linking to NEA Task 1</vt:lpstr>
      <vt:lpstr>Active Participation and Patient Activation</vt:lpstr>
      <vt:lpstr>Active Participation and Patient Activation</vt:lpstr>
      <vt:lpstr>Linking to NEA Task 1</vt:lpstr>
      <vt:lpstr>Well-being of Future Generations (Wales) Act 2015</vt:lpstr>
      <vt:lpstr>Well-being of Future Generations (Wales) Act 2015</vt:lpstr>
      <vt:lpstr>Well-being of Future Generations (Wales) Act 2015</vt:lpstr>
      <vt:lpstr>Well-being of Future Generations (Wales) Act 2015</vt:lpstr>
      <vt:lpstr>Linking to NEA Task 1</vt:lpstr>
      <vt:lpstr>Legislation and Policies</vt:lpstr>
      <vt:lpstr>Adding Information to Legislation Table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3155</cp:revision>
  <dcterms:created xsi:type="dcterms:W3CDTF">2020-04-27T13:53:12Z</dcterms:created>
  <dcterms:modified xsi:type="dcterms:W3CDTF">2021-10-26T16:10:57Z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