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456" r:id="rId5"/>
    <p:sldId id="458" r:id="rId6"/>
    <p:sldId id="459" r:id="rId7"/>
    <p:sldId id="460" r:id="rId8"/>
    <p:sldId id="461" r:id="rId9"/>
    <p:sldId id="462" r:id="rId10"/>
    <p:sldId id="463" r:id="rId11"/>
    <p:sldId id="390" r:id="rId12"/>
    <p:sldId id="450" r:id="rId13"/>
    <p:sldId id="424" r:id="rId14"/>
    <p:sldId id="388" r:id="rId15"/>
    <p:sldId id="449" r:id="rId16"/>
    <p:sldId id="464" r:id="rId17"/>
    <p:sldId id="387" r:id="rId18"/>
    <p:sldId id="465" r:id="rId19"/>
    <p:sldId id="393" r:id="rId20"/>
    <p:sldId id="396" r:id="rId21"/>
    <p:sldId id="448" r:id="rId22"/>
    <p:sldId id="46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44E3"/>
    <a:srgbClr val="F584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DB3D99-00D4-4209-AFBC-0A8E6DA33D6E}" v="14" dt="2021-10-26T11:35:33.4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C9DB3D99-00D4-4209-AFBC-0A8E6DA33D6E}"/>
    <pc:docChg chg="undo custSel addSld delSld modSld">
      <pc:chgData name="Wyman, Hilary" userId="f3bca22b-3a42-4d89-8a24-ce254d13f28a" providerId="ADAL" clId="{C9DB3D99-00D4-4209-AFBC-0A8E6DA33D6E}" dt="2021-10-26T16:11:35.172" v="329" actId="20577"/>
      <pc:docMkLst>
        <pc:docMk/>
      </pc:docMkLst>
      <pc:sldChg chg="del">
        <pc:chgData name="Wyman, Hilary" userId="f3bca22b-3a42-4d89-8a24-ce254d13f28a" providerId="ADAL" clId="{C9DB3D99-00D4-4209-AFBC-0A8E6DA33D6E}" dt="2021-10-26T10:53:57.746" v="2" actId="47"/>
        <pc:sldMkLst>
          <pc:docMk/>
          <pc:sldMk cId="2242577526" sldId="257"/>
        </pc:sldMkLst>
      </pc:sldChg>
      <pc:sldChg chg="del">
        <pc:chgData name="Wyman, Hilary" userId="f3bca22b-3a42-4d89-8a24-ce254d13f28a" providerId="ADAL" clId="{C9DB3D99-00D4-4209-AFBC-0A8E6DA33D6E}" dt="2021-10-26T10:53:57.746" v="2" actId="47"/>
        <pc:sldMkLst>
          <pc:docMk/>
          <pc:sldMk cId="3010577296" sldId="292"/>
        </pc:sldMkLst>
      </pc:sldChg>
      <pc:sldChg chg="del">
        <pc:chgData name="Wyman, Hilary" userId="f3bca22b-3a42-4d89-8a24-ce254d13f28a" providerId="ADAL" clId="{C9DB3D99-00D4-4209-AFBC-0A8E6DA33D6E}" dt="2021-10-26T10:53:57.746" v="2" actId="47"/>
        <pc:sldMkLst>
          <pc:docMk/>
          <pc:sldMk cId="530223546" sldId="294"/>
        </pc:sldMkLst>
      </pc:sldChg>
      <pc:sldChg chg="del">
        <pc:chgData name="Wyman, Hilary" userId="f3bca22b-3a42-4d89-8a24-ce254d13f28a" providerId="ADAL" clId="{C9DB3D99-00D4-4209-AFBC-0A8E6DA33D6E}" dt="2021-10-26T10:53:57.746" v="2" actId="47"/>
        <pc:sldMkLst>
          <pc:docMk/>
          <pc:sldMk cId="2528010839" sldId="295"/>
        </pc:sldMkLst>
      </pc:sldChg>
      <pc:sldChg chg="del">
        <pc:chgData name="Wyman, Hilary" userId="f3bca22b-3a42-4d89-8a24-ce254d13f28a" providerId="ADAL" clId="{C9DB3D99-00D4-4209-AFBC-0A8E6DA33D6E}" dt="2021-10-26T10:53:57.746" v="2" actId="47"/>
        <pc:sldMkLst>
          <pc:docMk/>
          <pc:sldMk cId="3212139358" sldId="337"/>
        </pc:sldMkLst>
      </pc:sldChg>
      <pc:sldChg chg="del">
        <pc:chgData name="Wyman, Hilary" userId="f3bca22b-3a42-4d89-8a24-ce254d13f28a" providerId="ADAL" clId="{C9DB3D99-00D4-4209-AFBC-0A8E6DA33D6E}" dt="2021-10-26T10:53:57.746" v="2" actId="47"/>
        <pc:sldMkLst>
          <pc:docMk/>
          <pc:sldMk cId="886482572" sldId="349"/>
        </pc:sldMkLst>
      </pc:sldChg>
      <pc:sldChg chg="addSp modSp mod">
        <pc:chgData name="Wyman, Hilary" userId="f3bca22b-3a42-4d89-8a24-ce254d13f28a" providerId="ADAL" clId="{C9DB3D99-00D4-4209-AFBC-0A8E6DA33D6E}" dt="2021-10-26T11:30:17.959" v="240" actId="20577"/>
        <pc:sldMkLst>
          <pc:docMk/>
          <pc:sldMk cId="3531020230" sldId="387"/>
        </pc:sldMkLst>
        <pc:spChg chg="mod">
          <ac:chgData name="Wyman, Hilary" userId="f3bca22b-3a42-4d89-8a24-ce254d13f28a" providerId="ADAL" clId="{C9DB3D99-00D4-4209-AFBC-0A8E6DA33D6E}" dt="2021-10-26T11:29:58.334" v="238" actId="1076"/>
          <ac:spMkLst>
            <pc:docMk/>
            <pc:sldMk cId="3531020230" sldId="387"/>
            <ac:spMk id="2" creationId="{B9A5D962-0A50-41C9-B504-F1A389D1348F}"/>
          </ac:spMkLst>
        </pc:spChg>
        <pc:spChg chg="mod">
          <ac:chgData name="Wyman, Hilary" userId="f3bca22b-3a42-4d89-8a24-ce254d13f28a" providerId="ADAL" clId="{C9DB3D99-00D4-4209-AFBC-0A8E6DA33D6E}" dt="2021-10-26T11:30:17.959" v="240" actId="20577"/>
          <ac:spMkLst>
            <pc:docMk/>
            <pc:sldMk cId="3531020230" sldId="387"/>
            <ac:spMk id="3" creationId="{FE268907-5C55-488C-85C4-A8DCB8FCA679}"/>
          </ac:spMkLst>
        </pc:spChg>
        <pc:picChg chg="add mod">
          <ac:chgData name="Wyman, Hilary" userId="f3bca22b-3a42-4d89-8a24-ce254d13f28a" providerId="ADAL" clId="{C9DB3D99-00D4-4209-AFBC-0A8E6DA33D6E}" dt="2021-10-26T11:29:05.647" v="227"/>
          <ac:picMkLst>
            <pc:docMk/>
            <pc:sldMk cId="3531020230" sldId="387"/>
            <ac:picMk id="4" creationId="{D17EB8BE-3480-4BC9-BCD4-58A65FB93D66}"/>
          </ac:picMkLst>
        </pc:picChg>
      </pc:sldChg>
      <pc:sldChg chg="addSp modSp mod">
        <pc:chgData name="Wyman, Hilary" userId="f3bca22b-3a42-4d89-8a24-ce254d13f28a" providerId="ADAL" clId="{C9DB3D99-00D4-4209-AFBC-0A8E6DA33D6E}" dt="2021-10-26T11:27:30.679" v="189" actId="20577"/>
        <pc:sldMkLst>
          <pc:docMk/>
          <pc:sldMk cId="2985660450" sldId="388"/>
        </pc:sldMkLst>
        <pc:spChg chg="mod">
          <ac:chgData name="Wyman, Hilary" userId="f3bca22b-3a42-4d89-8a24-ce254d13f28a" providerId="ADAL" clId="{C9DB3D99-00D4-4209-AFBC-0A8E6DA33D6E}" dt="2021-10-26T11:22:05.151" v="122" actId="1076"/>
          <ac:spMkLst>
            <pc:docMk/>
            <pc:sldMk cId="2985660450" sldId="388"/>
            <ac:spMk id="2" creationId="{B9A5D962-0A50-41C9-B504-F1A389D1348F}"/>
          </ac:spMkLst>
        </pc:spChg>
        <pc:spChg chg="mod">
          <ac:chgData name="Wyman, Hilary" userId="f3bca22b-3a42-4d89-8a24-ce254d13f28a" providerId="ADAL" clId="{C9DB3D99-00D4-4209-AFBC-0A8E6DA33D6E}" dt="2021-10-26T11:27:30.679" v="189" actId="20577"/>
          <ac:spMkLst>
            <pc:docMk/>
            <pc:sldMk cId="2985660450" sldId="388"/>
            <ac:spMk id="3" creationId="{FE268907-5C55-488C-85C4-A8DCB8FCA679}"/>
          </ac:spMkLst>
        </pc:spChg>
        <pc:picChg chg="add mod">
          <ac:chgData name="Wyman, Hilary" userId="f3bca22b-3a42-4d89-8a24-ce254d13f28a" providerId="ADAL" clId="{C9DB3D99-00D4-4209-AFBC-0A8E6DA33D6E}" dt="2021-10-26T11:00:37.992" v="114"/>
          <ac:picMkLst>
            <pc:docMk/>
            <pc:sldMk cId="2985660450" sldId="388"/>
            <ac:picMk id="4" creationId="{3FAD9DCF-B016-4CAB-8744-46777E9C5EBB}"/>
          </ac:picMkLst>
        </pc:picChg>
      </pc:sldChg>
      <pc:sldChg chg="addSp modSp mod">
        <pc:chgData name="Wyman, Hilary" userId="f3bca22b-3a42-4d89-8a24-ce254d13f28a" providerId="ADAL" clId="{C9DB3D99-00D4-4209-AFBC-0A8E6DA33D6E}" dt="2021-10-26T10:56:20.214" v="64" actId="1076"/>
        <pc:sldMkLst>
          <pc:docMk/>
          <pc:sldMk cId="1044620217" sldId="390"/>
        </pc:sldMkLst>
        <pc:spChg chg="mod">
          <ac:chgData name="Wyman, Hilary" userId="f3bca22b-3a42-4d89-8a24-ce254d13f28a" providerId="ADAL" clId="{C9DB3D99-00D4-4209-AFBC-0A8E6DA33D6E}" dt="2021-10-26T10:54:57.605" v="20" actId="14100"/>
          <ac:spMkLst>
            <pc:docMk/>
            <pc:sldMk cId="1044620217" sldId="390"/>
            <ac:spMk id="2" creationId="{B9A5D962-0A50-41C9-B504-F1A389D1348F}"/>
          </ac:spMkLst>
        </pc:spChg>
        <pc:spChg chg="mod">
          <ac:chgData name="Wyman, Hilary" userId="f3bca22b-3a42-4d89-8a24-ce254d13f28a" providerId="ADAL" clId="{C9DB3D99-00D4-4209-AFBC-0A8E6DA33D6E}" dt="2021-10-26T10:56:20.214" v="64" actId="1076"/>
          <ac:spMkLst>
            <pc:docMk/>
            <pc:sldMk cId="1044620217" sldId="390"/>
            <ac:spMk id="3" creationId="{FE268907-5C55-488C-85C4-A8DCB8FCA679}"/>
          </ac:spMkLst>
        </pc:spChg>
        <pc:picChg chg="add mod">
          <ac:chgData name="Wyman, Hilary" userId="f3bca22b-3a42-4d89-8a24-ce254d13f28a" providerId="ADAL" clId="{C9DB3D99-00D4-4209-AFBC-0A8E6DA33D6E}" dt="2021-10-26T10:54:20.386" v="13"/>
          <ac:picMkLst>
            <pc:docMk/>
            <pc:sldMk cId="1044620217" sldId="390"/>
            <ac:picMk id="4" creationId="{E3FB09D4-D9F2-4312-B796-CB44EB345946}"/>
          </ac:picMkLst>
        </pc:picChg>
      </pc:sldChg>
      <pc:sldChg chg="addSp modSp mod">
        <pc:chgData name="Wyman, Hilary" userId="f3bca22b-3a42-4d89-8a24-ce254d13f28a" providerId="ADAL" clId="{C9DB3D99-00D4-4209-AFBC-0A8E6DA33D6E}" dt="2021-10-26T11:32:19.645" v="269" actId="20577"/>
        <pc:sldMkLst>
          <pc:docMk/>
          <pc:sldMk cId="1280221405" sldId="393"/>
        </pc:sldMkLst>
        <pc:spChg chg="mod">
          <ac:chgData name="Wyman, Hilary" userId="f3bca22b-3a42-4d89-8a24-ce254d13f28a" providerId="ADAL" clId="{C9DB3D99-00D4-4209-AFBC-0A8E6DA33D6E}" dt="2021-10-26T11:31:54.098" v="256" actId="1076"/>
          <ac:spMkLst>
            <pc:docMk/>
            <pc:sldMk cId="1280221405" sldId="393"/>
            <ac:spMk id="2" creationId="{B9A5D962-0A50-41C9-B504-F1A389D1348F}"/>
          </ac:spMkLst>
        </pc:spChg>
        <pc:spChg chg="mod">
          <ac:chgData name="Wyman, Hilary" userId="f3bca22b-3a42-4d89-8a24-ce254d13f28a" providerId="ADAL" clId="{C9DB3D99-00D4-4209-AFBC-0A8E6DA33D6E}" dt="2021-10-26T11:32:19.645" v="269" actId="20577"/>
          <ac:spMkLst>
            <pc:docMk/>
            <pc:sldMk cId="1280221405" sldId="393"/>
            <ac:spMk id="3" creationId="{FE268907-5C55-488C-85C4-A8DCB8FCA679}"/>
          </ac:spMkLst>
        </pc:spChg>
        <pc:picChg chg="add mod">
          <ac:chgData name="Wyman, Hilary" userId="f3bca22b-3a42-4d89-8a24-ce254d13f28a" providerId="ADAL" clId="{C9DB3D99-00D4-4209-AFBC-0A8E6DA33D6E}" dt="2021-10-26T11:30:47.849" v="243"/>
          <ac:picMkLst>
            <pc:docMk/>
            <pc:sldMk cId="1280221405" sldId="393"/>
            <ac:picMk id="4" creationId="{36AEB1F0-C8A9-4F31-A1E6-80E91A2A0F71}"/>
          </ac:picMkLst>
        </pc:picChg>
      </pc:sldChg>
      <pc:sldChg chg="addSp delSp modSp mod">
        <pc:chgData name="Wyman, Hilary" userId="f3bca22b-3a42-4d89-8a24-ce254d13f28a" providerId="ADAL" clId="{C9DB3D99-00D4-4209-AFBC-0A8E6DA33D6E}" dt="2021-10-26T11:34:41.222" v="299" actId="20577"/>
        <pc:sldMkLst>
          <pc:docMk/>
          <pc:sldMk cId="642089699" sldId="396"/>
        </pc:sldMkLst>
        <pc:spChg chg="del">
          <ac:chgData name="Wyman, Hilary" userId="f3bca22b-3a42-4d89-8a24-ce254d13f28a" providerId="ADAL" clId="{C9DB3D99-00D4-4209-AFBC-0A8E6DA33D6E}" dt="2021-10-26T11:32:36.223" v="271" actId="478"/>
          <ac:spMkLst>
            <pc:docMk/>
            <pc:sldMk cId="642089699" sldId="396"/>
            <ac:spMk id="2" creationId="{B9A5D962-0A50-41C9-B504-F1A389D1348F}"/>
          </ac:spMkLst>
        </pc:spChg>
        <pc:spChg chg="mod">
          <ac:chgData name="Wyman, Hilary" userId="f3bca22b-3a42-4d89-8a24-ce254d13f28a" providerId="ADAL" clId="{C9DB3D99-00D4-4209-AFBC-0A8E6DA33D6E}" dt="2021-10-26T11:34:41.222" v="299" actId="20577"/>
          <ac:spMkLst>
            <pc:docMk/>
            <pc:sldMk cId="642089699" sldId="396"/>
            <ac:spMk id="3" creationId="{FE268907-5C55-488C-85C4-A8DCB8FCA679}"/>
          </ac:spMkLst>
        </pc:spChg>
        <pc:spChg chg="add del mod">
          <ac:chgData name="Wyman, Hilary" userId="f3bca22b-3a42-4d89-8a24-ce254d13f28a" providerId="ADAL" clId="{C9DB3D99-00D4-4209-AFBC-0A8E6DA33D6E}" dt="2021-10-26T11:32:41.817" v="273" actId="478"/>
          <ac:spMkLst>
            <pc:docMk/>
            <pc:sldMk cId="642089699" sldId="396"/>
            <ac:spMk id="6" creationId="{C74B98E7-A5F1-46C3-B634-DCE474794230}"/>
          </ac:spMkLst>
        </pc:spChg>
        <pc:spChg chg="add mod">
          <ac:chgData name="Wyman, Hilary" userId="f3bca22b-3a42-4d89-8a24-ce254d13f28a" providerId="ADAL" clId="{C9DB3D99-00D4-4209-AFBC-0A8E6DA33D6E}" dt="2021-10-26T11:34:12.285" v="292" actId="1076"/>
          <ac:spMkLst>
            <pc:docMk/>
            <pc:sldMk cId="642089699" sldId="396"/>
            <ac:spMk id="7" creationId="{2AF97A62-3E21-4D16-8952-66D253C286EA}"/>
          </ac:spMkLst>
        </pc:spChg>
        <pc:picChg chg="add mod">
          <ac:chgData name="Wyman, Hilary" userId="f3bca22b-3a42-4d89-8a24-ce254d13f28a" providerId="ADAL" clId="{C9DB3D99-00D4-4209-AFBC-0A8E6DA33D6E}" dt="2021-10-26T11:32:30.551" v="270"/>
          <ac:picMkLst>
            <pc:docMk/>
            <pc:sldMk cId="642089699" sldId="396"/>
            <ac:picMk id="4" creationId="{E5F3FEC9-B180-4FD7-A671-540C73E6476D}"/>
          </ac:picMkLst>
        </pc:picChg>
      </pc:sldChg>
      <pc:sldChg chg="modSp add mod">
        <pc:chgData name="Wyman, Hilary" userId="f3bca22b-3a42-4d89-8a24-ce254d13f28a" providerId="ADAL" clId="{C9DB3D99-00D4-4209-AFBC-0A8E6DA33D6E}" dt="2021-10-26T11:00:31.929" v="113" actId="1036"/>
        <pc:sldMkLst>
          <pc:docMk/>
          <pc:sldMk cId="1639671357" sldId="424"/>
        </pc:sldMkLst>
        <pc:picChg chg="mod">
          <ac:chgData name="Wyman, Hilary" userId="f3bca22b-3a42-4d89-8a24-ce254d13f28a" providerId="ADAL" clId="{C9DB3D99-00D4-4209-AFBC-0A8E6DA33D6E}" dt="2021-10-26T11:00:31.929" v="113" actId="1036"/>
          <ac:picMkLst>
            <pc:docMk/>
            <pc:sldMk cId="1639671357" sldId="424"/>
            <ac:picMk id="5" creationId="{642246C7-65FE-4715-8F5E-FFD2D58E3773}"/>
          </ac:picMkLst>
        </pc:picChg>
      </pc:sldChg>
      <pc:sldChg chg="del">
        <pc:chgData name="Wyman, Hilary" userId="f3bca22b-3a42-4d89-8a24-ce254d13f28a" providerId="ADAL" clId="{C9DB3D99-00D4-4209-AFBC-0A8E6DA33D6E}" dt="2021-10-26T11:00:04.851" v="106" actId="47"/>
        <pc:sldMkLst>
          <pc:docMk/>
          <pc:sldMk cId="3184157193" sldId="432"/>
        </pc:sldMkLst>
      </pc:sldChg>
      <pc:sldChg chg="del">
        <pc:chgData name="Wyman, Hilary" userId="f3bca22b-3a42-4d89-8a24-ce254d13f28a" providerId="ADAL" clId="{C9DB3D99-00D4-4209-AFBC-0A8E6DA33D6E}" dt="2021-10-26T11:28:52.054" v="226" actId="47"/>
        <pc:sldMkLst>
          <pc:docMk/>
          <pc:sldMk cId="1814774024" sldId="433"/>
        </pc:sldMkLst>
      </pc:sldChg>
      <pc:sldChg chg="del">
        <pc:chgData name="Wyman, Hilary" userId="f3bca22b-3a42-4d89-8a24-ce254d13f28a" providerId="ADAL" clId="{C9DB3D99-00D4-4209-AFBC-0A8E6DA33D6E}" dt="2021-10-26T11:30:35.364" v="242" actId="47"/>
        <pc:sldMkLst>
          <pc:docMk/>
          <pc:sldMk cId="3481923641" sldId="434"/>
        </pc:sldMkLst>
      </pc:sldChg>
      <pc:sldChg chg="del">
        <pc:chgData name="Wyman, Hilary" userId="f3bca22b-3a42-4d89-8a24-ce254d13f28a" providerId="ADAL" clId="{C9DB3D99-00D4-4209-AFBC-0A8E6DA33D6E}" dt="2021-10-26T11:35:36.159" v="307" actId="47"/>
        <pc:sldMkLst>
          <pc:docMk/>
          <pc:sldMk cId="3285220663" sldId="435"/>
        </pc:sldMkLst>
      </pc:sldChg>
      <pc:sldChg chg="addSp modSp mod">
        <pc:chgData name="Wyman, Hilary" userId="f3bca22b-3a42-4d89-8a24-ce254d13f28a" providerId="ADAL" clId="{C9DB3D99-00D4-4209-AFBC-0A8E6DA33D6E}" dt="2021-10-26T11:35:21.221" v="305" actId="14100"/>
        <pc:sldMkLst>
          <pc:docMk/>
          <pc:sldMk cId="3943783519" sldId="448"/>
        </pc:sldMkLst>
        <pc:spChg chg="mod">
          <ac:chgData name="Wyman, Hilary" userId="f3bca22b-3a42-4d89-8a24-ce254d13f28a" providerId="ADAL" clId="{C9DB3D99-00D4-4209-AFBC-0A8E6DA33D6E}" dt="2021-10-26T11:35:15.081" v="304" actId="14100"/>
          <ac:spMkLst>
            <pc:docMk/>
            <pc:sldMk cId="3943783519" sldId="448"/>
            <ac:spMk id="2" creationId="{B9A5D962-0A50-41C9-B504-F1A389D1348F}"/>
          </ac:spMkLst>
        </pc:spChg>
        <pc:picChg chg="add mod">
          <ac:chgData name="Wyman, Hilary" userId="f3bca22b-3a42-4d89-8a24-ce254d13f28a" providerId="ADAL" clId="{C9DB3D99-00D4-4209-AFBC-0A8E6DA33D6E}" dt="2021-10-26T11:34:55.879" v="300"/>
          <ac:picMkLst>
            <pc:docMk/>
            <pc:sldMk cId="3943783519" sldId="448"/>
            <ac:picMk id="4" creationId="{EBB90C01-0738-4163-A373-47BA448D57A7}"/>
          </ac:picMkLst>
        </pc:picChg>
        <pc:picChg chg="mod">
          <ac:chgData name="Wyman, Hilary" userId="f3bca22b-3a42-4d89-8a24-ce254d13f28a" providerId="ADAL" clId="{C9DB3D99-00D4-4209-AFBC-0A8E6DA33D6E}" dt="2021-10-26T11:35:21.221" v="305" actId="14100"/>
          <ac:picMkLst>
            <pc:docMk/>
            <pc:sldMk cId="3943783519" sldId="448"/>
            <ac:picMk id="6" creationId="{DC51C529-58E7-4C9C-89CB-81F04A1AD3F1}"/>
          </ac:picMkLst>
        </pc:picChg>
      </pc:sldChg>
      <pc:sldChg chg="addSp modSp mod">
        <pc:chgData name="Wyman, Hilary" userId="f3bca22b-3a42-4d89-8a24-ce254d13f28a" providerId="ADAL" clId="{C9DB3D99-00D4-4209-AFBC-0A8E6DA33D6E}" dt="2021-10-26T11:28:33.178" v="224" actId="1036"/>
        <pc:sldMkLst>
          <pc:docMk/>
          <pc:sldMk cId="2014382993" sldId="449"/>
        </pc:sldMkLst>
        <pc:spChg chg="mod">
          <ac:chgData name="Wyman, Hilary" userId="f3bca22b-3a42-4d89-8a24-ce254d13f28a" providerId="ADAL" clId="{C9DB3D99-00D4-4209-AFBC-0A8E6DA33D6E}" dt="2021-10-26T11:28:33.178" v="224" actId="1036"/>
          <ac:spMkLst>
            <pc:docMk/>
            <pc:sldMk cId="2014382993" sldId="449"/>
            <ac:spMk id="2" creationId="{B9A5D962-0A50-41C9-B504-F1A389D1348F}"/>
          </ac:spMkLst>
        </pc:spChg>
        <pc:picChg chg="add mod">
          <ac:chgData name="Wyman, Hilary" userId="f3bca22b-3a42-4d89-8a24-ce254d13f28a" providerId="ADAL" clId="{C9DB3D99-00D4-4209-AFBC-0A8E6DA33D6E}" dt="2021-10-26T11:27:35.772" v="190"/>
          <ac:picMkLst>
            <pc:docMk/>
            <pc:sldMk cId="2014382993" sldId="449"/>
            <ac:picMk id="4" creationId="{79BE24A4-002A-452F-963D-0F25D060E04D}"/>
          </ac:picMkLst>
        </pc:picChg>
        <pc:picChg chg="mod">
          <ac:chgData name="Wyman, Hilary" userId="f3bca22b-3a42-4d89-8a24-ce254d13f28a" providerId="ADAL" clId="{C9DB3D99-00D4-4209-AFBC-0A8E6DA33D6E}" dt="2021-10-26T11:28:25.272" v="215" actId="1036"/>
          <ac:picMkLst>
            <pc:docMk/>
            <pc:sldMk cId="2014382993" sldId="449"/>
            <ac:picMk id="6" creationId="{42E67B1B-9659-406C-9F49-813238F8E9B0}"/>
          </ac:picMkLst>
        </pc:picChg>
      </pc:sldChg>
      <pc:sldChg chg="addSp modSp mod">
        <pc:chgData name="Wyman, Hilary" userId="f3bca22b-3a42-4d89-8a24-ce254d13f28a" providerId="ADAL" clId="{C9DB3D99-00D4-4209-AFBC-0A8E6DA33D6E}" dt="2021-10-26T10:59:40.414" v="104" actId="1035"/>
        <pc:sldMkLst>
          <pc:docMk/>
          <pc:sldMk cId="1953463126" sldId="450"/>
        </pc:sldMkLst>
        <pc:spChg chg="mod">
          <ac:chgData name="Wyman, Hilary" userId="f3bca22b-3a42-4d89-8a24-ce254d13f28a" providerId="ADAL" clId="{C9DB3D99-00D4-4209-AFBC-0A8E6DA33D6E}" dt="2021-10-26T10:59:40.414" v="104" actId="1035"/>
          <ac:spMkLst>
            <pc:docMk/>
            <pc:sldMk cId="1953463126" sldId="450"/>
            <ac:spMk id="2" creationId="{B9A5D962-0A50-41C9-B504-F1A389D1348F}"/>
          </ac:spMkLst>
        </pc:spChg>
        <pc:picChg chg="add mod">
          <ac:chgData name="Wyman, Hilary" userId="f3bca22b-3a42-4d89-8a24-ce254d13f28a" providerId="ADAL" clId="{C9DB3D99-00D4-4209-AFBC-0A8E6DA33D6E}" dt="2021-10-26T10:56:25.728" v="65"/>
          <ac:picMkLst>
            <pc:docMk/>
            <pc:sldMk cId="1953463126" sldId="450"/>
            <ac:picMk id="4" creationId="{C0A466E6-46AF-43D4-8F6F-7459E4F5790B}"/>
          </ac:picMkLst>
        </pc:picChg>
        <pc:picChg chg="mod">
          <ac:chgData name="Wyman, Hilary" userId="f3bca22b-3a42-4d89-8a24-ce254d13f28a" providerId="ADAL" clId="{C9DB3D99-00D4-4209-AFBC-0A8E6DA33D6E}" dt="2021-10-26T10:59:40.414" v="104" actId="1035"/>
          <ac:picMkLst>
            <pc:docMk/>
            <pc:sldMk cId="1953463126" sldId="450"/>
            <ac:picMk id="6" creationId="{8FC20FFE-569F-4365-BBB3-7D671589A949}"/>
          </ac:picMkLst>
        </pc:picChg>
      </pc:sldChg>
      <pc:sldChg chg="modSp add mod">
        <pc:chgData name="Wyman, Hilary" userId="f3bca22b-3a42-4d89-8a24-ce254d13f28a" providerId="ADAL" clId="{C9DB3D99-00D4-4209-AFBC-0A8E6DA33D6E}" dt="2021-10-26T10:53:27.730" v="1" actId="20577"/>
        <pc:sldMkLst>
          <pc:docMk/>
          <pc:sldMk cId="4134617792" sldId="456"/>
        </pc:sldMkLst>
        <pc:spChg chg="mod">
          <ac:chgData name="Wyman, Hilary" userId="f3bca22b-3a42-4d89-8a24-ce254d13f28a" providerId="ADAL" clId="{C9DB3D99-00D4-4209-AFBC-0A8E6DA33D6E}" dt="2021-10-26T10:53:27.730" v="1" actId="20577"/>
          <ac:spMkLst>
            <pc:docMk/>
            <pc:sldMk cId="4134617792" sldId="456"/>
            <ac:spMk id="4" creationId="{CDD34750-652D-FC49-85CC-0D442747B51C}"/>
          </ac:spMkLst>
        </pc:spChg>
      </pc:sldChg>
      <pc:sldChg chg="add">
        <pc:chgData name="Wyman, Hilary" userId="f3bca22b-3a42-4d89-8a24-ce254d13f28a" providerId="ADAL" clId="{C9DB3D99-00D4-4209-AFBC-0A8E6DA33D6E}" dt="2021-10-26T10:53:24.105" v="0"/>
        <pc:sldMkLst>
          <pc:docMk/>
          <pc:sldMk cId="1066962807" sldId="458"/>
        </pc:sldMkLst>
      </pc:sldChg>
      <pc:sldChg chg="modSp add mod">
        <pc:chgData name="Wyman, Hilary" userId="f3bca22b-3a42-4d89-8a24-ce254d13f28a" providerId="ADAL" clId="{C9DB3D99-00D4-4209-AFBC-0A8E6DA33D6E}" dt="2021-10-26T15:56:12.785" v="310" actId="20577"/>
        <pc:sldMkLst>
          <pc:docMk/>
          <pc:sldMk cId="2804995155" sldId="459"/>
        </pc:sldMkLst>
        <pc:graphicFrameChg chg="modGraphic">
          <ac:chgData name="Wyman, Hilary" userId="f3bca22b-3a42-4d89-8a24-ce254d13f28a" providerId="ADAL" clId="{C9DB3D99-00D4-4209-AFBC-0A8E6DA33D6E}" dt="2021-10-26T15:56:12.785" v="310" actId="20577"/>
          <ac:graphicFrameMkLst>
            <pc:docMk/>
            <pc:sldMk cId="2804995155" sldId="459"/>
            <ac:graphicFrameMk id="6" creationId="{00000000-0000-0000-0000-000000000000}"/>
          </ac:graphicFrameMkLst>
        </pc:graphicFrameChg>
      </pc:sldChg>
      <pc:sldChg chg="modSp add mod">
        <pc:chgData name="Wyman, Hilary" userId="f3bca22b-3a42-4d89-8a24-ce254d13f28a" providerId="ADAL" clId="{C9DB3D99-00D4-4209-AFBC-0A8E6DA33D6E}" dt="2021-10-26T15:56:19.457" v="313" actId="20577"/>
        <pc:sldMkLst>
          <pc:docMk/>
          <pc:sldMk cId="2849363983" sldId="460"/>
        </pc:sldMkLst>
        <pc:graphicFrameChg chg="modGraphic">
          <ac:chgData name="Wyman, Hilary" userId="f3bca22b-3a42-4d89-8a24-ce254d13f28a" providerId="ADAL" clId="{C9DB3D99-00D4-4209-AFBC-0A8E6DA33D6E}" dt="2021-10-26T15:56:19.457" v="313" actId="20577"/>
          <ac:graphicFrameMkLst>
            <pc:docMk/>
            <pc:sldMk cId="2849363983" sldId="460"/>
            <ac:graphicFrameMk id="12" creationId="{2177F886-B284-4DAB-B3B7-7C7770B3F63F}"/>
          </ac:graphicFrameMkLst>
        </pc:graphicFrameChg>
      </pc:sldChg>
      <pc:sldChg chg="modSp add mod">
        <pc:chgData name="Wyman, Hilary" userId="f3bca22b-3a42-4d89-8a24-ce254d13f28a" providerId="ADAL" clId="{C9DB3D99-00D4-4209-AFBC-0A8E6DA33D6E}" dt="2021-10-26T16:11:35.172" v="329" actId="20577"/>
        <pc:sldMkLst>
          <pc:docMk/>
          <pc:sldMk cId="2444163236" sldId="461"/>
        </pc:sldMkLst>
        <pc:graphicFrameChg chg="modGraphic">
          <ac:chgData name="Wyman, Hilary" userId="f3bca22b-3a42-4d89-8a24-ce254d13f28a" providerId="ADAL" clId="{C9DB3D99-00D4-4209-AFBC-0A8E6DA33D6E}" dt="2021-10-26T16:11:35.172" v="329" actId="20577"/>
          <ac:graphicFrameMkLst>
            <pc:docMk/>
            <pc:sldMk cId="2444163236" sldId="461"/>
            <ac:graphicFrameMk id="3" creationId="{43863BC8-3C79-42D4-97D5-3DB4D6AAA6BE}"/>
          </ac:graphicFrameMkLst>
        </pc:graphicFrameChg>
      </pc:sldChg>
      <pc:sldChg chg="modSp add mod">
        <pc:chgData name="Wyman, Hilary" userId="f3bca22b-3a42-4d89-8a24-ce254d13f28a" providerId="ADAL" clId="{C9DB3D99-00D4-4209-AFBC-0A8E6DA33D6E}" dt="2021-10-26T15:57:00.441" v="325" actId="20577"/>
        <pc:sldMkLst>
          <pc:docMk/>
          <pc:sldMk cId="3389659547" sldId="462"/>
        </pc:sldMkLst>
        <pc:graphicFrameChg chg="modGraphic">
          <ac:chgData name="Wyman, Hilary" userId="f3bca22b-3a42-4d89-8a24-ce254d13f28a" providerId="ADAL" clId="{C9DB3D99-00D4-4209-AFBC-0A8E6DA33D6E}" dt="2021-10-26T15:57:00.441" v="325" actId="20577"/>
          <ac:graphicFrameMkLst>
            <pc:docMk/>
            <pc:sldMk cId="3389659547" sldId="462"/>
            <ac:graphicFrameMk id="4" creationId="{ED15F1B8-722A-475D-9F41-9256960E0203}"/>
          </ac:graphicFrameMkLst>
        </pc:graphicFrameChg>
      </pc:sldChg>
      <pc:sldChg chg="modSp add mod">
        <pc:chgData name="Wyman, Hilary" userId="f3bca22b-3a42-4d89-8a24-ce254d13f28a" providerId="ADAL" clId="{C9DB3D99-00D4-4209-AFBC-0A8E6DA33D6E}" dt="2021-10-26T10:54:14.663" v="12" actId="1038"/>
        <pc:sldMkLst>
          <pc:docMk/>
          <pc:sldMk cId="381539067" sldId="463"/>
        </pc:sldMkLst>
        <pc:picChg chg="mod">
          <ac:chgData name="Wyman, Hilary" userId="f3bca22b-3a42-4d89-8a24-ce254d13f28a" providerId="ADAL" clId="{C9DB3D99-00D4-4209-AFBC-0A8E6DA33D6E}" dt="2021-10-26T10:54:14.663" v="12" actId="1038"/>
          <ac:picMkLst>
            <pc:docMk/>
            <pc:sldMk cId="381539067" sldId="463"/>
            <ac:picMk id="5" creationId="{1B6DDF20-DF70-46DB-A4FE-32EA3D3EE398}"/>
          </ac:picMkLst>
        </pc:picChg>
      </pc:sldChg>
      <pc:sldChg chg="add">
        <pc:chgData name="Wyman, Hilary" userId="f3bca22b-3a42-4d89-8a24-ce254d13f28a" providerId="ADAL" clId="{C9DB3D99-00D4-4209-AFBC-0A8E6DA33D6E}" dt="2021-10-26T11:28:48.256" v="225"/>
        <pc:sldMkLst>
          <pc:docMk/>
          <pc:sldMk cId="2909899061" sldId="464"/>
        </pc:sldMkLst>
      </pc:sldChg>
      <pc:sldChg chg="add">
        <pc:chgData name="Wyman, Hilary" userId="f3bca22b-3a42-4d89-8a24-ce254d13f28a" providerId="ADAL" clId="{C9DB3D99-00D4-4209-AFBC-0A8E6DA33D6E}" dt="2021-10-26T11:30:29.865" v="241"/>
        <pc:sldMkLst>
          <pc:docMk/>
          <pc:sldMk cId="351629495" sldId="465"/>
        </pc:sldMkLst>
      </pc:sldChg>
      <pc:sldChg chg="add">
        <pc:chgData name="Wyman, Hilary" userId="f3bca22b-3a42-4d89-8a24-ce254d13f28a" providerId="ADAL" clId="{C9DB3D99-00D4-4209-AFBC-0A8E6DA33D6E}" dt="2021-10-26T11:35:33.455" v="306"/>
        <pc:sldMkLst>
          <pc:docMk/>
          <pc:sldMk cId="2669728780" sldId="4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2OUkmzNO370?feature=oembed" TargetMode="Externa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Yue1glAllAs?feature=oembed" TargetMode="Externa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i4HK42OPR_M?feature=oembed"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legislation (4)</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61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1125542"/>
            <a:ext cx="10515600" cy="975401"/>
          </a:xfrm>
          <a:solidFill>
            <a:srgbClr val="F584EB"/>
          </a:solidFill>
        </p:spPr>
        <p:txBody>
          <a:bodyPr/>
          <a:lstStyle/>
          <a:p>
            <a:pPr algn="ctr"/>
            <a:r>
              <a:rPr lang="en-GB" dirty="0">
                <a:latin typeface="+mn-lt"/>
                <a:ea typeface="+mj-lt"/>
                <a:cs typeface="+mj-lt"/>
              </a:rPr>
              <a:t>The Mental Capacity Act 2005</a:t>
            </a: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2373081"/>
            <a:ext cx="10515600" cy="4005948"/>
          </a:xfrm>
        </p:spPr>
        <p:txBody>
          <a:bodyPr vert="horz" lIns="91440" tIns="45720" rIns="91440" bIns="45720" rtlCol="0" anchor="t">
            <a:normAutofit/>
          </a:bodyPr>
          <a:lstStyle/>
          <a:p>
            <a:pPr marL="0" indent="0">
              <a:buNone/>
            </a:pPr>
            <a:r>
              <a:rPr lang="en-GB" dirty="0">
                <a:ea typeface="+mn-lt"/>
                <a:cs typeface="+mn-lt"/>
              </a:rPr>
              <a:t>The primary purpose of the Mental Capacity Act (MCA) is to promote and safeguard decision-making within a legal framework. </a:t>
            </a:r>
          </a:p>
          <a:p>
            <a:pPr marL="0" indent="0">
              <a:buNone/>
            </a:pPr>
            <a:r>
              <a:rPr lang="en-GB" dirty="0">
                <a:ea typeface="+mn-lt"/>
                <a:cs typeface="+mn-lt"/>
              </a:rPr>
              <a:t>It does this in two ways:</a:t>
            </a:r>
            <a:endParaRPr lang="en-GB" dirty="0">
              <a:cs typeface="Calibri"/>
            </a:endParaRPr>
          </a:p>
          <a:p>
            <a:pPr marL="358775" indent="-358775"/>
            <a:r>
              <a:rPr lang="en-GB" dirty="0">
                <a:ea typeface="+mn-lt"/>
                <a:cs typeface="+mn-lt"/>
              </a:rPr>
              <a:t>by empowering individuals to make decisions for themselves wherever possible, and by protecting individuals who lack capacity by providing a flexible framework that places them at the heart of the decision-making process</a:t>
            </a:r>
            <a:endParaRPr lang="en-GB" dirty="0"/>
          </a:p>
          <a:p>
            <a:pPr marL="358775" indent="-358775"/>
            <a:r>
              <a:rPr lang="en-GB" dirty="0">
                <a:ea typeface="+mn-lt"/>
                <a:cs typeface="+mn-lt"/>
              </a:rPr>
              <a:t>by allowing individuals to plan ahead for a time in the future when they might lack capacity.</a:t>
            </a:r>
            <a:endParaRPr lang="en-GB" dirty="0">
              <a:cs typeface="Calibri"/>
            </a:endParaRPr>
          </a:p>
        </p:txBody>
      </p:sp>
      <p:pic>
        <p:nvPicPr>
          <p:cNvPr id="4" name="Picture 3">
            <a:extLst>
              <a:ext uri="{FF2B5EF4-FFF2-40B4-BE49-F238E27FC236}">
                <a16:creationId xmlns:a16="http://schemas.microsoft.com/office/drawing/2014/main" id="{3FAD9DCF-B016-4CAB-8744-46777E9C5EBB}"/>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985660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190500" y="167588"/>
            <a:ext cx="9944099" cy="690563"/>
          </a:xfrm>
          <a:solidFill>
            <a:srgbClr val="F584EB"/>
          </a:solidFill>
        </p:spPr>
        <p:txBody>
          <a:bodyPr>
            <a:normAutofit fontScale="90000"/>
          </a:bodyPr>
          <a:lstStyle/>
          <a:p>
            <a:pPr algn="ctr"/>
            <a:r>
              <a:rPr lang="en-GB" dirty="0">
                <a:latin typeface="+mn-lt"/>
                <a:ea typeface="+mj-lt"/>
                <a:cs typeface="+mj-lt"/>
              </a:rPr>
              <a:t>The Mental Capacity Act 2005</a:t>
            </a:r>
          </a:p>
        </p:txBody>
      </p:sp>
      <p:pic>
        <p:nvPicPr>
          <p:cNvPr id="6" name="Picture 6">
            <a:hlinkClick r:id="" action="ppaction://media"/>
            <a:extLst>
              <a:ext uri="{FF2B5EF4-FFF2-40B4-BE49-F238E27FC236}">
                <a16:creationId xmlns:a16="http://schemas.microsoft.com/office/drawing/2014/main" id="{42E67B1B-9659-406C-9F49-813238F8E9B0}"/>
              </a:ext>
            </a:extLst>
          </p:cNvPr>
          <p:cNvPicPr>
            <a:picLocks noRot="1" noChangeAspect="1"/>
          </p:cNvPicPr>
          <p:nvPr>
            <a:videoFile r:link="rId1"/>
          </p:nvPr>
        </p:nvPicPr>
        <p:blipFill>
          <a:blip r:embed="rId3"/>
          <a:stretch>
            <a:fillRect/>
          </a:stretch>
        </p:blipFill>
        <p:spPr>
          <a:xfrm>
            <a:off x="190500" y="938436"/>
            <a:ext cx="9944099" cy="5852583"/>
          </a:xfrm>
          <a:prstGeom prst="rect">
            <a:avLst/>
          </a:prstGeom>
        </p:spPr>
      </p:pic>
      <p:pic>
        <p:nvPicPr>
          <p:cNvPr id="4" name="Picture 3">
            <a:extLst>
              <a:ext uri="{FF2B5EF4-FFF2-40B4-BE49-F238E27FC236}">
                <a16:creationId xmlns:a16="http://schemas.microsoft.com/office/drawing/2014/main" id="{79BE24A4-002A-452F-963D-0F25D060E04D}"/>
              </a:ext>
            </a:extLst>
          </p:cNvPr>
          <p:cNvPicPr/>
          <p:nvPr/>
        </p:nvPicPr>
        <p:blipFill>
          <a:blip r:embed="rId4">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014382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909899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1426029"/>
            <a:ext cx="10515600" cy="1076325"/>
          </a:xfrm>
          <a:solidFill>
            <a:srgbClr val="F584EB"/>
          </a:solidFill>
        </p:spPr>
        <p:txBody>
          <a:bodyPr/>
          <a:lstStyle/>
          <a:p>
            <a:pPr algn="ctr"/>
            <a:r>
              <a:rPr lang="en-GB" dirty="0">
                <a:latin typeface="+mn-lt"/>
                <a:ea typeface="+mj-lt"/>
                <a:cs typeface="+mj-lt"/>
              </a:rPr>
              <a:t>Public Health Wales Act 2017</a:t>
            </a: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3083605"/>
            <a:ext cx="10515600" cy="3023281"/>
          </a:xfrm>
        </p:spPr>
        <p:txBody>
          <a:bodyPr vert="horz" lIns="91440" tIns="45720" rIns="91440" bIns="45720" rtlCol="0" anchor="t">
            <a:normAutofit/>
          </a:bodyPr>
          <a:lstStyle/>
          <a:p>
            <a:pPr marL="0" indent="0">
              <a:buNone/>
            </a:pPr>
            <a:r>
              <a:rPr lang="en-GB" dirty="0">
                <a:ea typeface="+mn-lt"/>
                <a:cs typeface="+mn-lt"/>
              </a:rPr>
              <a:t>The </a:t>
            </a:r>
            <a:r>
              <a:rPr lang="en-GB" b="1" dirty="0">
                <a:ea typeface="+mn-lt"/>
                <a:cs typeface="+mn-lt"/>
              </a:rPr>
              <a:t>Act</a:t>
            </a:r>
            <a:r>
              <a:rPr lang="en-GB" dirty="0">
                <a:ea typeface="+mn-lt"/>
                <a:cs typeface="+mn-lt"/>
              </a:rPr>
              <a:t> aims to address a number of specific </a:t>
            </a:r>
            <a:r>
              <a:rPr lang="en-GB" b="1" dirty="0">
                <a:ea typeface="+mn-lt"/>
                <a:cs typeface="+mn-lt"/>
              </a:rPr>
              <a:t>public health concerns</a:t>
            </a:r>
            <a:r>
              <a:rPr lang="en-GB" dirty="0">
                <a:ea typeface="+mn-lt"/>
                <a:cs typeface="+mn-lt"/>
              </a:rPr>
              <a:t>, and to create social conditions that are conducive to good </a:t>
            </a:r>
            <a:r>
              <a:rPr lang="en-GB" b="1" dirty="0">
                <a:ea typeface="+mn-lt"/>
                <a:cs typeface="+mn-lt"/>
              </a:rPr>
              <a:t>health</a:t>
            </a:r>
            <a:r>
              <a:rPr lang="en-GB" dirty="0">
                <a:ea typeface="+mn-lt"/>
                <a:cs typeface="+mn-lt"/>
              </a:rPr>
              <a:t> and where avoidable harms can be prevented.</a:t>
            </a:r>
          </a:p>
          <a:p>
            <a:endParaRPr lang="en-GB" dirty="0">
              <a:ea typeface="+mn-lt"/>
              <a:cs typeface="+mn-lt"/>
            </a:endParaRPr>
          </a:p>
          <a:p>
            <a:endParaRPr lang="en-GB" dirty="0">
              <a:ea typeface="+mn-lt"/>
              <a:cs typeface="+mn-lt"/>
            </a:endParaRPr>
          </a:p>
        </p:txBody>
      </p:sp>
      <p:pic>
        <p:nvPicPr>
          <p:cNvPr id="4" name="Picture 3">
            <a:extLst>
              <a:ext uri="{FF2B5EF4-FFF2-40B4-BE49-F238E27FC236}">
                <a16:creationId xmlns:a16="http://schemas.microsoft.com/office/drawing/2014/main" id="{D17EB8BE-3480-4BC9-BCD4-58A65FB93D66}"/>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531020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51629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1043210"/>
            <a:ext cx="10515600" cy="917802"/>
          </a:xfrm>
          <a:solidFill>
            <a:srgbClr val="F584EB"/>
          </a:solidFill>
        </p:spPr>
        <p:txBody>
          <a:bodyPr/>
          <a:lstStyle/>
          <a:p>
            <a:pPr algn="ctr"/>
            <a:r>
              <a:rPr lang="en-GB" dirty="0">
                <a:latin typeface="+mn-lt"/>
                <a:ea typeface="+mj-lt"/>
                <a:cs typeface="+mj-lt"/>
              </a:rPr>
              <a:t>The Equality Act 2010 </a:t>
            </a: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2282825"/>
            <a:ext cx="10515600" cy="4351338"/>
          </a:xfrm>
        </p:spPr>
        <p:txBody>
          <a:bodyPr vert="horz" lIns="91440" tIns="45720" rIns="91440" bIns="45720" rtlCol="0" anchor="t">
            <a:normAutofit fontScale="92500"/>
          </a:bodyPr>
          <a:lstStyle/>
          <a:p>
            <a:pPr marL="0" indent="0">
              <a:buNone/>
            </a:pPr>
            <a:r>
              <a:rPr lang="en-GB" dirty="0">
                <a:ea typeface="+mn-lt"/>
                <a:cs typeface="+mn-lt"/>
              </a:rPr>
              <a:t>The Equality Act 2010 legally protects individuals from discrimination in the workplace and in wider society.</a:t>
            </a:r>
            <a:endParaRPr lang="en-US" dirty="0">
              <a:ea typeface="+mn-lt"/>
              <a:cs typeface="+mn-lt"/>
            </a:endParaRPr>
          </a:p>
          <a:p>
            <a:pPr marL="0" indent="0">
              <a:buNone/>
            </a:pPr>
            <a:r>
              <a:rPr lang="en-GB" dirty="0">
                <a:ea typeface="+mn-lt"/>
                <a:cs typeface="+mn-lt"/>
              </a:rPr>
              <a:t>It replaced previous anti-discrimination laws with a single Act, making the law easier to understand and strengthening protection in some situations.  It sets out the different ways in which it’s unlawful to treat someone.</a:t>
            </a:r>
          </a:p>
          <a:p>
            <a:pPr marL="0" indent="0">
              <a:buNone/>
            </a:pPr>
            <a:r>
              <a:rPr lang="en-GB" dirty="0">
                <a:ea typeface="+mn-lt"/>
                <a:cs typeface="+mn-lt"/>
              </a:rPr>
              <a:t>Before the Act came into force, there were several pieces of legislation to cover discrimination, including:</a:t>
            </a:r>
            <a:endParaRPr lang="en-GB" dirty="0"/>
          </a:p>
          <a:p>
            <a:pPr marL="0" indent="0">
              <a:buFont typeface="Arial"/>
              <a:buChar char="•"/>
            </a:pPr>
            <a:r>
              <a:rPr lang="en-GB" dirty="0">
                <a:ea typeface="+mn-lt"/>
                <a:cs typeface="+mn-lt"/>
              </a:rPr>
              <a:t>  Sex Discrimination Act 1975</a:t>
            </a:r>
            <a:endParaRPr lang="en-GB" dirty="0"/>
          </a:p>
          <a:p>
            <a:pPr marL="0" indent="0">
              <a:buFont typeface="Arial"/>
              <a:buChar char="•"/>
            </a:pPr>
            <a:r>
              <a:rPr lang="en-GB" dirty="0">
                <a:ea typeface="+mn-lt"/>
                <a:cs typeface="+mn-lt"/>
              </a:rPr>
              <a:t>  Race Relations Act 1976</a:t>
            </a:r>
            <a:endParaRPr lang="en-GB" dirty="0"/>
          </a:p>
          <a:p>
            <a:pPr marL="0" indent="0">
              <a:buFont typeface="Arial"/>
              <a:buChar char="•"/>
            </a:pPr>
            <a:r>
              <a:rPr lang="en-GB" dirty="0">
                <a:ea typeface="+mn-lt"/>
                <a:cs typeface="+mn-lt"/>
              </a:rPr>
              <a:t>  Disability Discrimination Act 1995</a:t>
            </a:r>
            <a:endParaRPr lang="en-GB" dirty="0"/>
          </a:p>
          <a:p>
            <a:pPr>
              <a:buNone/>
            </a:pPr>
            <a:endParaRPr lang="en-GB" dirty="0">
              <a:cs typeface="Calibri" panose="020F0502020204030204"/>
            </a:endParaRPr>
          </a:p>
          <a:p>
            <a:pPr>
              <a:buNone/>
            </a:pPr>
            <a:endParaRPr lang="en-GB" dirty="0">
              <a:cs typeface="Calibri" panose="020F0502020204030204"/>
            </a:endParaRPr>
          </a:p>
          <a:p>
            <a:pPr marL="0" indent="0">
              <a:buNone/>
            </a:pPr>
            <a:endParaRPr lang="en-GB" dirty="0">
              <a:cs typeface="Calibri" panose="020F0502020204030204"/>
            </a:endParaRPr>
          </a:p>
        </p:txBody>
      </p:sp>
      <p:pic>
        <p:nvPicPr>
          <p:cNvPr id="4" name="Picture 3">
            <a:extLst>
              <a:ext uri="{FF2B5EF4-FFF2-40B4-BE49-F238E27FC236}">
                <a16:creationId xmlns:a16="http://schemas.microsoft.com/office/drawing/2014/main" id="{36AEB1F0-C8A9-4F31-A1E6-80E91A2A0F71}"/>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280221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1945368"/>
            <a:ext cx="10515600" cy="4596946"/>
          </a:xfrm>
        </p:spPr>
        <p:txBody>
          <a:bodyPr vert="horz" lIns="91440" tIns="45720" rIns="91440" bIns="45720" rtlCol="0" anchor="t">
            <a:noAutofit/>
          </a:bodyPr>
          <a:lstStyle/>
          <a:p>
            <a:pPr>
              <a:buNone/>
            </a:pPr>
            <a:r>
              <a:rPr lang="en-GB" sz="2700" dirty="0">
                <a:ea typeface="+mn-lt"/>
                <a:cs typeface="+mn-lt"/>
              </a:rPr>
              <a:t>Discrimination can come in one of the following forms:</a:t>
            </a:r>
            <a:endParaRPr lang="en-GB" sz="2700" dirty="0">
              <a:cs typeface="Calibri"/>
            </a:endParaRPr>
          </a:p>
          <a:p>
            <a:pPr marL="358775" indent="-358775">
              <a:buFont typeface="Arial"/>
              <a:buChar char="•"/>
            </a:pPr>
            <a:r>
              <a:rPr lang="en-GB" sz="2700" dirty="0">
                <a:ea typeface="+mn-lt"/>
                <a:cs typeface="+mn-lt"/>
              </a:rPr>
              <a:t>direct discrimination – treating someone with a protected characteristic less favourably than others</a:t>
            </a:r>
            <a:endParaRPr lang="en-GB" sz="2700" dirty="0"/>
          </a:p>
          <a:p>
            <a:pPr marL="358775" indent="-358775">
              <a:buFont typeface="Arial"/>
              <a:buChar char="•"/>
            </a:pPr>
            <a:r>
              <a:rPr lang="en-GB" sz="2700" dirty="0">
                <a:ea typeface="+mn-lt"/>
                <a:cs typeface="+mn-lt"/>
              </a:rPr>
              <a:t>indirect discrimination – putting rules or arrangements in place that apply to everyone, but that puts someone with a protected characteristic at an unfair disadvantage</a:t>
            </a:r>
            <a:endParaRPr lang="en-GB" sz="2700" dirty="0"/>
          </a:p>
          <a:p>
            <a:pPr marL="358775" indent="-358775">
              <a:buFont typeface="Arial"/>
              <a:buChar char="•"/>
            </a:pPr>
            <a:r>
              <a:rPr lang="en-GB" sz="2700" dirty="0">
                <a:ea typeface="+mn-lt"/>
                <a:cs typeface="+mn-lt"/>
              </a:rPr>
              <a:t>harassment – unwanted behaviour linked to a protected characteristic that violates someone’s dignity or creates an offensive environment for them</a:t>
            </a:r>
            <a:endParaRPr lang="en-GB" sz="2700" dirty="0"/>
          </a:p>
          <a:p>
            <a:pPr marL="358775" indent="-358775">
              <a:buFont typeface="Arial"/>
              <a:buChar char="•"/>
            </a:pPr>
            <a:r>
              <a:rPr lang="en-GB" sz="2700" dirty="0">
                <a:ea typeface="+mn-lt"/>
                <a:cs typeface="+mn-lt"/>
              </a:rPr>
              <a:t>victimisation – treating someone unfairly because they’ve complained about discrimination or harassment</a:t>
            </a:r>
            <a:endParaRPr lang="en-GB" sz="2700" dirty="0"/>
          </a:p>
          <a:p>
            <a:pPr marL="0" indent="0">
              <a:buNone/>
            </a:pPr>
            <a:endParaRPr lang="en-GB" dirty="0">
              <a:cs typeface="Calibri"/>
            </a:endParaRPr>
          </a:p>
        </p:txBody>
      </p:sp>
      <p:pic>
        <p:nvPicPr>
          <p:cNvPr id="4" name="Picture 3">
            <a:extLst>
              <a:ext uri="{FF2B5EF4-FFF2-40B4-BE49-F238E27FC236}">
                <a16:creationId xmlns:a16="http://schemas.microsoft.com/office/drawing/2014/main" id="{E5F3FEC9-B180-4FD7-A671-540C73E6476D}"/>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
        <p:nvSpPr>
          <p:cNvPr id="7" name="Title 1">
            <a:extLst>
              <a:ext uri="{FF2B5EF4-FFF2-40B4-BE49-F238E27FC236}">
                <a16:creationId xmlns:a16="http://schemas.microsoft.com/office/drawing/2014/main" id="{2AF97A62-3E21-4D16-8952-66D253C286EA}"/>
              </a:ext>
            </a:extLst>
          </p:cNvPr>
          <p:cNvSpPr>
            <a:spLocks noGrp="1"/>
          </p:cNvSpPr>
          <p:nvPr>
            <p:ph type="title"/>
          </p:nvPr>
        </p:nvSpPr>
        <p:spPr>
          <a:xfrm>
            <a:off x="838200" y="912581"/>
            <a:ext cx="10515600" cy="917802"/>
          </a:xfrm>
          <a:solidFill>
            <a:srgbClr val="F584EB"/>
          </a:solidFill>
        </p:spPr>
        <p:txBody>
          <a:bodyPr/>
          <a:lstStyle/>
          <a:p>
            <a:pPr algn="ctr"/>
            <a:r>
              <a:rPr lang="en-GB" dirty="0">
                <a:latin typeface="+mn-lt"/>
                <a:ea typeface="+mj-lt"/>
                <a:cs typeface="+mj-lt"/>
              </a:rPr>
              <a:t>The Equality Act 2010 </a:t>
            </a:r>
          </a:p>
        </p:txBody>
      </p:sp>
    </p:spTree>
    <p:extLst>
      <p:ext uri="{BB962C8B-B14F-4D97-AF65-F5344CB8AC3E}">
        <p14:creationId xmlns:p14="http://schemas.microsoft.com/office/powerpoint/2010/main" val="642089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211667" y="111125"/>
            <a:ext cx="9824962" cy="584730"/>
          </a:xfrm>
          <a:solidFill>
            <a:srgbClr val="F584EB"/>
          </a:solidFill>
        </p:spPr>
        <p:txBody>
          <a:bodyPr>
            <a:normAutofit fontScale="90000"/>
          </a:bodyPr>
          <a:lstStyle/>
          <a:p>
            <a:pPr algn="ctr"/>
            <a:r>
              <a:rPr lang="en-GB" dirty="0">
                <a:latin typeface="+mn-lt"/>
                <a:ea typeface="+mj-lt"/>
                <a:cs typeface="+mj-lt"/>
              </a:rPr>
              <a:t>The Equality Act 2010 </a:t>
            </a:r>
          </a:p>
        </p:txBody>
      </p:sp>
      <p:pic>
        <p:nvPicPr>
          <p:cNvPr id="6" name="Picture 6">
            <a:hlinkClick r:id="" action="ppaction://media"/>
            <a:extLst>
              <a:ext uri="{FF2B5EF4-FFF2-40B4-BE49-F238E27FC236}">
                <a16:creationId xmlns:a16="http://schemas.microsoft.com/office/drawing/2014/main" id="{DC51C529-58E7-4C9C-89CB-81F04A1AD3F1}"/>
              </a:ext>
            </a:extLst>
          </p:cNvPr>
          <p:cNvPicPr>
            <a:picLocks noRot="1" noChangeAspect="1"/>
          </p:cNvPicPr>
          <p:nvPr>
            <a:videoFile r:link="rId1"/>
          </p:nvPr>
        </p:nvPicPr>
        <p:blipFill>
          <a:blip r:embed="rId3"/>
          <a:stretch>
            <a:fillRect/>
          </a:stretch>
        </p:blipFill>
        <p:spPr>
          <a:xfrm>
            <a:off x="211667" y="809625"/>
            <a:ext cx="9824962" cy="5937250"/>
          </a:xfrm>
          <a:prstGeom prst="rect">
            <a:avLst/>
          </a:prstGeom>
        </p:spPr>
      </p:pic>
      <p:pic>
        <p:nvPicPr>
          <p:cNvPr id="4" name="Picture 3">
            <a:extLst>
              <a:ext uri="{FF2B5EF4-FFF2-40B4-BE49-F238E27FC236}">
                <a16:creationId xmlns:a16="http://schemas.microsoft.com/office/drawing/2014/main" id="{EBB90C01-0738-4163-A373-47BA448D57A7}"/>
              </a:ext>
            </a:extLst>
          </p:cNvPr>
          <p:cNvPicPr/>
          <p:nvPr/>
        </p:nvPicPr>
        <p:blipFill>
          <a:blip r:embed="rId4">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943783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669728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1247440015"/>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2804995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1349859795"/>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2849363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1738790076"/>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2444163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01193656"/>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 quality-health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3389659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28514" y="54430"/>
            <a:ext cx="1709056" cy="763588"/>
          </a:xfrm>
          <a:prstGeom prst="rect">
            <a:avLst/>
          </a:prstGeom>
        </p:spPr>
      </p:pic>
    </p:spTree>
    <p:extLst>
      <p:ext uri="{BB962C8B-B14F-4D97-AF65-F5344CB8AC3E}">
        <p14:creationId xmlns:p14="http://schemas.microsoft.com/office/powerpoint/2010/main" val="381539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413657" y="931182"/>
            <a:ext cx="11430000" cy="1325563"/>
          </a:xfrm>
          <a:solidFill>
            <a:srgbClr val="F584EB"/>
          </a:solidFill>
        </p:spPr>
        <p:txBody>
          <a:bodyPr/>
          <a:lstStyle/>
          <a:p>
            <a:pPr algn="ctr"/>
            <a:r>
              <a:rPr lang="en-GB" dirty="0">
                <a:latin typeface="+mn-lt"/>
                <a:ea typeface="+mj-lt"/>
                <a:cs typeface="+mj-lt"/>
              </a:rPr>
              <a:t>Additional Learning Needs and Education Tribunal (Wales) Act 2017</a:t>
            </a:r>
            <a:endParaRPr lang="en-US" dirty="0">
              <a:latin typeface="+mn-lt"/>
            </a:endParaRP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413657" y="2542268"/>
            <a:ext cx="11430000" cy="4117975"/>
          </a:xfrm>
        </p:spPr>
        <p:txBody>
          <a:bodyPr vert="horz" lIns="91440" tIns="45720" rIns="91440" bIns="45720" rtlCol="0" anchor="t">
            <a:noAutofit/>
          </a:bodyPr>
          <a:lstStyle/>
          <a:p>
            <a:pPr marL="0" indent="0">
              <a:spcAft>
                <a:spcPts val="1200"/>
              </a:spcAft>
              <a:buNone/>
            </a:pPr>
            <a:r>
              <a:rPr lang="en-GB" dirty="0">
                <a:ea typeface="+mn-lt"/>
                <a:cs typeface="+mn-lt"/>
              </a:rPr>
              <a:t>The Welsh Government is committed to transforming the expectations, experiences and outcomes for children and young people with additional learning needs (ALN) and has created an ambitious and wide-ranging Additional Learning Needs Transformation Programme.  This revolutionises the separate systems in schools and further education to create a unified system for supporting learners aged 0 to 25 years with ALN.</a:t>
            </a:r>
            <a:endParaRPr lang="en-US" dirty="0"/>
          </a:p>
          <a:p>
            <a:pPr marL="0" indent="0">
              <a:buNone/>
            </a:pPr>
            <a:r>
              <a:rPr lang="en-GB" dirty="0">
                <a:ea typeface="+mn-lt"/>
                <a:cs typeface="+mn-lt"/>
              </a:rPr>
              <a:t>In addition to new legislation and statutory guidance, the Transformation Programme centres on skills development for the education workforce, to deliver effective support to learners with ALN in the classroom, as well as easier access to specialist support, information and advice.</a:t>
            </a:r>
          </a:p>
          <a:p>
            <a:endParaRPr lang="en-GB" dirty="0">
              <a:cs typeface="Calibri"/>
            </a:endParaRPr>
          </a:p>
        </p:txBody>
      </p:sp>
      <p:pic>
        <p:nvPicPr>
          <p:cNvPr id="4" name="Picture 3">
            <a:extLst>
              <a:ext uri="{FF2B5EF4-FFF2-40B4-BE49-F238E27FC236}">
                <a16:creationId xmlns:a16="http://schemas.microsoft.com/office/drawing/2014/main" id="{E3FB09D4-D9F2-4312-B796-CB44EB345946}"/>
              </a:ext>
            </a:extLst>
          </p:cNvPr>
          <p:cNvPicPr/>
          <p:nvPr/>
        </p:nvPicPr>
        <p:blipFill>
          <a:blip r:embed="rId2">
            <a:extLst>
              <a:ext uri="{28A0092B-C50C-407E-A947-70E740481C1C}">
                <a14:useLocalDpi xmlns:a14="http://schemas.microsoft.com/office/drawing/2010/main" val="0"/>
              </a:ext>
            </a:extLst>
          </a:blip>
          <a:stretch>
            <a:fillRect/>
          </a:stretch>
        </p:blipFill>
        <p:spPr>
          <a:xfrm>
            <a:off x="10428514" y="54430"/>
            <a:ext cx="1709056" cy="763588"/>
          </a:xfrm>
          <a:prstGeom prst="rect">
            <a:avLst/>
          </a:prstGeom>
        </p:spPr>
      </p:pic>
    </p:spTree>
    <p:extLst>
      <p:ext uri="{BB962C8B-B14F-4D97-AF65-F5344CB8AC3E}">
        <p14:creationId xmlns:p14="http://schemas.microsoft.com/office/powerpoint/2010/main" val="1044620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152400" y="55143"/>
            <a:ext cx="10080171" cy="1351574"/>
          </a:xfrm>
          <a:solidFill>
            <a:srgbClr val="F584EB"/>
          </a:solidFill>
        </p:spPr>
        <p:txBody>
          <a:bodyPr>
            <a:noAutofit/>
          </a:bodyPr>
          <a:lstStyle/>
          <a:p>
            <a:pPr algn="ctr"/>
            <a:r>
              <a:rPr lang="en-GB" dirty="0">
                <a:latin typeface="+mn-lt"/>
                <a:ea typeface="+mj-lt"/>
                <a:cs typeface="+mj-lt"/>
              </a:rPr>
              <a:t>Additional Learning Needs and Education Tribunal (Wales) Act </a:t>
            </a:r>
            <a:endParaRPr lang="en-GB" dirty="0">
              <a:latin typeface="+mn-lt"/>
              <a:cs typeface="Calibri Light"/>
            </a:endParaRPr>
          </a:p>
        </p:txBody>
      </p:sp>
      <p:pic>
        <p:nvPicPr>
          <p:cNvPr id="6" name="Picture 6">
            <a:hlinkClick r:id="" action="ppaction://media"/>
            <a:extLst>
              <a:ext uri="{FF2B5EF4-FFF2-40B4-BE49-F238E27FC236}">
                <a16:creationId xmlns:a16="http://schemas.microsoft.com/office/drawing/2014/main" id="{8FC20FFE-569F-4365-BBB3-7D671589A949}"/>
              </a:ext>
            </a:extLst>
          </p:cNvPr>
          <p:cNvPicPr>
            <a:picLocks noRot="1" noChangeAspect="1"/>
          </p:cNvPicPr>
          <p:nvPr>
            <a:videoFile r:link="rId1"/>
          </p:nvPr>
        </p:nvPicPr>
        <p:blipFill>
          <a:blip r:embed="rId3"/>
          <a:stretch>
            <a:fillRect/>
          </a:stretch>
        </p:blipFill>
        <p:spPr>
          <a:xfrm>
            <a:off x="152400" y="1406717"/>
            <a:ext cx="10080171" cy="5364195"/>
          </a:xfrm>
          <a:prstGeom prst="rect">
            <a:avLst/>
          </a:prstGeom>
        </p:spPr>
      </p:pic>
      <p:pic>
        <p:nvPicPr>
          <p:cNvPr id="4" name="Picture 3">
            <a:extLst>
              <a:ext uri="{FF2B5EF4-FFF2-40B4-BE49-F238E27FC236}">
                <a16:creationId xmlns:a16="http://schemas.microsoft.com/office/drawing/2014/main" id="{C0A466E6-46AF-43D4-8F6F-7459E4F5790B}"/>
              </a:ext>
            </a:extLst>
          </p:cNvPr>
          <p:cNvPicPr/>
          <p:nvPr/>
        </p:nvPicPr>
        <p:blipFill>
          <a:blip r:embed="rId4">
            <a:extLst>
              <a:ext uri="{28A0092B-C50C-407E-A947-70E740481C1C}">
                <a14:useLocalDpi xmlns:a14="http://schemas.microsoft.com/office/drawing/2010/main" val="0"/>
              </a:ext>
            </a:extLst>
          </a:blip>
          <a:stretch>
            <a:fillRect/>
          </a:stretch>
        </p:blipFill>
        <p:spPr>
          <a:xfrm>
            <a:off x="10428514" y="54430"/>
            <a:ext cx="1709056" cy="763588"/>
          </a:xfrm>
          <a:prstGeom prst="rect">
            <a:avLst/>
          </a:prstGeom>
        </p:spPr>
      </p:pic>
    </p:spTree>
    <p:extLst>
      <p:ext uri="{BB962C8B-B14F-4D97-AF65-F5344CB8AC3E}">
        <p14:creationId xmlns:p14="http://schemas.microsoft.com/office/powerpoint/2010/main" val="19534631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99EA75-ED08-4848-B3C2-0CB76A1B535A}">
  <ds:schemaRefs>
    <ds:schemaRef ds:uri="http://purl.org/dc/terms/"/>
    <ds:schemaRef ds:uri="http://schemas.microsoft.com/sharepoint/v3"/>
    <ds:schemaRef ds:uri="http://schemas.microsoft.com/office/2006/documentManagement/types"/>
    <ds:schemaRef ds:uri="07b9bb9f-93d7-4a9d-9e48-363b5c999e88"/>
    <ds:schemaRef ds:uri="http://purl.org/dc/elements/1.1/"/>
    <ds:schemaRef ds:uri="http://schemas.microsoft.com/office/infopath/2007/PartnerControls"/>
    <ds:schemaRef ds:uri="36f98b4f-ba65-4a7d-9a34-48b23de556cb"/>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3.xml><?xml version="1.0" encoding="utf-8"?>
<ds:datastoreItem xmlns:ds="http://schemas.openxmlformats.org/officeDocument/2006/customXml" ds:itemID="{D6F85119-0C8B-4324-AFD9-EC5908F11A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89</TotalTime>
  <Words>2111</Words>
  <Application>Microsoft Office PowerPoint</Application>
  <PresentationFormat>Widescreen</PresentationFormat>
  <Paragraphs>149</Paragraphs>
  <Slides>19</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Wingdings</vt:lpstr>
      <vt:lpstr>Office Theme</vt:lpstr>
      <vt:lpstr>GCE Health and Social Care, and Childcare  Unit 2 Supporting health, well-being and resilience in Wales  Task 1, part (b) – current legislation (4)</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Additional Learning Needs and Education Tribunal (Wales) Act 2017</vt:lpstr>
      <vt:lpstr>Additional Learning Needs and Education Tribunal (Wales) Act </vt:lpstr>
      <vt:lpstr>Linking to NEA Task 1</vt:lpstr>
      <vt:lpstr>The Mental Capacity Act 2005</vt:lpstr>
      <vt:lpstr>The Mental Capacity Act 2005</vt:lpstr>
      <vt:lpstr>Linking to NEA Task 1</vt:lpstr>
      <vt:lpstr>Public Health Wales Act 2017</vt:lpstr>
      <vt:lpstr>Linking to NEA Task 1</vt:lpstr>
      <vt:lpstr>The Equality Act 2010 </vt:lpstr>
      <vt:lpstr>The Equality Act 2010 </vt:lpstr>
      <vt:lpstr>The Equality Act 2010 </vt:lpstr>
      <vt:lpstr>Linking to NEA Task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3155</cp:revision>
  <dcterms:created xsi:type="dcterms:W3CDTF">2020-04-27T13:53:12Z</dcterms:created>
  <dcterms:modified xsi:type="dcterms:W3CDTF">2021-10-26T16:11:42Z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