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4" r:id="rId4"/>
  </p:sldMasterIdLst>
  <p:notesMasterIdLst>
    <p:notesMasterId r:id="rId30"/>
  </p:notesMasterIdLst>
  <p:sldIdLst>
    <p:sldId id="257" r:id="rId5"/>
    <p:sldId id="329" r:id="rId6"/>
    <p:sldId id="337" r:id="rId7"/>
    <p:sldId id="339" r:id="rId8"/>
    <p:sldId id="338" r:id="rId9"/>
    <p:sldId id="324" r:id="rId10"/>
    <p:sldId id="304" r:id="rId11"/>
    <p:sldId id="328" r:id="rId12"/>
    <p:sldId id="323" r:id="rId13"/>
    <p:sldId id="403" r:id="rId14"/>
    <p:sldId id="402" r:id="rId15"/>
    <p:sldId id="404" r:id="rId16"/>
    <p:sldId id="400" r:id="rId17"/>
    <p:sldId id="405" r:id="rId18"/>
    <p:sldId id="406" r:id="rId19"/>
    <p:sldId id="407" r:id="rId20"/>
    <p:sldId id="408" r:id="rId21"/>
    <p:sldId id="409" r:id="rId22"/>
    <p:sldId id="410" r:id="rId23"/>
    <p:sldId id="411" r:id="rId24"/>
    <p:sldId id="412" r:id="rId25"/>
    <p:sldId id="413" r:id="rId26"/>
    <p:sldId id="415" r:id="rId27"/>
    <p:sldId id="414" r:id="rId28"/>
    <p:sldId id="416" r:id="rId29"/>
  </p:sldIdLst>
  <p:sldSz cx="12192000" cy="6858000"/>
  <p:notesSz cx="6858000" cy="9144000"/>
  <p:defaultText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30A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F54EB2D-BF65-4C9F-86EF-AB4D6248A928}" v="70" dt="2021-05-05T17:17:14.35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00" autoAdjust="0"/>
    <p:restoredTop sz="86427"/>
  </p:normalViewPr>
  <p:slideViewPr>
    <p:cSldViewPr snapToGrid="0" snapToObjects="1">
      <p:cViewPr varScale="1">
        <p:scale>
          <a:sx n="54" d="100"/>
          <a:sy n="54" d="100"/>
        </p:scale>
        <p:origin x="1040" y="5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yman, Hilary" userId="f3bca22b-3a42-4d89-8a24-ce254d13f28a" providerId="ADAL" clId="{E2E1EA3F-44F5-403B-BDD1-6E26A35173E2}"/>
    <pc:docChg chg="undo custSel addSld delSld modSld sldOrd">
      <pc:chgData name="Wyman, Hilary" userId="f3bca22b-3a42-4d89-8a24-ce254d13f28a" providerId="ADAL" clId="{E2E1EA3F-44F5-403B-BDD1-6E26A35173E2}" dt="2021-05-05T10:17:21.789" v="1364" actId="2085"/>
      <pc:docMkLst>
        <pc:docMk/>
      </pc:docMkLst>
      <pc:sldChg chg="addSp delSp modSp mod">
        <pc:chgData name="Wyman, Hilary" userId="f3bca22b-3a42-4d89-8a24-ce254d13f28a" providerId="ADAL" clId="{E2E1EA3F-44F5-403B-BDD1-6E26A35173E2}" dt="2021-04-21T13:40:27.127" v="1363" actId="20577"/>
        <pc:sldMkLst>
          <pc:docMk/>
          <pc:sldMk cId="1589661922" sldId="257"/>
        </pc:sldMkLst>
        <pc:spChg chg="mod">
          <ac:chgData name="Wyman, Hilary" userId="f3bca22b-3a42-4d89-8a24-ce254d13f28a" providerId="ADAL" clId="{E2E1EA3F-44F5-403B-BDD1-6E26A35173E2}" dt="2021-04-14T09:48:13.575" v="210" actId="14100"/>
          <ac:spMkLst>
            <pc:docMk/>
            <pc:sldMk cId="1589661922" sldId="257"/>
            <ac:spMk id="2" creationId="{64E33059-A39D-7C41-B89E-02827D908B22}"/>
          </ac:spMkLst>
        </pc:spChg>
        <pc:spChg chg="mod">
          <ac:chgData name="Wyman, Hilary" userId="f3bca22b-3a42-4d89-8a24-ce254d13f28a" providerId="ADAL" clId="{E2E1EA3F-44F5-403B-BDD1-6E26A35173E2}" dt="2021-04-14T09:47:49.309" v="206" actId="2710"/>
          <ac:spMkLst>
            <pc:docMk/>
            <pc:sldMk cId="1589661922" sldId="257"/>
            <ac:spMk id="3" creationId="{3ED5C803-5E01-E242-8FF1-96353FBD6B7F}"/>
          </ac:spMkLst>
        </pc:spChg>
        <pc:spChg chg="del mod">
          <ac:chgData name="Wyman, Hilary" userId="f3bca22b-3a42-4d89-8a24-ce254d13f28a" providerId="ADAL" clId="{E2E1EA3F-44F5-403B-BDD1-6E26A35173E2}" dt="2021-04-14T09:46:16.404" v="153" actId="478"/>
          <ac:spMkLst>
            <pc:docMk/>
            <pc:sldMk cId="1589661922" sldId="257"/>
            <ac:spMk id="4" creationId="{23585DA8-22F9-4033-B49C-258219945A03}"/>
          </ac:spMkLst>
        </pc:spChg>
        <pc:spChg chg="add mod">
          <ac:chgData name="Wyman, Hilary" userId="f3bca22b-3a42-4d89-8a24-ce254d13f28a" providerId="ADAL" clId="{E2E1EA3F-44F5-403B-BDD1-6E26A35173E2}" dt="2021-04-21T13:40:27.127" v="1363" actId="20577"/>
          <ac:spMkLst>
            <pc:docMk/>
            <pc:sldMk cId="1589661922" sldId="257"/>
            <ac:spMk id="5" creationId="{962540C8-EFB1-4A26-905D-2795B8A860B5}"/>
          </ac:spMkLst>
        </pc:spChg>
      </pc:sldChg>
      <pc:sldChg chg="addSp modSp add mod">
        <pc:chgData name="Wyman, Hilary" userId="f3bca22b-3a42-4d89-8a24-ce254d13f28a" providerId="ADAL" clId="{E2E1EA3F-44F5-403B-BDD1-6E26A35173E2}" dt="2021-04-14T11:36:14.197" v="577"/>
        <pc:sldMkLst>
          <pc:docMk/>
          <pc:sldMk cId="947202216" sldId="304"/>
        </pc:sldMkLst>
        <pc:spChg chg="mod">
          <ac:chgData name="Wyman, Hilary" userId="f3bca22b-3a42-4d89-8a24-ce254d13f28a" providerId="ADAL" clId="{E2E1EA3F-44F5-403B-BDD1-6E26A35173E2}" dt="2021-04-14T11:35:49.369" v="569" actId="14100"/>
          <ac:spMkLst>
            <pc:docMk/>
            <pc:sldMk cId="947202216" sldId="304"/>
            <ac:spMk id="2" creationId="{EE8F5874-7B72-47AA-9495-8513776784C4}"/>
          </ac:spMkLst>
        </pc:spChg>
        <pc:spChg chg="mod">
          <ac:chgData name="Wyman, Hilary" userId="f3bca22b-3a42-4d89-8a24-ce254d13f28a" providerId="ADAL" clId="{E2E1EA3F-44F5-403B-BDD1-6E26A35173E2}" dt="2021-04-14T11:35:56.463" v="576" actId="1036"/>
          <ac:spMkLst>
            <pc:docMk/>
            <pc:sldMk cId="947202216" sldId="304"/>
            <ac:spMk id="5" creationId="{4A877ECA-49E6-4814-B87C-EB8E8AD9786B}"/>
          </ac:spMkLst>
        </pc:spChg>
        <pc:spChg chg="add mod">
          <ac:chgData name="Wyman, Hilary" userId="f3bca22b-3a42-4d89-8a24-ce254d13f28a" providerId="ADAL" clId="{E2E1EA3F-44F5-403B-BDD1-6E26A35173E2}" dt="2021-04-14T11:36:14.197" v="577"/>
          <ac:spMkLst>
            <pc:docMk/>
            <pc:sldMk cId="947202216" sldId="304"/>
            <ac:spMk id="7" creationId="{C8F5D0B5-9D0F-4ECF-BD7A-A04775E62BA1}"/>
          </ac:spMkLst>
        </pc:spChg>
        <pc:graphicFrameChg chg="mod modGraphic">
          <ac:chgData name="Wyman, Hilary" userId="f3bca22b-3a42-4d89-8a24-ce254d13f28a" providerId="ADAL" clId="{E2E1EA3F-44F5-403B-BDD1-6E26A35173E2}" dt="2021-04-14T11:35:56.463" v="576" actId="1036"/>
          <ac:graphicFrameMkLst>
            <pc:docMk/>
            <pc:sldMk cId="947202216" sldId="304"/>
            <ac:graphicFrameMk id="6" creationId="{00000000-0000-0000-0000-000000000000}"/>
          </ac:graphicFrameMkLst>
        </pc:graphicFrameChg>
        <pc:picChg chg="mod">
          <ac:chgData name="Wyman, Hilary" userId="f3bca22b-3a42-4d89-8a24-ce254d13f28a" providerId="ADAL" clId="{E2E1EA3F-44F5-403B-BDD1-6E26A35173E2}" dt="2021-04-14T11:35:56.463" v="576" actId="1036"/>
          <ac:picMkLst>
            <pc:docMk/>
            <pc:sldMk cId="947202216" sldId="304"/>
            <ac:picMk id="3" creationId="{B9578BB4-7BB0-49C3-BF2A-E8D0ACD65064}"/>
          </ac:picMkLst>
        </pc:picChg>
      </pc:sldChg>
      <pc:sldChg chg="addSp delSp modSp mod">
        <pc:chgData name="Wyman, Hilary" userId="f3bca22b-3a42-4d89-8a24-ce254d13f28a" providerId="ADAL" clId="{E2E1EA3F-44F5-403B-BDD1-6E26A35173E2}" dt="2021-04-14T11:43:23.429" v="682" actId="20577"/>
        <pc:sldMkLst>
          <pc:docMk/>
          <pc:sldMk cId="4175427298" sldId="323"/>
        </pc:sldMkLst>
        <pc:spChg chg="mod">
          <ac:chgData name="Wyman, Hilary" userId="f3bca22b-3a42-4d89-8a24-ce254d13f28a" providerId="ADAL" clId="{E2E1EA3F-44F5-403B-BDD1-6E26A35173E2}" dt="2021-04-14T11:43:23.429" v="682" actId="20577"/>
          <ac:spMkLst>
            <pc:docMk/>
            <pc:sldMk cId="4175427298" sldId="323"/>
            <ac:spMk id="3" creationId="{06253698-74E0-4AC6-9D05-0172701E76CB}"/>
          </ac:spMkLst>
        </pc:spChg>
        <pc:spChg chg="add mod">
          <ac:chgData name="Wyman, Hilary" userId="f3bca22b-3a42-4d89-8a24-ce254d13f28a" providerId="ADAL" clId="{E2E1EA3F-44F5-403B-BDD1-6E26A35173E2}" dt="2021-04-14T11:41:46.257" v="636" actId="1035"/>
          <ac:spMkLst>
            <pc:docMk/>
            <pc:sldMk cId="4175427298" sldId="323"/>
            <ac:spMk id="4" creationId="{112A6FAC-89DE-4BB5-8BCC-02E95B6661B1}"/>
          </ac:spMkLst>
        </pc:spChg>
        <pc:spChg chg="del">
          <ac:chgData name="Wyman, Hilary" userId="f3bca22b-3a42-4d89-8a24-ce254d13f28a" providerId="ADAL" clId="{E2E1EA3F-44F5-403B-BDD1-6E26A35173E2}" dt="2021-04-14T11:39:13.043" v="597" actId="478"/>
          <ac:spMkLst>
            <pc:docMk/>
            <pc:sldMk cId="4175427298" sldId="323"/>
            <ac:spMk id="5" creationId="{E4935EC9-E3FC-48ED-A64F-B9DBABCBE78D}"/>
          </ac:spMkLst>
        </pc:spChg>
        <pc:spChg chg="add mod">
          <ac:chgData name="Wyman, Hilary" userId="f3bca22b-3a42-4d89-8a24-ce254d13f28a" providerId="ADAL" clId="{E2E1EA3F-44F5-403B-BDD1-6E26A35173E2}" dt="2021-04-14T11:40:34.227" v="605"/>
          <ac:spMkLst>
            <pc:docMk/>
            <pc:sldMk cId="4175427298" sldId="323"/>
            <ac:spMk id="6" creationId="{C5286FB9-53ED-4325-8463-D36052EDA224}"/>
          </ac:spMkLst>
        </pc:spChg>
      </pc:sldChg>
      <pc:sldChg chg="addSp modSp mod">
        <pc:chgData name="Wyman, Hilary" userId="f3bca22b-3a42-4d89-8a24-ce254d13f28a" providerId="ADAL" clId="{E2E1EA3F-44F5-403B-BDD1-6E26A35173E2}" dt="2021-04-14T10:33:01.441" v="389" actId="20577"/>
        <pc:sldMkLst>
          <pc:docMk/>
          <pc:sldMk cId="2693347940" sldId="324"/>
        </pc:sldMkLst>
        <pc:spChg chg="add mod">
          <ac:chgData name="Wyman, Hilary" userId="f3bca22b-3a42-4d89-8a24-ce254d13f28a" providerId="ADAL" clId="{E2E1EA3F-44F5-403B-BDD1-6E26A35173E2}" dt="2021-04-14T10:06:51.454" v="354"/>
          <ac:spMkLst>
            <pc:docMk/>
            <pc:sldMk cId="2693347940" sldId="324"/>
            <ac:spMk id="4" creationId="{6748640B-3534-41B3-96E4-6457F5008370}"/>
          </ac:spMkLst>
        </pc:spChg>
        <pc:graphicFrameChg chg="mod modGraphic">
          <ac:chgData name="Wyman, Hilary" userId="f3bca22b-3a42-4d89-8a24-ce254d13f28a" providerId="ADAL" clId="{E2E1EA3F-44F5-403B-BDD1-6E26A35173E2}" dt="2021-04-14T10:33:01.441" v="389" actId="20577"/>
          <ac:graphicFrameMkLst>
            <pc:docMk/>
            <pc:sldMk cId="2693347940" sldId="324"/>
            <ac:graphicFrameMk id="3" creationId="{97166288-8F1B-440C-A982-ACF187BD22F2}"/>
          </ac:graphicFrameMkLst>
        </pc:graphicFrameChg>
      </pc:sldChg>
      <pc:sldChg chg="addSp modSp mod">
        <pc:chgData name="Wyman, Hilary" userId="f3bca22b-3a42-4d89-8a24-ce254d13f28a" providerId="ADAL" clId="{E2E1EA3F-44F5-403B-BDD1-6E26A35173E2}" dt="2021-04-14T13:04:17.607" v="1323" actId="20577"/>
        <pc:sldMkLst>
          <pc:docMk/>
          <pc:sldMk cId="127315192" sldId="328"/>
        </pc:sldMkLst>
        <pc:spChg chg="add mod">
          <ac:chgData name="Wyman, Hilary" userId="f3bca22b-3a42-4d89-8a24-ce254d13f28a" providerId="ADAL" clId="{E2E1EA3F-44F5-403B-BDD1-6E26A35173E2}" dt="2021-04-14T11:37:01.525" v="580"/>
          <ac:spMkLst>
            <pc:docMk/>
            <pc:sldMk cId="127315192" sldId="328"/>
            <ac:spMk id="6" creationId="{AC6063CF-235C-4F17-85DE-BEF1A3E6223A}"/>
          </ac:spMkLst>
        </pc:spChg>
        <pc:graphicFrameChg chg="mod modGraphic">
          <ac:chgData name="Wyman, Hilary" userId="f3bca22b-3a42-4d89-8a24-ce254d13f28a" providerId="ADAL" clId="{E2E1EA3F-44F5-403B-BDD1-6E26A35173E2}" dt="2021-04-14T13:04:17.607" v="1323" actId="20577"/>
          <ac:graphicFrameMkLst>
            <pc:docMk/>
            <pc:sldMk cId="127315192" sldId="328"/>
            <ac:graphicFrameMk id="4" creationId="{0EA5DC80-E0F3-4648-83A5-5BBDC5810938}"/>
          </ac:graphicFrameMkLst>
        </pc:graphicFrameChg>
        <pc:picChg chg="mod">
          <ac:chgData name="Wyman, Hilary" userId="f3bca22b-3a42-4d89-8a24-ce254d13f28a" providerId="ADAL" clId="{E2E1EA3F-44F5-403B-BDD1-6E26A35173E2}" dt="2021-04-14T11:37:35.774" v="587" actId="1076"/>
          <ac:picMkLst>
            <pc:docMk/>
            <pc:sldMk cId="127315192" sldId="328"/>
            <ac:picMk id="5" creationId="{CEA71692-B04A-4E73-9325-A585AA1D51E4}"/>
          </ac:picMkLst>
        </pc:picChg>
      </pc:sldChg>
      <pc:sldChg chg="addSp delSp modSp mod">
        <pc:chgData name="Wyman, Hilary" userId="f3bca22b-3a42-4d89-8a24-ce254d13f28a" providerId="ADAL" clId="{E2E1EA3F-44F5-403B-BDD1-6E26A35173E2}" dt="2021-04-14T11:28:39.856" v="400" actId="20577"/>
        <pc:sldMkLst>
          <pc:docMk/>
          <pc:sldMk cId="2242577526" sldId="329"/>
        </pc:sldMkLst>
        <pc:spChg chg="del mod">
          <ac:chgData name="Wyman, Hilary" userId="f3bca22b-3a42-4d89-8a24-ce254d13f28a" providerId="ADAL" clId="{E2E1EA3F-44F5-403B-BDD1-6E26A35173E2}" dt="2021-04-14T09:49:24.559" v="216" actId="478"/>
          <ac:spMkLst>
            <pc:docMk/>
            <pc:sldMk cId="2242577526" sldId="329"/>
            <ac:spMk id="4" creationId="{D752AFE3-0E59-4BB8-BEBE-FD00F5B6F2DE}"/>
          </ac:spMkLst>
        </pc:spChg>
        <pc:spChg chg="del mod">
          <ac:chgData name="Wyman, Hilary" userId="f3bca22b-3a42-4d89-8a24-ce254d13f28a" providerId="ADAL" clId="{E2E1EA3F-44F5-403B-BDD1-6E26A35173E2}" dt="2021-04-14T09:49:24.559" v="216" actId="478"/>
          <ac:spMkLst>
            <pc:docMk/>
            <pc:sldMk cId="2242577526" sldId="329"/>
            <ac:spMk id="5" creationId="{45B00018-E2E4-4CFE-AECD-632A92E68339}"/>
          </ac:spMkLst>
        </pc:spChg>
        <pc:spChg chg="add mod">
          <ac:chgData name="Wyman, Hilary" userId="f3bca22b-3a42-4d89-8a24-ce254d13f28a" providerId="ADAL" clId="{E2E1EA3F-44F5-403B-BDD1-6E26A35173E2}" dt="2021-04-14T11:28:39.856" v="400" actId="20577"/>
          <ac:spMkLst>
            <pc:docMk/>
            <pc:sldMk cId="2242577526" sldId="329"/>
            <ac:spMk id="6" creationId="{6DF6DC7B-B1B7-4E6D-954D-A52DB4805FC3}"/>
          </ac:spMkLst>
        </pc:spChg>
        <pc:spChg chg="mod">
          <ac:chgData name="Wyman, Hilary" userId="f3bca22b-3a42-4d89-8a24-ce254d13f28a" providerId="ADAL" clId="{E2E1EA3F-44F5-403B-BDD1-6E26A35173E2}" dt="2021-04-14T09:39:18.830" v="21" actId="1036"/>
          <ac:spMkLst>
            <pc:docMk/>
            <pc:sldMk cId="2242577526" sldId="329"/>
            <ac:spMk id="7" creationId="{35E464C3-D5B7-404A-9BD4-27D6CECBFC98}"/>
          </ac:spMkLst>
        </pc:spChg>
        <pc:picChg chg="del">
          <ac:chgData name="Wyman, Hilary" userId="f3bca22b-3a42-4d89-8a24-ce254d13f28a" providerId="ADAL" clId="{E2E1EA3F-44F5-403B-BDD1-6E26A35173E2}" dt="2021-04-14T09:49:24.559" v="216" actId="478"/>
          <ac:picMkLst>
            <pc:docMk/>
            <pc:sldMk cId="2242577526" sldId="329"/>
            <ac:picMk id="3" creationId="{D6CD59AC-B511-4752-AB24-4AF12F837F01}"/>
          </ac:picMkLst>
        </pc:picChg>
      </pc:sldChg>
      <pc:sldChg chg="modSp mod">
        <pc:chgData name="Wyman, Hilary" userId="f3bca22b-3a42-4d89-8a24-ce254d13f28a" providerId="ADAL" clId="{E2E1EA3F-44F5-403B-BDD1-6E26A35173E2}" dt="2021-04-14T11:58:34.127" v="1025" actId="14100"/>
        <pc:sldMkLst>
          <pc:docMk/>
          <pc:sldMk cId="1564652613" sldId="330"/>
        </pc:sldMkLst>
        <pc:spChg chg="mod">
          <ac:chgData name="Wyman, Hilary" userId="f3bca22b-3a42-4d89-8a24-ce254d13f28a" providerId="ADAL" clId="{E2E1EA3F-44F5-403B-BDD1-6E26A35173E2}" dt="2021-04-14T09:40:23.329" v="60" actId="1036"/>
          <ac:spMkLst>
            <pc:docMk/>
            <pc:sldMk cId="1564652613" sldId="330"/>
            <ac:spMk id="7" creationId="{35E464C3-D5B7-404A-9BD4-27D6CECBFC98}"/>
          </ac:spMkLst>
        </pc:spChg>
        <pc:picChg chg="mod">
          <ac:chgData name="Wyman, Hilary" userId="f3bca22b-3a42-4d89-8a24-ce254d13f28a" providerId="ADAL" clId="{E2E1EA3F-44F5-403B-BDD1-6E26A35173E2}" dt="2021-04-14T11:58:34.127" v="1025" actId="14100"/>
          <ac:picMkLst>
            <pc:docMk/>
            <pc:sldMk cId="1564652613" sldId="330"/>
            <ac:picMk id="2" creationId="{D4BF1AEE-581B-413C-B286-49278ADEA08D}"/>
          </ac:picMkLst>
        </pc:picChg>
      </pc:sldChg>
      <pc:sldChg chg="modSp mod">
        <pc:chgData name="Wyman, Hilary" userId="f3bca22b-3a42-4d89-8a24-ce254d13f28a" providerId="ADAL" clId="{E2E1EA3F-44F5-403B-BDD1-6E26A35173E2}" dt="2021-04-14T12:47:01.484" v="1043" actId="20577"/>
        <pc:sldMkLst>
          <pc:docMk/>
          <pc:sldMk cId="3947169928" sldId="331"/>
        </pc:sldMkLst>
        <pc:spChg chg="mod">
          <ac:chgData name="Wyman, Hilary" userId="f3bca22b-3a42-4d89-8a24-ce254d13f28a" providerId="ADAL" clId="{E2E1EA3F-44F5-403B-BDD1-6E26A35173E2}" dt="2021-04-14T09:41:27.032" v="98" actId="1038"/>
          <ac:spMkLst>
            <pc:docMk/>
            <pc:sldMk cId="3947169928" sldId="331"/>
            <ac:spMk id="2" creationId="{DDC9CC7A-AB96-4357-A174-7AE2B12E873A}"/>
          </ac:spMkLst>
        </pc:spChg>
        <pc:spChg chg="mod">
          <ac:chgData name="Wyman, Hilary" userId="f3bca22b-3a42-4d89-8a24-ce254d13f28a" providerId="ADAL" clId="{E2E1EA3F-44F5-403B-BDD1-6E26A35173E2}" dt="2021-04-14T12:47:01.484" v="1043" actId="20577"/>
          <ac:spMkLst>
            <pc:docMk/>
            <pc:sldMk cId="3947169928" sldId="331"/>
            <ac:spMk id="5" creationId="{126566F4-64CF-4016-B178-4135CBCCEF3A}"/>
          </ac:spMkLst>
        </pc:spChg>
        <pc:spChg chg="mod">
          <ac:chgData name="Wyman, Hilary" userId="f3bca22b-3a42-4d89-8a24-ce254d13f28a" providerId="ADAL" clId="{E2E1EA3F-44F5-403B-BDD1-6E26A35173E2}" dt="2021-04-14T09:41:20.658" v="86" actId="1036"/>
          <ac:spMkLst>
            <pc:docMk/>
            <pc:sldMk cId="3947169928" sldId="331"/>
            <ac:spMk id="7" creationId="{35E464C3-D5B7-404A-9BD4-27D6CECBFC98}"/>
          </ac:spMkLst>
        </pc:spChg>
      </pc:sldChg>
      <pc:sldChg chg="modSp mod">
        <pc:chgData name="Wyman, Hilary" userId="f3bca22b-3a42-4d89-8a24-ce254d13f28a" providerId="ADAL" clId="{E2E1EA3F-44F5-403B-BDD1-6E26A35173E2}" dt="2021-04-14T14:13:16.039" v="1356" actId="13926"/>
        <pc:sldMkLst>
          <pc:docMk/>
          <pc:sldMk cId="862893263" sldId="332"/>
        </pc:sldMkLst>
        <pc:spChg chg="mod">
          <ac:chgData name="Wyman, Hilary" userId="f3bca22b-3a42-4d89-8a24-ce254d13f28a" providerId="ADAL" clId="{E2E1EA3F-44F5-403B-BDD1-6E26A35173E2}" dt="2021-04-14T09:41:55.157" v="122" actId="1038"/>
          <ac:spMkLst>
            <pc:docMk/>
            <pc:sldMk cId="862893263" sldId="332"/>
            <ac:spMk id="2" creationId="{9F2D4202-C1D7-4755-BAF1-C4D564F16603}"/>
          </ac:spMkLst>
        </pc:spChg>
        <pc:spChg chg="mod">
          <ac:chgData name="Wyman, Hilary" userId="f3bca22b-3a42-4d89-8a24-ce254d13f28a" providerId="ADAL" clId="{E2E1EA3F-44F5-403B-BDD1-6E26A35173E2}" dt="2021-04-14T14:13:16.039" v="1356" actId="13926"/>
          <ac:spMkLst>
            <pc:docMk/>
            <pc:sldMk cId="862893263" sldId="332"/>
            <ac:spMk id="5" creationId="{01EB14A2-EB19-4218-89B5-96CB754E5335}"/>
          </ac:spMkLst>
        </pc:spChg>
        <pc:spChg chg="mod">
          <ac:chgData name="Wyman, Hilary" userId="f3bca22b-3a42-4d89-8a24-ce254d13f28a" providerId="ADAL" clId="{E2E1EA3F-44F5-403B-BDD1-6E26A35173E2}" dt="2021-04-14T09:41:50.422" v="110" actId="1036"/>
          <ac:spMkLst>
            <pc:docMk/>
            <pc:sldMk cId="862893263" sldId="332"/>
            <ac:spMk id="7" creationId="{35E464C3-D5B7-404A-9BD4-27D6CECBFC98}"/>
          </ac:spMkLst>
        </pc:spChg>
      </pc:sldChg>
      <pc:sldChg chg="modSp mod">
        <pc:chgData name="Wyman, Hilary" userId="f3bca22b-3a42-4d89-8a24-ce254d13f28a" providerId="ADAL" clId="{E2E1EA3F-44F5-403B-BDD1-6E26A35173E2}" dt="2021-04-14T12:55:28.147" v="1223" actId="20577"/>
        <pc:sldMkLst>
          <pc:docMk/>
          <pc:sldMk cId="2775759644" sldId="333"/>
        </pc:sldMkLst>
        <pc:spChg chg="mod">
          <ac:chgData name="Wyman, Hilary" userId="f3bca22b-3a42-4d89-8a24-ce254d13f28a" providerId="ADAL" clId="{E2E1EA3F-44F5-403B-BDD1-6E26A35173E2}" dt="2021-04-14T09:42:16.281" v="148" actId="1038"/>
          <ac:spMkLst>
            <pc:docMk/>
            <pc:sldMk cId="2775759644" sldId="333"/>
            <ac:spMk id="2" creationId="{D0B04E2A-8579-42AF-ADE1-A59DBF6ED507}"/>
          </ac:spMkLst>
        </pc:spChg>
        <pc:spChg chg="mod">
          <ac:chgData name="Wyman, Hilary" userId="f3bca22b-3a42-4d89-8a24-ce254d13f28a" providerId="ADAL" clId="{E2E1EA3F-44F5-403B-BDD1-6E26A35173E2}" dt="2021-04-14T12:55:28.147" v="1223" actId="20577"/>
          <ac:spMkLst>
            <pc:docMk/>
            <pc:sldMk cId="2775759644" sldId="333"/>
            <ac:spMk id="5" creationId="{E6FC2057-FA7B-4EFE-AC16-B471AE7DD41C}"/>
          </ac:spMkLst>
        </pc:spChg>
        <pc:spChg chg="mod">
          <ac:chgData name="Wyman, Hilary" userId="f3bca22b-3a42-4d89-8a24-ce254d13f28a" providerId="ADAL" clId="{E2E1EA3F-44F5-403B-BDD1-6E26A35173E2}" dt="2021-04-14T09:42:07.890" v="136" actId="1035"/>
          <ac:spMkLst>
            <pc:docMk/>
            <pc:sldMk cId="2775759644" sldId="333"/>
            <ac:spMk id="7" creationId="{35E464C3-D5B7-404A-9BD4-27D6CECBFC98}"/>
          </ac:spMkLst>
        </pc:spChg>
      </pc:sldChg>
      <pc:sldChg chg="modSp mod">
        <pc:chgData name="Wyman, Hilary" userId="f3bca22b-3a42-4d89-8a24-ce254d13f28a" providerId="ADAL" clId="{E2E1EA3F-44F5-403B-BDD1-6E26A35173E2}" dt="2021-04-14T12:52:39.618" v="1067" actId="14100"/>
        <pc:sldMkLst>
          <pc:docMk/>
          <pc:sldMk cId="243984594" sldId="334"/>
        </pc:sldMkLst>
        <pc:spChg chg="mod">
          <ac:chgData name="Wyman, Hilary" userId="f3bca22b-3a42-4d89-8a24-ce254d13f28a" providerId="ADAL" clId="{E2E1EA3F-44F5-403B-BDD1-6E26A35173E2}" dt="2021-04-14T12:52:10.650" v="1058" actId="1036"/>
          <ac:spMkLst>
            <pc:docMk/>
            <pc:sldMk cId="243984594" sldId="334"/>
            <ac:spMk id="7" creationId="{35E464C3-D5B7-404A-9BD4-27D6CECBFC98}"/>
          </ac:spMkLst>
        </pc:spChg>
        <pc:picChg chg="mod">
          <ac:chgData name="Wyman, Hilary" userId="f3bca22b-3a42-4d89-8a24-ce254d13f28a" providerId="ADAL" clId="{E2E1EA3F-44F5-403B-BDD1-6E26A35173E2}" dt="2021-04-14T12:52:39.618" v="1067" actId="14100"/>
          <ac:picMkLst>
            <pc:docMk/>
            <pc:sldMk cId="243984594" sldId="334"/>
            <ac:picMk id="2" creationId="{AB38EE07-759C-4EE2-A6DF-DB3DF4ECF816}"/>
          </ac:picMkLst>
        </pc:picChg>
      </pc:sldChg>
      <pc:sldChg chg="modSp mod">
        <pc:chgData name="Wyman, Hilary" userId="f3bca22b-3a42-4d89-8a24-ce254d13f28a" providerId="ADAL" clId="{E2E1EA3F-44F5-403B-BDD1-6E26A35173E2}" dt="2021-04-14T12:57:01.442" v="1313" actId="1076"/>
        <pc:sldMkLst>
          <pc:docMk/>
          <pc:sldMk cId="752322576" sldId="335"/>
        </pc:sldMkLst>
        <pc:spChg chg="mod">
          <ac:chgData name="Wyman, Hilary" userId="f3bca22b-3a42-4d89-8a24-ce254d13f28a" providerId="ADAL" clId="{E2E1EA3F-44F5-403B-BDD1-6E26A35173E2}" dt="2021-04-14T12:57:01.442" v="1313" actId="1076"/>
          <ac:spMkLst>
            <pc:docMk/>
            <pc:sldMk cId="752322576" sldId="335"/>
            <ac:spMk id="3" creationId="{504729C4-D50F-4BD4-85F2-F04DC4E2F531}"/>
          </ac:spMkLst>
        </pc:spChg>
        <pc:spChg chg="mod">
          <ac:chgData name="Wyman, Hilary" userId="f3bca22b-3a42-4d89-8a24-ce254d13f28a" providerId="ADAL" clId="{E2E1EA3F-44F5-403B-BDD1-6E26A35173E2}" dt="2021-04-14T12:55:55.302" v="1228" actId="20577"/>
          <ac:spMkLst>
            <pc:docMk/>
            <pc:sldMk cId="752322576" sldId="335"/>
            <ac:spMk id="4" creationId="{12FA5BFE-368E-4587-94C7-8B0ECAB3D1FB}"/>
          </ac:spMkLst>
        </pc:spChg>
        <pc:spChg chg="mod">
          <ac:chgData name="Wyman, Hilary" userId="f3bca22b-3a42-4d89-8a24-ce254d13f28a" providerId="ADAL" clId="{E2E1EA3F-44F5-403B-BDD1-6E26A35173E2}" dt="2021-04-14T12:53:14.930" v="1079" actId="1036"/>
          <ac:spMkLst>
            <pc:docMk/>
            <pc:sldMk cId="752322576" sldId="335"/>
            <ac:spMk id="7" creationId="{35E464C3-D5B7-404A-9BD4-27D6CECBFC98}"/>
          </ac:spMkLst>
        </pc:spChg>
      </pc:sldChg>
      <pc:sldChg chg="add del">
        <pc:chgData name="Wyman, Hilary" userId="f3bca22b-3a42-4d89-8a24-ce254d13f28a" providerId="ADAL" clId="{E2E1EA3F-44F5-403B-BDD1-6E26A35173E2}" dt="2021-04-14T11:57:29.362" v="1020" actId="2696"/>
        <pc:sldMkLst>
          <pc:docMk/>
          <pc:sldMk cId="2011625047" sldId="336"/>
        </pc:sldMkLst>
      </pc:sldChg>
      <pc:sldChg chg="addSp delSp modSp add mod">
        <pc:chgData name="Wyman, Hilary" userId="f3bca22b-3a42-4d89-8a24-ce254d13f28a" providerId="ADAL" clId="{E2E1EA3F-44F5-403B-BDD1-6E26A35173E2}" dt="2021-04-14T09:53:45.228" v="256" actId="113"/>
        <pc:sldMkLst>
          <pc:docMk/>
          <pc:sldMk cId="1823311234" sldId="337"/>
        </pc:sldMkLst>
        <pc:spChg chg="add mod">
          <ac:chgData name="Wyman, Hilary" userId="f3bca22b-3a42-4d89-8a24-ce254d13f28a" providerId="ADAL" clId="{E2E1EA3F-44F5-403B-BDD1-6E26A35173E2}" dt="2021-04-14T09:53:45.228" v="256" actId="113"/>
          <ac:spMkLst>
            <pc:docMk/>
            <pc:sldMk cId="1823311234" sldId="337"/>
            <ac:spMk id="4" creationId="{A344F3FC-5366-48CE-A6E9-DC98E07EE5E6}"/>
          </ac:spMkLst>
        </pc:spChg>
        <pc:spChg chg="del">
          <ac:chgData name="Wyman, Hilary" userId="f3bca22b-3a42-4d89-8a24-ce254d13f28a" providerId="ADAL" clId="{E2E1EA3F-44F5-403B-BDD1-6E26A35173E2}" dt="2021-04-14T09:52:21.260" v="239" actId="478"/>
          <ac:spMkLst>
            <pc:docMk/>
            <pc:sldMk cId="1823311234" sldId="337"/>
            <ac:spMk id="6" creationId="{6DF6DC7B-B1B7-4E6D-954D-A52DB4805FC3}"/>
          </ac:spMkLst>
        </pc:spChg>
      </pc:sldChg>
      <pc:sldChg chg="addSp delSp modSp add mod">
        <pc:chgData name="Wyman, Hilary" userId="f3bca22b-3a42-4d89-8a24-ce254d13f28a" providerId="ADAL" clId="{E2E1EA3F-44F5-403B-BDD1-6E26A35173E2}" dt="2021-04-14T11:30:17.918" v="441" actId="207"/>
        <pc:sldMkLst>
          <pc:docMk/>
          <pc:sldMk cId="1006077162" sldId="338"/>
        </pc:sldMkLst>
        <pc:spChg chg="del">
          <ac:chgData name="Wyman, Hilary" userId="f3bca22b-3a42-4d89-8a24-ce254d13f28a" providerId="ADAL" clId="{E2E1EA3F-44F5-403B-BDD1-6E26A35173E2}" dt="2021-04-14T09:54:32.071" v="260" actId="478"/>
          <ac:spMkLst>
            <pc:docMk/>
            <pc:sldMk cId="1006077162" sldId="338"/>
            <ac:spMk id="4" creationId="{A344F3FC-5366-48CE-A6E9-DC98E07EE5E6}"/>
          </ac:spMkLst>
        </pc:spChg>
        <pc:spChg chg="add del mod">
          <ac:chgData name="Wyman, Hilary" userId="f3bca22b-3a42-4d89-8a24-ce254d13f28a" providerId="ADAL" clId="{E2E1EA3F-44F5-403B-BDD1-6E26A35173E2}" dt="2021-04-14T09:58:51.147" v="304" actId="478"/>
          <ac:spMkLst>
            <pc:docMk/>
            <pc:sldMk cId="1006077162" sldId="338"/>
            <ac:spMk id="5" creationId="{0A204228-E1D5-4929-8E4E-EB6A508FB72C}"/>
          </ac:spMkLst>
        </pc:spChg>
        <pc:spChg chg="add del mod">
          <ac:chgData name="Wyman, Hilary" userId="f3bca22b-3a42-4d89-8a24-ce254d13f28a" providerId="ADAL" clId="{E2E1EA3F-44F5-403B-BDD1-6E26A35173E2}" dt="2021-04-14T10:03:20.312" v="334" actId="1076"/>
          <ac:spMkLst>
            <pc:docMk/>
            <pc:sldMk cId="1006077162" sldId="338"/>
            <ac:spMk id="9" creationId="{585BC56D-72A9-4597-8CB6-1130BFCE808B}"/>
          </ac:spMkLst>
        </pc:spChg>
        <pc:graphicFrameChg chg="add del mod modGraphic">
          <ac:chgData name="Wyman, Hilary" userId="f3bca22b-3a42-4d89-8a24-ce254d13f28a" providerId="ADAL" clId="{E2E1EA3F-44F5-403B-BDD1-6E26A35173E2}" dt="2021-04-14T11:30:17.918" v="441" actId="207"/>
          <ac:graphicFrameMkLst>
            <pc:docMk/>
            <pc:sldMk cId="1006077162" sldId="338"/>
            <ac:graphicFrameMk id="6" creationId="{A25E93E0-6F2E-4F5B-84EA-AA8236DB84C7}"/>
          </ac:graphicFrameMkLst>
        </pc:graphicFrameChg>
        <pc:picChg chg="add del mod">
          <ac:chgData name="Wyman, Hilary" userId="f3bca22b-3a42-4d89-8a24-ce254d13f28a" providerId="ADAL" clId="{E2E1EA3F-44F5-403B-BDD1-6E26A35173E2}" dt="2021-04-14T10:03:35.253" v="336" actId="1076"/>
          <ac:picMkLst>
            <pc:docMk/>
            <pc:sldMk cId="1006077162" sldId="338"/>
            <ac:picMk id="8" creationId="{D4FB8352-107F-47F4-8ED8-928A85BDCA15}"/>
          </ac:picMkLst>
        </pc:picChg>
      </pc:sldChg>
      <pc:sldChg chg="modSp add mod ord">
        <pc:chgData name="Wyman, Hilary" userId="f3bca22b-3a42-4d89-8a24-ce254d13f28a" providerId="ADAL" clId="{E2E1EA3F-44F5-403B-BDD1-6E26A35173E2}" dt="2021-05-05T10:17:21.789" v="1364" actId="2085"/>
        <pc:sldMkLst>
          <pc:docMk/>
          <pc:sldMk cId="3233461336" sldId="339"/>
        </pc:sldMkLst>
        <pc:spChg chg="mod">
          <ac:chgData name="Wyman, Hilary" userId="f3bca22b-3a42-4d89-8a24-ce254d13f28a" providerId="ADAL" clId="{E2E1EA3F-44F5-403B-BDD1-6E26A35173E2}" dt="2021-05-05T10:17:21.789" v="1364" actId="2085"/>
          <ac:spMkLst>
            <pc:docMk/>
            <pc:sldMk cId="3233461336" sldId="339"/>
            <ac:spMk id="5" creationId="{0A204228-E1D5-4929-8E4E-EB6A508FB72C}"/>
          </ac:spMkLst>
        </pc:spChg>
      </pc:sldChg>
      <pc:sldChg chg="add del">
        <pc:chgData name="Wyman, Hilary" userId="f3bca22b-3a42-4d89-8a24-ce254d13f28a" providerId="ADAL" clId="{E2E1EA3F-44F5-403B-BDD1-6E26A35173E2}" dt="2021-04-14T11:36:50.994" v="579"/>
        <pc:sldMkLst>
          <pc:docMk/>
          <pc:sldMk cId="2161899561" sldId="340"/>
        </pc:sldMkLst>
      </pc:sldChg>
      <pc:sldChg chg="addSp delSp modSp add del mod">
        <pc:chgData name="Wyman, Hilary" userId="f3bca22b-3a42-4d89-8a24-ce254d13f28a" providerId="ADAL" clId="{E2E1EA3F-44F5-403B-BDD1-6E26A35173E2}" dt="2021-04-14T11:49:38.833" v="837" actId="2696"/>
        <pc:sldMkLst>
          <pc:docMk/>
          <pc:sldMk cId="4197614484" sldId="340"/>
        </pc:sldMkLst>
        <pc:spChg chg="del mod">
          <ac:chgData name="Wyman, Hilary" userId="f3bca22b-3a42-4d89-8a24-ce254d13f28a" providerId="ADAL" clId="{E2E1EA3F-44F5-403B-BDD1-6E26A35173E2}" dt="2021-04-14T11:44:14.710" v="685" actId="478"/>
          <ac:spMkLst>
            <pc:docMk/>
            <pc:sldMk cId="4197614484" sldId="340"/>
            <ac:spMk id="3" creationId="{06253698-74E0-4AC6-9D05-0172701E76CB}"/>
          </ac:spMkLst>
        </pc:spChg>
        <pc:spChg chg="del">
          <ac:chgData name="Wyman, Hilary" userId="f3bca22b-3a42-4d89-8a24-ce254d13f28a" providerId="ADAL" clId="{E2E1EA3F-44F5-403B-BDD1-6E26A35173E2}" dt="2021-04-14T11:44:14.710" v="685" actId="478"/>
          <ac:spMkLst>
            <pc:docMk/>
            <pc:sldMk cId="4197614484" sldId="340"/>
            <ac:spMk id="4" creationId="{112A6FAC-89DE-4BB5-8BCC-02E95B6661B1}"/>
          </ac:spMkLst>
        </pc:spChg>
        <pc:spChg chg="add del mod">
          <ac:chgData name="Wyman, Hilary" userId="f3bca22b-3a42-4d89-8a24-ce254d13f28a" providerId="ADAL" clId="{E2E1EA3F-44F5-403B-BDD1-6E26A35173E2}" dt="2021-04-14T11:44:20.975" v="686" actId="478"/>
          <ac:spMkLst>
            <pc:docMk/>
            <pc:sldMk cId="4197614484" sldId="340"/>
            <ac:spMk id="5" creationId="{8E8F1DD5-2EFD-48EC-8D95-4A43FD6D753C}"/>
          </ac:spMkLst>
        </pc:spChg>
        <pc:spChg chg="add del mod">
          <ac:chgData name="Wyman, Hilary" userId="f3bca22b-3a42-4d89-8a24-ce254d13f28a" providerId="ADAL" clId="{E2E1EA3F-44F5-403B-BDD1-6E26A35173E2}" dt="2021-04-14T11:44:23.413" v="687" actId="478"/>
          <ac:spMkLst>
            <pc:docMk/>
            <pc:sldMk cId="4197614484" sldId="340"/>
            <ac:spMk id="8" creationId="{ABB3371E-B6D5-4C81-8919-3D444258D3D0}"/>
          </ac:spMkLst>
        </pc:spChg>
        <pc:spChg chg="add del mod">
          <ac:chgData name="Wyman, Hilary" userId="f3bca22b-3a42-4d89-8a24-ce254d13f28a" providerId="ADAL" clId="{E2E1EA3F-44F5-403B-BDD1-6E26A35173E2}" dt="2021-04-14T11:44:56.741" v="697"/>
          <ac:spMkLst>
            <pc:docMk/>
            <pc:sldMk cId="4197614484" sldId="340"/>
            <ac:spMk id="9" creationId="{16C506A5-2F9D-4187-AFBA-08FEA52F993A}"/>
          </ac:spMkLst>
        </pc:spChg>
        <pc:spChg chg="add del mod">
          <ac:chgData name="Wyman, Hilary" userId="f3bca22b-3a42-4d89-8a24-ce254d13f28a" providerId="ADAL" clId="{E2E1EA3F-44F5-403B-BDD1-6E26A35173E2}" dt="2021-04-14T11:44:56.741" v="697"/>
          <ac:spMkLst>
            <pc:docMk/>
            <pc:sldMk cId="4197614484" sldId="340"/>
            <ac:spMk id="10" creationId="{3FA7D24F-0E13-4138-8B42-EDDAC7ACF73C}"/>
          </ac:spMkLst>
        </pc:spChg>
        <pc:spChg chg="add mod">
          <ac:chgData name="Wyman, Hilary" userId="f3bca22b-3a42-4d89-8a24-ce254d13f28a" providerId="ADAL" clId="{E2E1EA3F-44F5-403B-BDD1-6E26A35173E2}" dt="2021-04-14T11:45:37.584" v="736" actId="1035"/>
          <ac:spMkLst>
            <pc:docMk/>
            <pc:sldMk cId="4197614484" sldId="340"/>
            <ac:spMk id="11" creationId="{83CDB9B5-96A5-4C75-B17B-1D75BBD127A3}"/>
          </ac:spMkLst>
        </pc:spChg>
        <pc:spChg chg="add mod">
          <ac:chgData name="Wyman, Hilary" userId="f3bca22b-3a42-4d89-8a24-ce254d13f28a" providerId="ADAL" clId="{E2E1EA3F-44F5-403B-BDD1-6E26A35173E2}" dt="2021-04-14T11:45:37.584" v="736" actId="1035"/>
          <ac:spMkLst>
            <pc:docMk/>
            <pc:sldMk cId="4197614484" sldId="340"/>
            <ac:spMk id="12" creationId="{AABEC393-DA61-46B9-A532-272A35E2C553}"/>
          </ac:spMkLst>
        </pc:spChg>
      </pc:sldChg>
      <pc:sldChg chg="addSp modSp add mod">
        <pc:chgData name="Wyman, Hilary" userId="f3bca22b-3a42-4d89-8a24-ce254d13f28a" providerId="ADAL" clId="{E2E1EA3F-44F5-403B-BDD1-6E26A35173E2}" dt="2021-04-14T11:54:57.956" v="969" actId="20577"/>
        <pc:sldMkLst>
          <pc:docMk/>
          <pc:sldMk cId="887442497" sldId="400"/>
        </pc:sldMkLst>
        <pc:spChg chg="mod">
          <ac:chgData name="Wyman, Hilary" userId="f3bca22b-3a42-4d89-8a24-ce254d13f28a" providerId="ADAL" clId="{E2E1EA3F-44F5-403B-BDD1-6E26A35173E2}" dt="2021-04-14T11:54:57.956" v="969" actId="20577"/>
          <ac:spMkLst>
            <pc:docMk/>
            <pc:sldMk cId="887442497" sldId="400"/>
            <ac:spMk id="3" creationId="{06253698-74E0-4AC6-9D05-0172701E76CB}"/>
          </ac:spMkLst>
        </pc:spChg>
        <pc:spChg chg="add mod">
          <ac:chgData name="Wyman, Hilary" userId="f3bca22b-3a42-4d89-8a24-ce254d13f28a" providerId="ADAL" clId="{E2E1EA3F-44F5-403B-BDD1-6E26A35173E2}" dt="2021-04-14T11:50:01.114" v="838"/>
          <ac:spMkLst>
            <pc:docMk/>
            <pc:sldMk cId="887442497" sldId="400"/>
            <ac:spMk id="4" creationId="{D0C664A6-BEDC-4716-A02B-C14AFE5E7330}"/>
          </ac:spMkLst>
        </pc:spChg>
        <pc:spChg chg="mod">
          <ac:chgData name="Wyman, Hilary" userId="f3bca22b-3a42-4d89-8a24-ce254d13f28a" providerId="ADAL" clId="{E2E1EA3F-44F5-403B-BDD1-6E26A35173E2}" dt="2021-04-14T11:50:44.552" v="876" actId="1036"/>
          <ac:spMkLst>
            <pc:docMk/>
            <pc:sldMk cId="887442497" sldId="400"/>
            <ac:spMk id="5" creationId="{E4935EC9-E3FC-48ED-A64F-B9DBABCBE78D}"/>
          </ac:spMkLst>
        </pc:spChg>
      </pc:sldChg>
      <pc:sldChg chg="addSp modSp mod">
        <pc:chgData name="Wyman, Hilary" userId="f3bca22b-3a42-4d89-8a24-ce254d13f28a" providerId="ADAL" clId="{E2E1EA3F-44F5-403B-BDD1-6E26A35173E2}" dt="2021-04-14T11:56:53.800" v="1019" actId="1035"/>
        <pc:sldMkLst>
          <pc:docMk/>
          <pc:sldMk cId="2078334360" sldId="401"/>
        </pc:sldMkLst>
        <pc:spChg chg="mod">
          <ac:chgData name="Wyman, Hilary" userId="f3bca22b-3a42-4d89-8a24-ce254d13f28a" providerId="ADAL" clId="{E2E1EA3F-44F5-403B-BDD1-6E26A35173E2}" dt="2021-04-14T11:56:53.800" v="1019" actId="1035"/>
          <ac:spMkLst>
            <pc:docMk/>
            <pc:sldMk cId="2078334360" sldId="401"/>
            <ac:spMk id="3" creationId="{06253698-74E0-4AC6-9D05-0172701E76CB}"/>
          </ac:spMkLst>
        </pc:spChg>
        <pc:spChg chg="mod">
          <ac:chgData name="Wyman, Hilary" userId="f3bca22b-3a42-4d89-8a24-ce254d13f28a" providerId="ADAL" clId="{E2E1EA3F-44F5-403B-BDD1-6E26A35173E2}" dt="2021-04-14T11:56:49.456" v="1009" actId="1076"/>
          <ac:spMkLst>
            <pc:docMk/>
            <pc:sldMk cId="2078334360" sldId="401"/>
            <ac:spMk id="5" creationId="{E4935EC9-E3FC-48ED-A64F-B9DBABCBE78D}"/>
          </ac:spMkLst>
        </pc:spChg>
        <pc:spChg chg="add mod">
          <ac:chgData name="Wyman, Hilary" userId="f3bca22b-3a42-4d89-8a24-ce254d13f28a" providerId="ADAL" clId="{E2E1EA3F-44F5-403B-BDD1-6E26A35173E2}" dt="2021-04-14T11:54:43.894" v="967"/>
          <ac:spMkLst>
            <pc:docMk/>
            <pc:sldMk cId="2078334360" sldId="401"/>
            <ac:spMk id="6" creationId="{3C9E26EE-7E6F-446E-B80E-90964634310F}"/>
          </ac:spMkLst>
        </pc:spChg>
        <pc:picChg chg="mod">
          <ac:chgData name="Wyman, Hilary" userId="f3bca22b-3a42-4d89-8a24-ce254d13f28a" providerId="ADAL" clId="{E2E1EA3F-44F5-403B-BDD1-6E26A35173E2}" dt="2021-04-14T11:56:53.800" v="1019" actId="1035"/>
          <ac:picMkLst>
            <pc:docMk/>
            <pc:sldMk cId="2078334360" sldId="401"/>
            <ac:picMk id="2" creationId="{8E1465E6-06F0-4079-ACD0-A6F04E12076E}"/>
          </ac:picMkLst>
        </pc:picChg>
      </pc:sldChg>
    </pc:docChg>
  </pc:docChgLst>
  <pc:docChgLst>
    <pc:chgData name="Wyman, Hilary" userId="f3bca22b-3a42-4d89-8a24-ce254d13f28a" providerId="ADAL" clId="{FF54EB2D-BF65-4C9F-86EF-AB4D6248A928}"/>
    <pc:docChg chg="undo redo custSel addSld delSld modSld">
      <pc:chgData name="Wyman, Hilary" userId="f3bca22b-3a42-4d89-8a24-ce254d13f28a" providerId="ADAL" clId="{FF54EB2D-BF65-4C9F-86EF-AB4D6248A928}" dt="2021-05-05T17:17:24.884" v="1302" actId="47"/>
      <pc:docMkLst>
        <pc:docMk/>
      </pc:docMkLst>
      <pc:sldChg chg="modSp mod">
        <pc:chgData name="Wyman, Hilary" userId="f3bca22b-3a42-4d89-8a24-ce254d13f28a" providerId="ADAL" clId="{FF54EB2D-BF65-4C9F-86EF-AB4D6248A928}" dt="2021-05-05T10:28:36.644" v="32" actId="20577"/>
        <pc:sldMkLst>
          <pc:docMk/>
          <pc:sldMk cId="1589661922" sldId="257"/>
        </pc:sldMkLst>
        <pc:spChg chg="mod">
          <ac:chgData name="Wyman, Hilary" userId="f3bca22b-3a42-4d89-8a24-ce254d13f28a" providerId="ADAL" clId="{FF54EB2D-BF65-4C9F-86EF-AB4D6248A928}" dt="2021-05-05T10:28:36.644" v="32" actId="20577"/>
          <ac:spMkLst>
            <pc:docMk/>
            <pc:sldMk cId="1589661922" sldId="257"/>
            <ac:spMk id="5" creationId="{962540C8-EFB1-4A26-905D-2795B8A860B5}"/>
          </ac:spMkLst>
        </pc:spChg>
      </pc:sldChg>
      <pc:sldChg chg="delSp modSp mod">
        <pc:chgData name="Wyman, Hilary" userId="f3bca22b-3a42-4d89-8a24-ce254d13f28a" providerId="ADAL" clId="{FF54EB2D-BF65-4C9F-86EF-AB4D6248A928}" dt="2021-05-05T16:09:08.557" v="994" actId="1076"/>
        <pc:sldMkLst>
          <pc:docMk/>
          <pc:sldMk cId="947202216" sldId="304"/>
        </pc:sldMkLst>
        <pc:spChg chg="del mod">
          <ac:chgData name="Wyman, Hilary" userId="f3bca22b-3a42-4d89-8a24-ce254d13f28a" providerId="ADAL" clId="{FF54EB2D-BF65-4C9F-86EF-AB4D6248A928}" dt="2021-05-05T14:34:10.079" v="185" actId="478"/>
          <ac:spMkLst>
            <pc:docMk/>
            <pc:sldMk cId="947202216" sldId="304"/>
            <ac:spMk id="5" creationId="{4A877ECA-49E6-4814-B87C-EB8E8AD9786B}"/>
          </ac:spMkLst>
        </pc:spChg>
        <pc:graphicFrameChg chg="mod modGraphic">
          <ac:chgData name="Wyman, Hilary" userId="f3bca22b-3a42-4d89-8a24-ce254d13f28a" providerId="ADAL" clId="{FF54EB2D-BF65-4C9F-86EF-AB4D6248A928}" dt="2021-05-05T16:09:08.557" v="994" actId="1076"/>
          <ac:graphicFrameMkLst>
            <pc:docMk/>
            <pc:sldMk cId="947202216" sldId="304"/>
            <ac:graphicFrameMk id="6" creationId="{00000000-0000-0000-0000-000000000000}"/>
          </ac:graphicFrameMkLst>
        </pc:graphicFrameChg>
        <pc:picChg chg="mod">
          <ac:chgData name="Wyman, Hilary" userId="f3bca22b-3a42-4d89-8a24-ce254d13f28a" providerId="ADAL" clId="{FF54EB2D-BF65-4C9F-86EF-AB4D6248A928}" dt="2021-05-05T14:34:28.407" v="187" actId="1076"/>
          <ac:picMkLst>
            <pc:docMk/>
            <pc:sldMk cId="947202216" sldId="304"/>
            <ac:picMk id="3" creationId="{B9578BB4-7BB0-49C3-BF2A-E8D0ACD65064}"/>
          </ac:picMkLst>
        </pc:picChg>
      </pc:sldChg>
      <pc:sldChg chg="addSp modSp mod">
        <pc:chgData name="Wyman, Hilary" userId="f3bca22b-3a42-4d89-8a24-ce254d13f28a" providerId="ADAL" clId="{FF54EB2D-BF65-4C9F-86EF-AB4D6248A928}" dt="2021-05-05T14:50:42.710" v="519" actId="1076"/>
        <pc:sldMkLst>
          <pc:docMk/>
          <pc:sldMk cId="4175427298" sldId="323"/>
        </pc:sldMkLst>
        <pc:spChg chg="add mod">
          <ac:chgData name="Wyman, Hilary" userId="f3bca22b-3a42-4d89-8a24-ce254d13f28a" providerId="ADAL" clId="{FF54EB2D-BF65-4C9F-86EF-AB4D6248A928}" dt="2021-05-05T14:50:42.710" v="519" actId="1076"/>
          <ac:spMkLst>
            <pc:docMk/>
            <pc:sldMk cId="4175427298" sldId="323"/>
            <ac:spMk id="2" creationId="{ABA5BCF3-880C-4F14-B04E-6C1FEBFB8538}"/>
          </ac:spMkLst>
        </pc:spChg>
        <pc:spChg chg="mod">
          <ac:chgData name="Wyman, Hilary" userId="f3bca22b-3a42-4d89-8a24-ce254d13f28a" providerId="ADAL" clId="{FF54EB2D-BF65-4C9F-86EF-AB4D6248A928}" dt="2021-05-05T14:42:27.231" v="466" actId="1076"/>
          <ac:spMkLst>
            <pc:docMk/>
            <pc:sldMk cId="4175427298" sldId="323"/>
            <ac:spMk id="3" creationId="{06253698-74E0-4AC6-9D05-0172701E76CB}"/>
          </ac:spMkLst>
        </pc:spChg>
        <pc:spChg chg="mod">
          <ac:chgData name="Wyman, Hilary" userId="f3bca22b-3a42-4d89-8a24-ce254d13f28a" providerId="ADAL" clId="{FF54EB2D-BF65-4C9F-86EF-AB4D6248A928}" dt="2021-05-05T14:36:50.984" v="422" actId="14100"/>
          <ac:spMkLst>
            <pc:docMk/>
            <pc:sldMk cId="4175427298" sldId="323"/>
            <ac:spMk id="4" creationId="{112A6FAC-89DE-4BB5-8BCC-02E95B6661B1}"/>
          </ac:spMkLst>
        </pc:spChg>
        <pc:picChg chg="add mod">
          <ac:chgData name="Wyman, Hilary" userId="f3bca22b-3a42-4d89-8a24-ce254d13f28a" providerId="ADAL" clId="{FF54EB2D-BF65-4C9F-86EF-AB4D6248A928}" dt="2021-05-05T14:50:37.413" v="518" actId="1076"/>
          <ac:picMkLst>
            <pc:docMk/>
            <pc:sldMk cId="4175427298" sldId="323"/>
            <ac:picMk id="5" creationId="{2FE9892D-CBA8-4FD5-8AB5-6066256F7EBD}"/>
          </ac:picMkLst>
        </pc:picChg>
      </pc:sldChg>
      <pc:sldChg chg="addSp delSp modSp mod">
        <pc:chgData name="Wyman, Hilary" userId="f3bca22b-3a42-4d89-8a24-ce254d13f28a" providerId="ADAL" clId="{FF54EB2D-BF65-4C9F-86EF-AB4D6248A928}" dt="2021-05-05T14:32:43.378" v="171" actId="20577"/>
        <pc:sldMkLst>
          <pc:docMk/>
          <pc:sldMk cId="2693347940" sldId="324"/>
        </pc:sldMkLst>
        <pc:graphicFrameChg chg="del modGraphic">
          <ac:chgData name="Wyman, Hilary" userId="f3bca22b-3a42-4d89-8a24-ce254d13f28a" providerId="ADAL" clId="{FF54EB2D-BF65-4C9F-86EF-AB4D6248A928}" dt="2021-05-05T14:26:30.084" v="78" actId="478"/>
          <ac:graphicFrameMkLst>
            <pc:docMk/>
            <pc:sldMk cId="2693347940" sldId="324"/>
            <ac:graphicFrameMk id="3" creationId="{97166288-8F1B-440C-A982-ACF187BD22F2}"/>
          </ac:graphicFrameMkLst>
        </pc:graphicFrameChg>
        <pc:graphicFrameChg chg="add mod modGraphic">
          <ac:chgData name="Wyman, Hilary" userId="f3bca22b-3a42-4d89-8a24-ce254d13f28a" providerId="ADAL" clId="{FF54EB2D-BF65-4C9F-86EF-AB4D6248A928}" dt="2021-05-05T14:32:43.378" v="171" actId="20577"/>
          <ac:graphicFrameMkLst>
            <pc:docMk/>
            <pc:sldMk cId="2693347940" sldId="324"/>
            <ac:graphicFrameMk id="5" creationId="{BC447886-38EF-4454-95C7-6BD6E8E7ABAB}"/>
          </ac:graphicFrameMkLst>
        </pc:graphicFrameChg>
      </pc:sldChg>
      <pc:sldChg chg="modSp mod">
        <pc:chgData name="Wyman, Hilary" userId="f3bca22b-3a42-4d89-8a24-ce254d13f28a" providerId="ADAL" clId="{FF54EB2D-BF65-4C9F-86EF-AB4D6248A928}" dt="2021-05-05T14:35:52.844" v="314" actId="1037"/>
        <pc:sldMkLst>
          <pc:docMk/>
          <pc:sldMk cId="127315192" sldId="328"/>
        </pc:sldMkLst>
        <pc:graphicFrameChg chg="mod modGraphic">
          <ac:chgData name="Wyman, Hilary" userId="f3bca22b-3a42-4d89-8a24-ce254d13f28a" providerId="ADAL" clId="{FF54EB2D-BF65-4C9F-86EF-AB4D6248A928}" dt="2021-05-05T14:35:45.860" v="293" actId="1076"/>
          <ac:graphicFrameMkLst>
            <pc:docMk/>
            <pc:sldMk cId="127315192" sldId="328"/>
            <ac:graphicFrameMk id="4" creationId="{0EA5DC80-E0F3-4648-83A5-5BBDC5810938}"/>
          </ac:graphicFrameMkLst>
        </pc:graphicFrameChg>
        <pc:picChg chg="mod">
          <ac:chgData name="Wyman, Hilary" userId="f3bca22b-3a42-4d89-8a24-ce254d13f28a" providerId="ADAL" clId="{FF54EB2D-BF65-4C9F-86EF-AB4D6248A928}" dt="2021-05-05T14:35:52.844" v="314" actId="1037"/>
          <ac:picMkLst>
            <pc:docMk/>
            <pc:sldMk cId="127315192" sldId="328"/>
            <ac:picMk id="5" creationId="{CEA71692-B04A-4E73-9325-A585AA1D51E4}"/>
          </ac:picMkLst>
        </pc:picChg>
      </pc:sldChg>
      <pc:sldChg chg="modSp mod">
        <pc:chgData name="Wyman, Hilary" userId="f3bca22b-3a42-4d89-8a24-ce254d13f28a" providerId="ADAL" clId="{FF54EB2D-BF65-4C9F-86EF-AB4D6248A928}" dt="2021-05-05T10:29:17.113" v="36" actId="20577"/>
        <pc:sldMkLst>
          <pc:docMk/>
          <pc:sldMk cId="2242577526" sldId="329"/>
        </pc:sldMkLst>
        <pc:spChg chg="mod">
          <ac:chgData name="Wyman, Hilary" userId="f3bca22b-3a42-4d89-8a24-ce254d13f28a" providerId="ADAL" clId="{FF54EB2D-BF65-4C9F-86EF-AB4D6248A928}" dt="2021-05-05T10:29:17.113" v="36" actId="20577"/>
          <ac:spMkLst>
            <pc:docMk/>
            <pc:sldMk cId="2242577526" sldId="329"/>
            <ac:spMk id="6" creationId="{6DF6DC7B-B1B7-4E6D-954D-A52DB4805FC3}"/>
          </ac:spMkLst>
        </pc:spChg>
      </pc:sldChg>
      <pc:sldChg chg="add del">
        <pc:chgData name="Wyman, Hilary" userId="f3bca22b-3a42-4d89-8a24-ce254d13f28a" providerId="ADAL" clId="{FF54EB2D-BF65-4C9F-86EF-AB4D6248A928}" dt="2021-05-05T17:17:24.884" v="1302" actId="47"/>
        <pc:sldMkLst>
          <pc:docMk/>
          <pc:sldMk cId="1564652613" sldId="330"/>
        </pc:sldMkLst>
      </pc:sldChg>
      <pc:sldChg chg="add del">
        <pc:chgData name="Wyman, Hilary" userId="f3bca22b-3a42-4d89-8a24-ce254d13f28a" providerId="ADAL" clId="{FF54EB2D-BF65-4C9F-86EF-AB4D6248A928}" dt="2021-05-05T17:17:24.884" v="1302" actId="47"/>
        <pc:sldMkLst>
          <pc:docMk/>
          <pc:sldMk cId="3947169928" sldId="331"/>
        </pc:sldMkLst>
      </pc:sldChg>
      <pc:sldChg chg="add del">
        <pc:chgData name="Wyman, Hilary" userId="f3bca22b-3a42-4d89-8a24-ce254d13f28a" providerId="ADAL" clId="{FF54EB2D-BF65-4C9F-86EF-AB4D6248A928}" dt="2021-05-05T17:17:24.884" v="1302" actId="47"/>
        <pc:sldMkLst>
          <pc:docMk/>
          <pc:sldMk cId="862893263" sldId="332"/>
        </pc:sldMkLst>
      </pc:sldChg>
      <pc:sldChg chg="add del">
        <pc:chgData name="Wyman, Hilary" userId="f3bca22b-3a42-4d89-8a24-ce254d13f28a" providerId="ADAL" clId="{FF54EB2D-BF65-4C9F-86EF-AB4D6248A928}" dt="2021-05-05T17:17:24.884" v="1302" actId="47"/>
        <pc:sldMkLst>
          <pc:docMk/>
          <pc:sldMk cId="2775759644" sldId="333"/>
        </pc:sldMkLst>
      </pc:sldChg>
      <pc:sldChg chg="del">
        <pc:chgData name="Wyman, Hilary" userId="f3bca22b-3a42-4d89-8a24-ce254d13f28a" providerId="ADAL" clId="{FF54EB2D-BF65-4C9F-86EF-AB4D6248A928}" dt="2021-05-05T17:17:24.884" v="1302" actId="47"/>
        <pc:sldMkLst>
          <pc:docMk/>
          <pc:sldMk cId="243984594" sldId="334"/>
        </pc:sldMkLst>
      </pc:sldChg>
      <pc:sldChg chg="del">
        <pc:chgData name="Wyman, Hilary" userId="f3bca22b-3a42-4d89-8a24-ce254d13f28a" providerId="ADAL" clId="{FF54EB2D-BF65-4C9F-86EF-AB4D6248A928}" dt="2021-05-05T17:17:24.884" v="1302" actId="47"/>
        <pc:sldMkLst>
          <pc:docMk/>
          <pc:sldMk cId="752322576" sldId="335"/>
        </pc:sldMkLst>
      </pc:sldChg>
      <pc:sldChg chg="addSp delSp modSp mod">
        <pc:chgData name="Wyman, Hilary" userId="f3bca22b-3a42-4d89-8a24-ce254d13f28a" providerId="ADAL" clId="{FF54EB2D-BF65-4C9F-86EF-AB4D6248A928}" dt="2021-05-05T14:25:54.585" v="76" actId="478"/>
        <pc:sldMkLst>
          <pc:docMk/>
          <pc:sldMk cId="1006077162" sldId="338"/>
        </pc:sldMkLst>
        <pc:spChg chg="add del mod">
          <ac:chgData name="Wyman, Hilary" userId="f3bca22b-3a42-4d89-8a24-ce254d13f28a" providerId="ADAL" clId="{FF54EB2D-BF65-4C9F-86EF-AB4D6248A928}" dt="2021-05-05T14:25:54.585" v="76" actId="478"/>
          <ac:spMkLst>
            <pc:docMk/>
            <pc:sldMk cId="1006077162" sldId="338"/>
            <ac:spMk id="8" creationId="{53B35F7B-5B54-4C33-B1EA-0A821189390B}"/>
          </ac:spMkLst>
        </pc:spChg>
        <pc:spChg chg="mod">
          <ac:chgData name="Wyman, Hilary" userId="f3bca22b-3a42-4d89-8a24-ce254d13f28a" providerId="ADAL" clId="{FF54EB2D-BF65-4C9F-86EF-AB4D6248A928}" dt="2021-05-05T10:33:38.563" v="40" actId="1076"/>
          <ac:spMkLst>
            <pc:docMk/>
            <pc:sldMk cId="1006077162" sldId="338"/>
            <ac:spMk id="9" creationId="{585BC56D-72A9-4597-8CB6-1130BFCE808B}"/>
          </ac:spMkLst>
        </pc:spChg>
        <pc:graphicFrameChg chg="mod modGraphic">
          <ac:chgData name="Wyman, Hilary" userId="f3bca22b-3a42-4d89-8a24-ce254d13f28a" providerId="ADAL" clId="{FF54EB2D-BF65-4C9F-86EF-AB4D6248A928}" dt="2021-05-05T14:21:18.150" v="64" actId="20577"/>
          <ac:graphicFrameMkLst>
            <pc:docMk/>
            <pc:sldMk cId="1006077162" sldId="338"/>
            <ac:graphicFrameMk id="6" creationId="{A25E93E0-6F2E-4F5B-84EA-AA8236DB84C7}"/>
          </ac:graphicFrameMkLst>
        </pc:graphicFrameChg>
        <pc:picChg chg="del">
          <ac:chgData name="Wyman, Hilary" userId="f3bca22b-3a42-4d89-8a24-ce254d13f28a" providerId="ADAL" clId="{FF54EB2D-BF65-4C9F-86EF-AB4D6248A928}" dt="2021-05-05T10:34:25.173" v="41" actId="478"/>
          <ac:picMkLst>
            <pc:docMk/>
            <pc:sldMk cId="1006077162" sldId="338"/>
            <ac:picMk id="8" creationId="{D4FB8352-107F-47F4-8ED8-928A85BDCA15}"/>
          </ac:picMkLst>
        </pc:picChg>
        <pc:picChg chg="add mod">
          <ac:chgData name="Wyman, Hilary" userId="f3bca22b-3a42-4d89-8a24-ce254d13f28a" providerId="ADAL" clId="{FF54EB2D-BF65-4C9F-86EF-AB4D6248A928}" dt="2021-05-05T10:33:20.095" v="37"/>
          <ac:picMkLst>
            <pc:docMk/>
            <pc:sldMk cId="1006077162" sldId="338"/>
            <ac:picMk id="10" creationId="{5992D5C4-7B2D-4F4F-B8C6-A0B0104185AE}"/>
          </ac:picMkLst>
        </pc:picChg>
        <pc:picChg chg="add mod">
          <ac:chgData name="Wyman, Hilary" userId="f3bca22b-3a42-4d89-8a24-ce254d13f28a" providerId="ADAL" clId="{FF54EB2D-BF65-4C9F-86EF-AB4D6248A928}" dt="2021-05-05T10:33:30.626" v="39" actId="1076"/>
          <ac:picMkLst>
            <pc:docMk/>
            <pc:sldMk cId="1006077162" sldId="338"/>
            <ac:picMk id="11" creationId="{4C6B7206-9B89-4F4C-BB7E-317D0E7DF9F4}"/>
          </ac:picMkLst>
        </pc:picChg>
      </pc:sldChg>
      <pc:sldChg chg="addSp delSp modSp mod">
        <pc:chgData name="Wyman, Hilary" userId="f3bca22b-3a42-4d89-8a24-ce254d13f28a" providerId="ADAL" clId="{FF54EB2D-BF65-4C9F-86EF-AB4D6248A928}" dt="2021-05-05T16:11:31.494" v="997" actId="1076"/>
        <pc:sldMkLst>
          <pc:docMk/>
          <pc:sldMk cId="887442497" sldId="400"/>
        </pc:sldMkLst>
        <pc:spChg chg="del">
          <ac:chgData name="Wyman, Hilary" userId="f3bca22b-3a42-4d89-8a24-ce254d13f28a" providerId="ADAL" clId="{FF54EB2D-BF65-4C9F-86EF-AB4D6248A928}" dt="2021-05-05T14:54:30.864" v="599" actId="478"/>
          <ac:spMkLst>
            <pc:docMk/>
            <pc:sldMk cId="887442497" sldId="400"/>
            <ac:spMk id="3" creationId="{06253698-74E0-4AC6-9D05-0172701E76CB}"/>
          </ac:spMkLst>
        </pc:spChg>
        <pc:spChg chg="mod">
          <ac:chgData name="Wyman, Hilary" userId="f3bca22b-3a42-4d89-8a24-ce254d13f28a" providerId="ADAL" clId="{FF54EB2D-BF65-4C9F-86EF-AB4D6248A928}" dt="2021-05-05T15:03:17.702" v="674" actId="255"/>
          <ac:spMkLst>
            <pc:docMk/>
            <pc:sldMk cId="887442497" sldId="400"/>
            <ac:spMk id="5" creationId="{E4935EC9-E3FC-48ED-A64F-B9DBABCBE78D}"/>
          </ac:spMkLst>
        </pc:spChg>
        <pc:spChg chg="add del mod">
          <ac:chgData name="Wyman, Hilary" userId="f3bca22b-3a42-4d89-8a24-ce254d13f28a" providerId="ADAL" clId="{FF54EB2D-BF65-4C9F-86EF-AB4D6248A928}" dt="2021-05-05T14:54:34.567" v="600" actId="478"/>
          <ac:spMkLst>
            <pc:docMk/>
            <pc:sldMk cId="887442497" sldId="400"/>
            <ac:spMk id="6" creationId="{1A7FDCFC-B23B-4809-A6FC-56720162BEF3}"/>
          </ac:spMkLst>
        </pc:spChg>
        <pc:spChg chg="add del mod">
          <ac:chgData name="Wyman, Hilary" userId="f3bca22b-3a42-4d89-8a24-ce254d13f28a" providerId="ADAL" clId="{FF54EB2D-BF65-4C9F-86EF-AB4D6248A928}" dt="2021-05-05T14:55:49.301" v="613" actId="478"/>
          <ac:spMkLst>
            <pc:docMk/>
            <pc:sldMk cId="887442497" sldId="400"/>
            <ac:spMk id="7" creationId="{4400C6D4-4903-43D7-A660-16D0AFDF164D}"/>
          </ac:spMkLst>
        </pc:spChg>
        <pc:spChg chg="add mod">
          <ac:chgData name="Wyman, Hilary" userId="f3bca22b-3a42-4d89-8a24-ce254d13f28a" providerId="ADAL" clId="{FF54EB2D-BF65-4C9F-86EF-AB4D6248A928}" dt="2021-05-05T14:57:54.049" v="651" actId="20577"/>
          <ac:spMkLst>
            <pc:docMk/>
            <pc:sldMk cId="887442497" sldId="400"/>
            <ac:spMk id="9" creationId="{6B578EA2-0827-47FB-930C-DA71C5EC7EF3}"/>
          </ac:spMkLst>
        </pc:spChg>
        <pc:spChg chg="add mod">
          <ac:chgData name="Wyman, Hilary" userId="f3bca22b-3a42-4d89-8a24-ce254d13f28a" providerId="ADAL" clId="{FF54EB2D-BF65-4C9F-86EF-AB4D6248A928}" dt="2021-05-05T14:57:31.284" v="629" actId="1035"/>
          <ac:spMkLst>
            <pc:docMk/>
            <pc:sldMk cId="887442497" sldId="400"/>
            <ac:spMk id="10" creationId="{87860931-6ED7-44E8-93B7-C0AF2337F883}"/>
          </ac:spMkLst>
        </pc:spChg>
        <pc:picChg chg="add mod">
          <ac:chgData name="Wyman, Hilary" userId="f3bca22b-3a42-4d89-8a24-ce254d13f28a" providerId="ADAL" clId="{FF54EB2D-BF65-4C9F-86EF-AB4D6248A928}" dt="2021-05-05T16:11:31.494" v="997" actId="1076"/>
          <ac:picMkLst>
            <pc:docMk/>
            <pc:sldMk cId="887442497" sldId="400"/>
            <ac:picMk id="8" creationId="{A8881936-869D-4266-A041-77DF9FE48634}"/>
          </ac:picMkLst>
        </pc:picChg>
      </pc:sldChg>
      <pc:sldChg chg="add del">
        <pc:chgData name="Wyman, Hilary" userId="f3bca22b-3a42-4d89-8a24-ce254d13f28a" providerId="ADAL" clId="{FF54EB2D-BF65-4C9F-86EF-AB4D6248A928}" dt="2021-05-05T17:17:24.884" v="1302" actId="47"/>
        <pc:sldMkLst>
          <pc:docMk/>
          <pc:sldMk cId="2078334360" sldId="401"/>
        </pc:sldMkLst>
      </pc:sldChg>
      <pc:sldChg chg="delSp modSp add mod">
        <pc:chgData name="Wyman, Hilary" userId="f3bca22b-3a42-4d89-8a24-ce254d13f28a" providerId="ADAL" clId="{FF54EB2D-BF65-4C9F-86EF-AB4D6248A928}" dt="2021-05-05T15:03:08.203" v="673" actId="255"/>
        <pc:sldMkLst>
          <pc:docMk/>
          <pc:sldMk cId="482106293" sldId="402"/>
        </pc:sldMkLst>
        <pc:spChg chg="mod">
          <ac:chgData name="Wyman, Hilary" userId="f3bca22b-3a42-4d89-8a24-ce254d13f28a" providerId="ADAL" clId="{FF54EB2D-BF65-4C9F-86EF-AB4D6248A928}" dt="2021-05-05T14:51:33.944" v="525" actId="13926"/>
          <ac:spMkLst>
            <pc:docMk/>
            <pc:sldMk cId="482106293" sldId="402"/>
            <ac:spMk id="3" creationId="{06253698-74E0-4AC6-9D05-0172701E76CB}"/>
          </ac:spMkLst>
        </pc:spChg>
        <pc:spChg chg="mod">
          <ac:chgData name="Wyman, Hilary" userId="f3bca22b-3a42-4d89-8a24-ce254d13f28a" providerId="ADAL" clId="{FF54EB2D-BF65-4C9F-86EF-AB4D6248A928}" dt="2021-05-05T15:03:08.203" v="673" actId="255"/>
          <ac:spMkLst>
            <pc:docMk/>
            <pc:sldMk cId="482106293" sldId="402"/>
            <ac:spMk id="4" creationId="{112A6FAC-89DE-4BB5-8BCC-02E95B6661B1}"/>
          </ac:spMkLst>
        </pc:spChg>
        <pc:picChg chg="del">
          <ac:chgData name="Wyman, Hilary" userId="f3bca22b-3a42-4d89-8a24-ce254d13f28a" providerId="ADAL" clId="{FF54EB2D-BF65-4C9F-86EF-AB4D6248A928}" dt="2021-05-05T14:51:35.710" v="526" actId="478"/>
          <ac:picMkLst>
            <pc:docMk/>
            <pc:sldMk cId="482106293" sldId="402"/>
            <ac:picMk id="5" creationId="{2FE9892D-CBA8-4FD5-8AB5-6066256F7EBD}"/>
          </ac:picMkLst>
        </pc:picChg>
      </pc:sldChg>
      <pc:sldChg chg="delSp modSp add mod">
        <pc:chgData name="Wyman, Hilary" userId="f3bca22b-3a42-4d89-8a24-ce254d13f28a" providerId="ADAL" clId="{FF54EB2D-BF65-4C9F-86EF-AB4D6248A928}" dt="2021-05-05T15:03:02.625" v="671" actId="255"/>
        <pc:sldMkLst>
          <pc:docMk/>
          <pc:sldMk cId="88835585" sldId="403"/>
        </pc:sldMkLst>
        <pc:spChg chg="del mod">
          <ac:chgData name="Wyman, Hilary" userId="f3bca22b-3a42-4d89-8a24-ce254d13f28a" providerId="ADAL" clId="{FF54EB2D-BF65-4C9F-86EF-AB4D6248A928}" dt="2021-05-05T14:51:25.350" v="524" actId="478"/>
          <ac:spMkLst>
            <pc:docMk/>
            <pc:sldMk cId="88835585" sldId="403"/>
            <ac:spMk id="2" creationId="{ABA5BCF3-880C-4F14-B04E-6C1FEBFB8538}"/>
          </ac:spMkLst>
        </pc:spChg>
        <pc:spChg chg="mod">
          <ac:chgData name="Wyman, Hilary" userId="f3bca22b-3a42-4d89-8a24-ce254d13f28a" providerId="ADAL" clId="{FF54EB2D-BF65-4C9F-86EF-AB4D6248A928}" dt="2021-05-05T14:51:12.990" v="522" actId="13926"/>
          <ac:spMkLst>
            <pc:docMk/>
            <pc:sldMk cId="88835585" sldId="403"/>
            <ac:spMk id="3" creationId="{06253698-74E0-4AC6-9D05-0172701E76CB}"/>
          </ac:spMkLst>
        </pc:spChg>
        <pc:spChg chg="mod">
          <ac:chgData name="Wyman, Hilary" userId="f3bca22b-3a42-4d89-8a24-ce254d13f28a" providerId="ADAL" clId="{FF54EB2D-BF65-4C9F-86EF-AB4D6248A928}" dt="2021-05-05T15:03:02.625" v="671" actId="255"/>
          <ac:spMkLst>
            <pc:docMk/>
            <pc:sldMk cId="88835585" sldId="403"/>
            <ac:spMk id="4" creationId="{112A6FAC-89DE-4BB5-8BCC-02E95B6661B1}"/>
          </ac:spMkLst>
        </pc:spChg>
      </pc:sldChg>
      <pc:sldChg chg="modSp add mod">
        <pc:chgData name="Wyman, Hilary" userId="f3bca22b-3a42-4d89-8a24-ce254d13f28a" providerId="ADAL" clId="{FF54EB2D-BF65-4C9F-86EF-AB4D6248A928}" dt="2021-05-05T14:52:48.834" v="597" actId="20577"/>
        <pc:sldMkLst>
          <pc:docMk/>
          <pc:sldMk cId="3633457149" sldId="404"/>
        </pc:sldMkLst>
        <pc:graphicFrameChg chg="modGraphic">
          <ac:chgData name="Wyman, Hilary" userId="f3bca22b-3a42-4d89-8a24-ce254d13f28a" providerId="ADAL" clId="{FF54EB2D-BF65-4C9F-86EF-AB4D6248A928}" dt="2021-05-05T14:52:48.834" v="597" actId="20577"/>
          <ac:graphicFrameMkLst>
            <pc:docMk/>
            <pc:sldMk cId="3633457149" sldId="404"/>
            <ac:graphicFrameMk id="4" creationId="{0EA5DC80-E0F3-4648-83A5-5BBDC5810938}"/>
          </ac:graphicFrameMkLst>
        </pc:graphicFrameChg>
      </pc:sldChg>
      <pc:sldChg chg="addSp delSp modSp add mod">
        <pc:chgData name="Wyman, Hilary" userId="f3bca22b-3a42-4d89-8a24-ce254d13f28a" providerId="ADAL" clId="{FF54EB2D-BF65-4C9F-86EF-AB4D6248A928}" dt="2021-05-05T15:13:31.916" v="950" actId="14100"/>
        <pc:sldMkLst>
          <pc:docMk/>
          <pc:sldMk cId="2600841260" sldId="405"/>
        </pc:sldMkLst>
        <pc:spChg chg="add mod">
          <ac:chgData name="Wyman, Hilary" userId="f3bca22b-3a42-4d89-8a24-ce254d13f28a" providerId="ADAL" clId="{FF54EB2D-BF65-4C9F-86EF-AB4D6248A928}" dt="2021-05-05T15:12:22.368" v="904" actId="1076"/>
          <ac:spMkLst>
            <pc:docMk/>
            <pc:sldMk cId="2600841260" sldId="405"/>
            <ac:spMk id="2" creationId="{6EE60EAD-00F3-4C9A-A268-8103CAA2F7C7}"/>
          </ac:spMkLst>
        </pc:spChg>
        <pc:spChg chg="del">
          <ac:chgData name="Wyman, Hilary" userId="f3bca22b-3a42-4d89-8a24-ce254d13f28a" providerId="ADAL" clId="{FF54EB2D-BF65-4C9F-86EF-AB4D6248A928}" dt="2021-05-05T15:02:17.500" v="664" actId="478"/>
          <ac:spMkLst>
            <pc:docMk/>
            <pc:sldMk cId="2600841260" sldId="405"/>
            <ac:spMk id="5" creationId="{E4935EC9-E3FC-48ED-A64F-B9DBABCBE78D}"/>
          </ac:spMkLst>
        </pc:spChg>
        <pc:spChg chg="add mod">
          <ac:chgData name="Wyman, Hilary" userId="f3bca22b-3a42-4d89-8a24-ce254d13f28a" providerId="ADAL" clId="{FF54EB2D-BF65-4C9F-86EF-AB4D6248A928}" dt="2021-05-05T15:09:06.246" v="838" actId="1036"/>
          <ac:spMkLst>
            <pc:docMk/>
            <pc:sldMk cId="2600841260" sldId="405"/>
            <ac:spMk id="7" creationId="{3F0BF193-6BCE-4634-BCEB-03F4E37C2AAD}"/>
          </ac:spMkLst>
        </pc:spChg>
        <pc:spChg chg="mod">
          <ac:chgData name="Wyman, Hilary" userId="f3bca22b-3a42-4d89-8a24-ce254d13f28a" providerId="ADAL" clId="{FF54EB2D-BF65-4C9F-86EF-AB4D6248A928}" dt="2021-05-05T15:05:26.717" v="782" actId="139"/>
          <ac:spMkLst>
            <pc:docMk/>
            <pc:sldMk cId="2600841260" sldId="405"/>
            <ac:spMk id="9" creationId="{6B578EA2-0827-47FB-930C-DA71C5EC7EF3}"/>
          </ac:spMkLst>
        </pc:spChg>
        <pc:spChg chg="del mod">
          <ac:chgData name="Wyman, Hilary" userId="f3bca22b-3a42-4d89-8a24-ce254d13f28a" providerId="ADAL" clId="{FF54EB2D-BF65-4C9F-86EF-AB4D6248A928}" dt="2021-05-05T15:10:47.932" v="894" actId="478"/>
          <ac:spMkLst>
            <pc:docMk/>
            <pc:sldMk cId="2600841260" sldId="405"/>
            <ac:spMk id="10" creationId="{87860931-6ED7-44E8-93B7-C0AF2337F883}"/>
          </ac:spMkLst>
        </pc:spChg>
        <pc:spChg chg="add mod">
          <ac:chgData name="Wyman, Hilary" userId="f3bca22b-3a42-4d89-8a24-ce254d13f28a" providerId="ADAL" clId="{FF54EB2D-BF65-4C9F-86EF-AB4D6248A928}" dt="2021-05-05T15:13:31.916" v="950" actId="14100"/>
          <ac:spMkLst>
            <pc:docMk/>
            <pc:sldMk cId="2600841260" sldId="405"/>
            <ac:spMk id="11" creationId="{F4462C4A-8596-4B41-A297-3ACC73FB1E69}"/>
          </ac:spMkLst>
        </pc:spChg>
        <pc:picChg chg="del">
          <ac:chgData name="Wyman, Hilary" userId="f3bca22b-3a42-4d89-8a24-ce254d13f28a" providerId="ADAL" clId="{FF54EB2D-BF65-4C9F-86EF-AB4D6248A928}" dt="2021-05-05T15:07:10.028" v="814" actId="478"/>
          <ac:picMkLst>
            <pc:docMk/>
            <pc:sldMk cId="2600841260" sldId="405"/>
            <ac:picMk id="8" creationId="{A8881936-869D-4266-A041-77DF9FE48634}"/>
          </ac:picMkLst>
        </pc:picChg>
      </pc:sldChg>
      <pc:sldChg chg="addSp delSp modSp add mod">
        <pc:chgData name="Wyman, Hilary" userId="f3bca22b-3a42-4d89-8a24-ce254d13f28a" providerId="ADAL" clId="{FF54EB2D-BF65-4C9F-86EF-AB4D6248A928}" dt="2021-05-05T16:19:14.209" v="1053" actId="2085"/>
        <pc:sldMkLst>
          <pc:docMk/>
          <pc:sldMk cId="3892982434" sldId="406"/>
        </pc:sldMkLst>
        <pc:spChg chg="del">
          <ac:chgData name="Wyman, Hilary" userId="f3bca22b-3a42-4d89-8a24-ce254d13f28a" providerId="ADAL" clId="{FF54EB2D-BF65-4C9F-86EF-AB4D6248A928}" dt="2021-05-05T16:04:34.434" v="952" actId="478"/>
          <ac:spMkLst>
            <pc:docMk/>
            <pc:sldMk cId="3892982434" sldId="406"/>
            <ac:spMk id="2" creationId="{6EE60EAD-00F3-4C9A-A268-8103CAA2F7C7}"/>
          </ac:spMkLst>
        </pc:spChg>
        <pc:spChg chg="add del mod">
          <ac:chgData name="Wyman, Hilary" userId="f3bca22b-3a42-4d89-8a24-ce254d13f28a" providerId="ADAL" clId="{FF54EB2D-BF65-4C9F-86EF-AB4D6248A928}" dt="2021-05-05T16:05:24.137" v="954" actId="478"/>
          <ac:spMkLst>
            <pc:docMk/>
            <pc:sldMk cId="3892982434" sldId="406"/>
            <ac:spMk id="5" creationId="{444677D4-C839-4336-999F-E168BBBAB6DF}"/>
          </ac:spMkLst>
        </pc:spChg>
        <pc:spChg chg="del">
          <ac:chgData name="Wyman, Hilary" userId="f3bca22b-3a42-4d89-8a24-ce254d13f28a" providerId="ADAL" clId="{FF54EB2D-BF65-4C9F-86EF-AB4D6248A928}" dt="2021-05-05T16:05:18.794" v="953" actId="478"/>
          <ac:spMkLst>
            <pc:docMk/>
            <pc:sldMk cId="3892982434" sldId="406"/>
            <ac:spMk id="9" creationId="{6B578EA2-0827-47FB-930C-DA71C5EC7EF3}"/>
          </ac:spMkLst>
        </pc:spChg>
        <pc:spChg chg="add mod">
          <ac:chgData name="Wyman, Hilary" userId="f3bca22b-3a42-4d89-8a24-ce254d13f28a" providerId="ADAL" clId="{FF54EB2D-BF65-4C9F-86EF-AB4D6248A928}" dt="2021-05-05T16:19:14.209" v="1053" actId="2085"/>
          <ac:spMkLst>
            <pc:docMk/>
            <pc:sldMk cId="3892982434" sldId="406"/>
            <ac:spMk id="10" creationId="{1B58C405-9E48-47FA-82C4-4F814B920CB2}"/>
          </ac:spMkLst>
        </pc:spChg>
        <pc:spChg chg="del">
          <ac:chgData name="Wyman, Hilary" userId="f3bca22b-3a42-4d89-8a24-ce254d13f28a" providerId="ADAL" clId="{FF54EB2D-BF65-4C9F-86EF-AB4D6248A928}" dt="2021-05-05T16:05:26.825" v="955" actId="478"/>
          <ac:spMkLst>
            <pc:docMk/>
            <pc:sldMk cId="3892982434" sldId="406"/>
            <ac:spMk id="11" creationId="{F4462C4A-8596-4B41-A297-3ACC73FB1E69}"/>
          </ac:spMkLst>
        </pc:spChg>
        <pc:picChg chg="add mod">
          <ac:chgData name="Wyman, Hilary" userId="f3bca22b-3a42-4d89-8a24-ce254d13f28a" providerId="ADAL" clId="{FF54EB2D-BF65-4C9F-86EF-AB4D6248A928}" dt="2021-05-05T16:06:57.418" v="967" actId="1076"/>
          <ac:picMkLst>
            <pc:docMk/>
            <pc:sldMk cId="3892982434" sldId="406"/>
            <ac:picMk id="12" creationId="{FB827836-1A8A-4923-B3E7-7924B3FB3B3A}"/>
          </ac:picMkLst>
        </pc:picChg>
      </pc:sldChg>
      <pc:sldChg chg="addSp delSp modSp mod">
        <pc:chgData name="Wyman, Hilary" userId="f3bca22b-3a42-4d89-8a24-ce254d13f28a" providerId="ADAL" clId="{FF54EB2D-BF65-4C9F-86EF-AB4D6248A928}" dt="2021-05-05T16:18:16.600" v="1052" actId="1035"/>
        <pc:sldMkLst>
          <pc:docMk/>
          <pc:sldMk cId="2937495382" sldId="407"/>
        </pc:sldMkLst>
        <pc:graphicFrameChg chg="mod modGraphic">
          <ac:chgData name="Wyman, Hilary" userId="f3bca22b-3a42-4d89-8a24-ce254d13f28a" providerId="ADAL" clId="{FF54EB2D-BF65-4C9F-86EF-AB4D6248A928}" dt="2021-05-05T16:18:16.600" v="1052" actId="1035"/>
          <ac:graphicFrameMkLst>
            <pc:docMk/>
            <pc:sldMk cId="2937495382" sldId="407"/>
            <ac:graphicFrameMk id="4" creationId="{0EA5DC80-E0F3-4648-83A5-5BBDC5810938}"/>
          </ac:graphicFrameMkLst>
        </pc:graphicFrameChg>
        <pc:graphicFrameChg chg="add del mod">
          <ac:chgData name="Wyman, Hilary" userId="f3bca22b-3a42-4d89-8a24-ce254d13f28a" providerId="ADAL" clId="{FF54EB2D-BF65-4C9F-86EF-AB4D6248A928}" dt="2021-05-05T16:17:21.115" v="1038" actId="478"/>
          <ac:graphicFrameMkLst>
            <pc:docMk/>
            <pc:sldMk cId="2937495382" sldId="407"/>
            <ac:graphicFrameMk id="7" creationId="{E33116F4-94FA-4897-B7B4-0B440AA20441}"/>
          </ac:graphicFrameMkLst>
        </pc:graphicFrameChg>
        <pc:graphicFrameChg chg="add mod">
          <ac:chgData name="Wyman, Hilary" userId="f3bca22b-3a42-4d89-8a24-ce254d13f28a" providerId="ADAL" clId="{FF54EB2D-BF65-4C9F-86EF-AB4D6248A928}" dt="2021-05-05T16:18:16.600" v="1052" actId="1035"/>
          <ac:graphicFrameMkLst>
            <pc:docMk/>
            <pc:sldMk cId="2937495382" sldId="407"/>
            <ac:graphicFrameMk id="8" creationId="{75E4CB0B-643E-4020-88E5-CE3556B93B8B}"/>
          </ac:graphicFrameMkLst>
        </pc:graphicFrameChg>
      </pc:sldChg>
      <pc:sldChg chg="addSp delSp modSp add mod">
        <pc:chgData name="Wyman, Hilary" userId="f3bca22b-3a42-4d89-8a24-ce254d13f28a" providerId="ADAL" clId="{FF54EB2D-BF65-4C9F-86EF-AB4D6248A928}" dt="2021-05-05T16:21:16.254" v="1074" actId="14100"/>
        <pc:sldMkLst>
          <pc:docMk/>
          <pc:sldMk cId="1542813528" sldId="408"/>
        </pc:sldMkLst>
        <pc:spChg chg="mod">
          <ac:chgData name="Wyman, Hilary" userId="f3bca22b-3a42-4d89-8a24-ce254d13f28a" providerId="ADAL" clId="{FF54EB2D-BF65-4C9F-86EF-AB4D6248A928}" dt="2021-05-05T16:20:31.568" v="1069" actId="14100"/>
          <ac:spMkLst>
            <pc:docMk/>
            <pc:sldMk cId="1542813528" sldId="408"/>
            <ac:spMk id="10" creationId="{1B58C405-9E48-47FA-82C4-4F814B920CB2}"/>
          </ac:spMkLst>
        </pc:spChg>
        <pc:picChg chg="add mod">
          <ac:chgData name="Wyman, Hilary" userId="f3bca22b-3a42-4d89-8a24-ce254d13f28a" providerId="ADAL" clId="{FF54EB2D-BF65-4C9F-86EF-AB4D6248A928}" dt="2021-05-05T16:21:16.254" v="1074" actId="14100"/>
          <ac:picMkLst>
            <pc:docMk/>
            <pc:sldMk cId="1542813528" sldId="408"/>
            <ac:picMk id="6" creationId="{7D29141A-111A-4514-9186-037B53A89C45}"/>
          </ac:picMkLst>
        </pc:picChg>
        <pc:picChg chg="del">
          <ac:chgData name="Wyman, Hilary" userId="f3bca22b-3a42-4d89-8a24-ce254d13f28a" providerId="ADAL" clId="{FF54EB2D-BF65-4C9F-86EF-AB4D6248A928}" dt="2021-05-05T16:20:54.723" v="1070" actId="478"/>
          <ac:picMkLst>
            <pc:docMk/>
            <pc:sldMk cId="1542813528" sldId="408"/>
            <ac:picMk id="12" creationId="{FB827836-1A8A-4923-B3E7-7924B3FB3B3A}"/>
          </ac:picMkLst>
        </pc:picChg>
      </pc:sldChg>
      <pc:sldChg chg="addSp delSp modSp add mod">
        <pc:chgData name="Wyman, Hilary" userId="f3bca22b-3a42-4d89-8a24-ce254d13f28a" providerId="ADAL" clId="{FF54EB2D-BF65-4C9F-86EF-AB4D6248A928}" dt="2021-05-05T16:27:08.813" v="1115" actId="1076"/>
        <pc:sldMkLst>
          <pc:docMk/>
          <pc:sldMk cId="2570684627" sldId="409"/>
        </pc:sldMkLst>
        <pc:spChg chg="mod">
          <ac:chgData name="Wyman, Hilary" userId="f3bca22b-3a42-4d89-8a24-ce254d13f28a" providerId="ADAL" clId="{FF54EB2D-BF65-4C9F-86EF-AB4D6248A928}" dt="2021-05-05T16:27:08.813" v="1115" actId="1076"/>
          <ac:spMkLst>
            <pc:docMk/>
            <pc:sldMk cId="2570684627" sldId="409"/>
            <ac:spMk id="10" creationId="{1B58C405-9E48-47FA-82C4-4F814B920CB2}"/>
          </ac:spMkLst>
        </pc:spChg>
        <pc:picChg chg="del">
          <ac:chgData name="Wyman, Hilary" userId="f3bca22b-3a42-4d89-8a24-ce254d13f28a" providerId="ADAL" clId="{FF54EB2D-BF65-4C9F-86EF-AB4D6248A928}" dt="2021-05-05T16:26:34.596" v="1110" actId="478"/>
          <ac:picMkLst>
            <pc:docMk/>
            <pc:sldMk cId="2570684627" sldId="409"/>
            <ac:picMk id="6" creationId="{7D29141A-111A-4514-9186-037B53A89C45}"/>
          </ac:picMkLst>
        </pc:picChg>
        <pc:picChg chg="add mod">
          <ac:chgData name="Wyman, Hilary" userId="f3bca22b-3a42-4d89-8a24-ce254d13f28a" providerId="ADAL" clId="{FF54EB2D-BF65-4C9F-86EF-AB4D6248A928}" dt="2021-05-05T16:26:59.642" v="1114" actId="1076"/>
          <ac:picMkLst>
            <pc:docMk/>
            <pc:sldMk cId="2570684627" sldId="409"/>
            <ac:picMk id="8" creationId="{0EF3C6A2-3E8A-42F1-BBB1-F21B841EC8B8}"/>
          </ac:picMkLst>
        </pc:picChg>
      </pc:sldChg>
      <pc:sldChg chg="addSp delSp modSp add mod">
        <pc:chgData name="Wyman, Hilary" userId="f3bca22b-3a42-4d89-8a24-ce254d13f28a" providerId="ADAL" clId="{FF54EB2D-BF65-4C9F-86EF-AB4D6248A928}" dt="2021-05-05T16:29:45.877" v="1142" actId="14100"/>
        <pc:sldMkLst>
          <pc:docMk/>
          <pc:sldMk cId="1869898915" sldId="410"/>
        </pc:sldMkLst>
        <pc:spChg chg="mod">
          <ac:chgData name="Wyman, Hilary" userId="f3bca22b-3a42-4d89-8a24-ce254d13f28a" providerId="ADAL" clId="{FF54EB2D-BF65-4C9F-86EF-AB4D6248A928}" dt="2021-05-05T16:29:13.344" v="1130" actId="1035"/>
          <ac:spMkLst>
            <pc:docMk/>
            <pc:sldMk cId="1869898915" sldId="410"/>
            <ac:spMk id="7" creationId="{3F0BF193-6BCE-4634-BCEB-03F4E37C2AAD}"/>
          </ac:spMkLst>
        </pc:spChg>
        <pc:spChg chg="mod">
          <ac:chgData name="Wyman, Hilary" userId="f3bca22b-3a42-4d89-8a24-ce254d13f28a" providerId="ADAL" clId="{FF54EB2D-BF65-4C9F-86EF-AB4D6248A928}" dt="2021-05-05T16:29:20.719" v="1139" actId="1035"/>
          <ac:spMkLst>
            <pc:docMk/>
            <pc:sldMk cId="1869898915" sldId="410"/>
            <ac:spMk id="10" creationId="{1B58C405-9E48-47FA-82C4-4F814B920CB2}"/>
          </ac:spMkLst>
        </pc:spChg>
        <pc:picChg chg="add mod">
          <ac:chgData name="Wyman, Hilary" userId="f3bca22b-3a42-4d89-8a24-ce254d13f28a" providerId="ADAL" clId="{FF54EB2D-BF65-4C9F-86EF-AB4D6248A928}" dt="2021-05-05T16:29:45.877" v="1142" actId="14100"/>
          <ac:picMkLst>
            <pc:docMk/>
            <pc:sldMk cId="1869898915" sldId="410"/>
            <ac:picMk id="6" creationId="{12840A1E-F86E-447E-862B-B6BE67487DDD}"/>
          </ac:picMkLst>
        </pc:picChg>
        <pc:picChg chg="del">
          <ac:chgData name="Wyman, Hilary" userId="f3bca22b-3a42-4d89-8a24-ce254d13f28a" providerId="ADAL" clId="{FF54EB2D-BF65-4C9F-86EF-AB4D6248A928}" dt="2021-05-05T16:28:39.875" v="1121" actId="478"/>
          <ac:picMkLst>
            <pc:docMk/>
            <pc:sldMk cId="1869898915" sldId="410"/>
            <ac:picMk id="8" creationId="{0EF3C6A2-3E8A-42F1-BBB1-F21B841EC8B8}"/>
          </ac:picMkLst>
        </pc:picChg>
      </pc:sldChg>
      <pc:sldChg chg="addSp delSp modSp add mod">
        <pc:chgData name="Wyman, Hilary" userId="f3bca22b-3a42-4d89-8a24-ce254d13f28a" providerId="ADAL" clId="{FF54EB2D-BF65-4C9F-86EF-AB4D6248A928}" dt="2021-05-05T16:34:27.279" v="1154" actId="1076"/>
        <pc:sldMkLst>
          <pc:docMk/>
          <pc:sldMk cId="3988753982" sldId="411"/>
        </pc:sldMkLst>
        <pc:spChg chg="mod">
          <ac:chgData name="Wyman, Hilary" userId="f3bca22b-3a42-4d89-8a24-ce254d13f28a" providerId="ADAL" clId="{FF54EB2D-BF65-4C9F-86EF-AB4D6248A928}" dt="2021-05-05T16:34:27.279" v="1154" actId="1076"/>
          <ac:spMkLst>
            <pc:docMk/>
            <pc:sldMk cId="3988753982" sldId="411"/>
            <ac:spMk id="10" creationId="{1B58C405-9E48-47FA-82C4-4F814B920CB2}"/>
          </ac:spMkLst>
        </pc:spChg>
        <pc:picChg chg="del">
          <ac:chgData name="Wyman, Hilary" userId="f3bca22b-3a42-4d89-8a24-ce254d13f28a" providerId="ADAL" clId="{FF54EB2D-BF65-4C9F-86EF-AB4D6248A928}" dt="2021-05-05T16:33:28.373" v="1145" actId="478"/>
          <ac:picMkLst>
            <pc:docMk/>
            <pc:sldMk cId="3988753982" sldId="411"/>
            <ac:picMk id="6" creationId="{12840A1E-F86E-447E-862B-B6BE67487DDD}"/>
          </ac:picMkLst>
        </pc:picChg>
        <pc:picChg chg="add mod">
          <ac:chgData name="Wyman, Hilary" userId="f3bca22b-3a42-4d89-8a24-ce254d13f28a" providerId="ADAL" clId="{FF54EB2D-BF65-4C9F-86EF-AB4D6248A928}" dt="2021-05-05T16:34:02.013" v="1150" actId="1076"/>
          <ac:picMkLst>
            <pc:docMk/>
            <pc:sldMk cId="3988753982" sldId="411"/>
            <ac:picMk id="8" creationId="{4DEB76EB-E10E-4326-AFCE-2BB90F1F56F5}"/>
          </ac:picMkLst>
        </pc:picChg>
      </pc:sldChg>
      <pc:sldChg chg="addSp delSp modSp add mod">
        <pc:chgData name="Wyman, Hilary" userId="f3bca22b-3a42-4d89-8a24-ce254d13f28a" providerId="ADAL" clId="{FF54EB2D-BF65-4C9F-86EF-AB4D6248A928}" dt="2021-05-05T16:44:02.353" v="1186" actId="1076"/>
        <pc:sldMkLst>
          <pc:docMk/>
          <pc:sldMk cId="1794958418" sldId="412"/>
        </pc:sldMkLst>
        <pc:spChg chg="mod">
          <ac:chgData name="Wyman, Hilary" userId="f3bca22b-3a42-4d89-8a24-ce254d13f28a" providerId="ADAL" clId="{FF54EB2D-BF65-4C9F-86EF-AB4D6248A928}" dt="2021-05-05T16:44:02.353" v="1186" actId="1076"/>
          <ac:spMkLst>
            <pc:docMk/>
            <pc:sldMk cId="1794958418" sldId="412"/>
            <ac:spMk id="7" creationId="{3F0BF193-6BCE-4634-BCEB-03F4E37C2AAD}"/>
          </ac:spMkLst>
        </pc:spChg>
        <pc:spChg chg="mod">
          <ac:chgData name="Wyman, Hilary" userId="f3bca22b-3a42-4d89-8a24-ce254d13f28a" providerId="ADAL" clId="{FF54EB2D-BF65-4C9F-86EF-AB4D6248A928}" dt="2021-05-05T16:43:27.431" v="1180" actId="1076"/>
          <ac:spMkLst>
            <pc:docMk/>
            <pc:sldMk cId="1794958418" sldId="412"/>
            <ac:spMk id="10" creationId="{1B58C405-9E48-47FA-82C4-4F814B920CB2}"/>
          </ac:spMkLst>
        </pc:spChg>
        <pc:picChg chg="add mod">
          <ac:chgData name="Wyman, Hilary" userId="f3bca22b-3a42-4d89-8a24-ce254d13f28a" providerId="ADAL" clId="{FF54EB2D-BF65-4C9F-86EF-AB4D6248A928}" dt="2021-05-05T16:43:53.057" v="1184" actId="1076"/>
          <ac:picMkLst>
            <pc:docMk/>
            <pc:sldMk cId="1794958418" sldId="412"/>
            <ac:picMk id="6" creationId="{D7D9FA65-13DE-44B8-8AA6-CD0EB057F657}"/>
          </ac:picMkLst>
        </pc:picChg>
        <pc:picChg chg="del">
          <ac:chgData name="Wyman, Hilary" userId="f3bca22b-3a42-4d89-8a24-ce254d13f28a" providerId="ADAL" clId="{FF54EB2D-BF65-4C9F-86EF-AB4D6248A928}" dt="2021-05-05T16:43:30.088" v="1181" actId="478"/>
          <ac:picMkLst>
            <pc:docMk/>
            <pc:sldMk cId="1794958418" sldId="412"/>
            <ac:picMk id="8" creationId="{4DEB76EB-E10E-4326-AFCE-2BB90F1F56F5}"/>
          </ac:picMkLst>
        </pc:picChg>
      </pc:sldChg>
      <pc:sldChg chg="addSp delSp modSp add mod">
        <pc:chgData name="Wyman, Hilary" userId="f3bca22b-3a42-4d89-8a24-ce254d13f28a" providerId="ADAL" clId="{FF54EB2D-BF65-4C9F-86EF-AB4D6248A928}" dt="2021-05-05T16:48:54.951" v="1232" actId="1076"/>
        <pc:sldMkLst>
          <pc:docMk/>
          <pc:sldMk cId="3918050523" sldId="413"/>
        </pc:sldMkLst>
        <pc:spChg chg="mod">
          <ac:chgData name="Wyman, Hilary" userId="f3bca22b-3a42-4d89-8a24-ce254d13f28a" providerId="ADAL" clId="{FF54EB2D-BF65-4C9F-86EF-AB4D6248A928}" dt="2021-05-05T16:48:33.398" v="1230" actId="313"/>
          <ac:spMkLst>
            <pc:docMk/>
            <pc:sldMk cId="3918050523" sldId="413"/>
            <ac:spMk id="10" creationId="{1B58C405-9E48-47FA-82C4-4F814B920CB2}"/>
          </ac:spMkLst>
        </pc:spChg>
        <pc:picChg chg="del">
          <ac:chgData name="Wyman, Hilary" userId="f3bca22b-3a42-4d89-8a24-ce254d13f28a" providerId="ADAL" clId="{FF54EB2D-BF65-4C9F-86EF-AB4D6248A928}" dt="2021-05-05T16:47:32.725" v="1188" actId="478"/>
          <ac:picMkLst>
            <pc:docMk/>
            <pc:sldMk cId="3918050523" sldId="413"/>
            <ac:picMk id="6" creationId="{D7D9FA65-13DE-44B8-8AA6-CD0EB057F657}"/>
          </ac:picMkLst>
        </pc:picChg>
        <pc:picChg chg="add mod">
          <ac:chgData name="Wyman, Hilary" userId="f3bca22b-3a42-4d89-8a24-ce254d13f28a" providerId="ADAL" clId="{FF54EB2D-BF65-4C9F-86EF-AB4D6248A928}" dt="2021-05-05T16:48:54.951" v="1232" actId="1076"/>
          <ac:picMkLst>
            <pc:docMk/>
            <pc:sldMk cId="3918050523" sldId="413"/>
            <ac:picMk id="8" creationId="{A3B42943-CA78-4744-B021-29C9CDEC61E7}"/>
          </ac:picMkLst>
        </pc:picChg>
      </pc:sldChg>
      <pc:sldChg chg="addSp delSp modSp add mod">
        <pc:chgData name="Wyman, Hilary" userId="f3bca22b-3a42-4d89-8a24-ce254d13f28a" providerId="ADAL" clId="{FF54EB2D-BF65-4C9F-86EF-AB4D6248A928}" dt="2021-05-05T17:15:16.276" v="1295" actId="14100"/>
        <pc:sldMkLst>
          <pc:docMk/>
          <pc:sldMk cId="4260121152" sldId="414"/>
        </pc:sldMkLst>
        <pc:spChg chg="mod">
          <ac:chgData name="Wyman, Hilary" userId="f3bca22b-3a42-4d89-8a24-ce254d13f28a" providerId="ADAL" clId="{FF54EB2D-BF65-4C9F-86EF-AB4D6248A928}" dt="2021-05-05T17:09:55.184" v="1288" actId="1076"/>
          <ac:spMkLst>
            <pc:docMk/>
            <pc:sldMk cId="4260121152" sldId="414"/>
            <ac:spMk id="7" creationId="{3F0BF193-6BCE-4634-BCEB-03F4E37C2AAD}"/>
          </ac:spMkLst>
        </pc:spChg>
        <pc:spChg chg="mod">
          <ac:chgData name="Wyman, Hilary" userId="f3bca22b-3a42-4d89-8a24-ce254d13f28a" providerId="ADAL" clId="{FF54EB2D-BF65-4C9F-86EF-AB4D6248A928}" dt="2021-05-05T17:09:25.059" v="1284" actId="14100"/>
          <ac:spMkLst>
            <pc:docMk/>
            <pc:sldMk cId="4260121152" sldId="414"/>
            <ac:spMk id="10" creationId="{1B58C405-9E48-47FA-82C4-4F814B920CB2}"/>
          </ac:spMkLst>
        </pc:spChg>
        <pc:picChg chg="add mod">
          <ac:chgData name="Wyman, Hilary" userId="f3bca22b-3a42-4d89-8a24-ce254d13f28a" providerId="ADAL" clId="{FF54EB2D-BF65-4C9F-86EF-AB4D6248A928}" dt="2021-05-05T17:15:16.276" v="1295" actId="14100"/>
          <ac:picMkLst>
            <pc:docMk/>
            <pc:sldMk cId="4260121152" sldId="414"/>
            <ac:picMk id="6" creationId="{70A7F32E-6C6B-4D08-AC4E-7051568A420E}"/>
          </ac:picMkLst>
        </pc:picChg>
        <pc:picChg chg="del">
          <ac:chgData name="Wyman, Hilary" userId="f3bca22b-3a42-4d89-8a24-ce254d13f28a" providerId="ADAL" clId="{FF54EB2D-BF65-4C9F-86EF-AB4D6248A928}" dt="2021-05-05T17:09:28.200" v="1285" actId="478"/>
          <ac:picMkLst>
            <pc:docMk/>
            <pc:sldMk cId="4260121152" sldId="414"/>
            <ac:picMk id="12" creationId="{FB827836-1A8A-4923-B3E7-7924B3FB3B3A}"/>
          </ac:picMkLst>
        </pc:picChg>
      </pc:sldChg>
      <pc:sldChg chg="modSp mod">
        <pc:chgData name="Wyman, Hilary" userId="f3bca22b-3a42-4d89-8a24-ce254d13f28a" providerId="ADAL" clId="{FF54EB2D-BF65-4C9F-86EF-AB4D6248A928}" dt="2021-05-05T17:16:06.072" v="1301" actId="1076"/>
        <pc:sldMkLst>
          <pc:docMk/>
          <pc:sldMk cId="653661088" sldId="415"/>
        </pc:sldMkLst>
        <pc:spChg chg="mod">
          <ac:chgData name="Wyman, Hilary" userId="f3bca22b-3a42-4d89-8a24-ce254d13f28a" providerId="ADAL" clId="{FF54EB2D-BF65-4C9F-86EF-AB4D6248A928}" dt="2021-05-05T17:16:06.072" v="1301" actId="1076"/>
          <ac:spMkLst>
            <pc:docMk/>
            <pc:sldMk cId="653661088" sldId="415"/>
            <ac:spMk id="10" creationId="{1B58C405-9E48-47FA-82C4-4F814B920CB2}"/>
          </ac:spMkLst>
        </pc:spChg>
      </pc:sldChg>
      <pc:sldChg chg="del">
        <pc:chgData name="Wyman, Hilary" userId="f3bca22b-3a42-4d89-8a24-ce254d13f28a" providerId="ADAL" clId="{FF54EB2D-BF65-4C9F-86EF-AB4D6248A928}" dt="2021-05-05T17:15:10.495" v="1293"/>
        <pc:sldMkLst>
          <pc:docMk/>
          <pc:sldMk cId="1770256205" sldId="415"/>
        </pc:sldMkLst>
      </pc:sldChg>
    </pc:docChg>
  </pc:docChgLst>
  <pc:docChgLst>
    <pc:chgData name="Bushell, Karen" userId="19dd44b5-e099-4de8-80dd-5f64219f3a96" providerId="ADAL" clId="{7BE4D7C2-FA0E-40AF-81FE-B7C3130FA2F2}"/>
    <pc:docChg chg="delSld">
      <pc:chgData name="Bushell, Karen" userId="19dd44b5-e099-4de8-80dd-5f64219f3a96" providerId="ADAL" clId="{7BE4D7C2-FA0E-40AF-81FE-B7C3130FA2F2}" dt="2021-03-17T11:04:57.043" v="2" actId="2696"/>
      <pc:docMkLst>
        <pc:docMk/>
      </pc:docMkLst>
      <pc:sldChg chg="del">
        <pc:chgData name="Bushell, Karen" userId="19dd44b5-e099-4de8-80dd-5f64219f3a96" providerId="ADAL" clId="{7BE4D7C2-FA0E-40AF-81FE-B7C3130FA2F2}" dt="2021-03-17T11:04:54.582" v="0" actId="2696"/>
        <pc:sldMkLst>
          <pc:docMk/>
          <pc:sldMk cId="1543620941" sldId="336"/>
        </pc:sldMkLst>
      </pc:sldChg>
      <pc:sldChg chg="del">
        <pc:chgData name="Bushell, Karen" userId="19dd44b5-e099-4de8-80dd-5f64219f3a96" providerId="ADAL" clId="{7BE4D7C2-FA0E-40AF-81FE-B7C3130FA2F2}" dt="2021-03-17T11:04:56.007" v="1" actId="2696"/>
        <pc:sldMkLst>
          <pc:docMk/>
          <pc:sldMk cId="3274176371" sldId="337"/>
        </pc:sldMkLst>
      </pc:sldChg>
      <pc:sldChg chg="del">
        <pc:chgData name="Bushell, Karen" userId="19dd44b5-e099-4de8-80dd-5f64219f3a96" providerId="ADAL" clId="{7BE4D7C2-FA0E-40AF-81FE-B7C3130FA2F2}" dt="2021-03-17T11:04:57.043" v="2" actId="2696"/>
        <pc:sldMkLst>
          <pc:docMk/>
          <pc:sldMk cId="1384621739" sldId="338"/>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90BA66-DFC9-534D-99A0-7AB91D4C6BB9}" type="datetimeFigureOut">
              <a:rPr lang="en-US" smtClean="0"/>
              <a:t>5/5/2021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32C178-9B0D-EC41-9857-3AF65FF72FE2}" type="slidenum">
              <a:rPr lang="en-US" smtClean="0"/>
              <a:t>‹#›</a:t>
            </a:fld>
            <a:endParaRPr lang="en-US"/>
          </a:p>
        </p:txBody>
      </p:sp>
    </p:spTree>
    <p:extLst>
      <p:ext uri="{BB962C8B-B14F-4D97-AF65-F5344CB8AC3E}">
        <p14:creationId xmlns:p14="http://schemas.microsoft.com/office/powerpoint/2010/main" val="15802526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a:t>
            </a:fld>
            <a:endParaRPr lang="en-US"/>
          </a:p>
        </p:txBody>
      </p:sp>
    </p:spTree>
    <p:extLst>
      <p:ext uri="{BB962C8B-B14F-4D97-AF65-F5344CB8AC3E}">
        <p14:creationId xmlns:p14="http://schemas.microsoft.com/office/powerpoint/2010/main" val="18287027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14</a:t>
            </a:fld>
            <a:endParaRPr lang="en-US"/>
          </a:p>
        </p:txBody>
      </p:sp>
    </p:spTree>
    <p:extLst>
      <p:ext uri="{BB962C8B-B14F-4D97-AF65-F5344CB8AC3E}">
        <p14:creationId xmlns:p14="http://schemas.microsoft.com/office/powerpoint/2010/main" val="35603721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15</a:t>
            </a:fld>
            <a:endParaRPr lang="en-US"/>
          </a:p>
        </p:txBody>
      </p:sp>
    </p:spTree>
    <p:extLst>
      <p:ext uri="{BB962C8B-B14F-4D97-AF65-F5344CB8AC3E}">
        <p14:creationId xmlns:p14="http://schemas.microsoft.com/office/powerpoint/2010/main" val="18860835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17</a:t>
            </a:fld>
            <a:endParaRPr lang="en-US"/>
          </a:p>
        </p:txBody>
      </p:sp>
    </p:spTree>
    <p:extLst>
      <p:ext uri="{BB962C8B-B14F-4D97-AF65-F5344CB8AC3E}">
        <p14:creationId xmlns:p14="http://schemas.microsoft.com/office/powerpoint/2010/main" val="18876878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18</a:t>
            </a:fld>
            <a:endParaRPr lang="en-US"/>
          </a:p>
        </p:txBody>
      </p:sp>
    </p:spTree>
    <p:extLst>
      <p:ext uri="{BB962C8B-B14F-4D97-AF65-F5344CB8AC3E}">
        <p14:creationId xmlns:p14="http://schemas.microsoft.com/office/powerpoint/2010/main" val="26603365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19</a:t>
            </a:fld>
            <a:endParaRPr lang="en-US"/>
          </a:p>
        </p:txBody>
      </p:sp>
    </p:spTree>
    <p:extLst>
      <p:ext uri="{BB962C8B-B14F-4D97-AF65-F5344CB8AC3E}">
        <p14:creationId xmlns:p14="http://schemas.microsoft.com/office/powerpoint/2010/main" val="15167973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20</a:t>
            </a:fld>
            <a:endParaRPr lang="en-US"/>
          </a:p>
        </p:txBody>
      </p:sp>
    </p:spTree>
    <p:extLst>
      <p:ext uri="{BB962C8B-B14F-4D97-AF65-F5344CB8AC3E}">
        <p14:creationId xmlns:p14="http://schemas.microsoft.com/office/powerpoint/2010/main" val="33068750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21</a:t>
            </a:fld>
            <a:endParaRPr lang="en-US"/>
          </a:p>
        </p:txBody>
      </p:sp>
    </p:spTree>
    <p:extLst>
      <p:ext uri="{BB962C8B-B14F-4D97-AF65-F5344CB8AC3E}">
        <p14:creationId xmlns:p14="http://schemas.microsoft.com/office/powerpoint/2010/main" val="14831889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22</a:t>
            </a:fld>
            <a:endParaRPr lang="en-US"/>
          </a:p>
        </p:txBody>
      </p:sp>
    </p:spTree>
    <p:extLst>
      <p:ext uri="{BB962C8B-B14F-4D97-AF65-F5344CB8AC3E}">
        <p14:creationId xmlns:p14="http://schemas.microsoft.com/office/powerpoint/2010/main" val="17062935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23</a:t>
            </a:fld>
            <a:endParaRPr lang="en-US"/>
          </a:p>
        </p:txBody>
      </p:sp>
    </p:spTree>
    <p:extLst>
      <p:ext uri="{BB962C8B-B14F-4D97-AF65-F5344CB8AC3E}">
        <p14:creationId xmlns:p14="http://schemas.microsoft.com/office/powerpoint/2010/main" val="32570044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24</a:t>
            </a:fld>
            <a:endParaRPr lang="en-US"/>
          </a:p>
        </p:txBody>
      </p:sp>
    </p:spTree>
    <p:extLst>
      <p:ext uri="{BB962C8B-B14F-4D97-AF65-F5344CB8AC3E}">
        <p14:creationId xmlns:p14="http://schemas.microsoft.com/office/powerpoint/2010/main" val="41551023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2</a:t>
            </a:fld>
            <a:endParaRPr lang="en-US"/>
          </a:p>
        </p:txBody>
      </p:sp>
    </p:spTree>
    <p:extLst>
      <p:ext uri="{BB962C8B-B14F-4D97-AF65-F5344CB8AC3E}">
        <p14:creationId xmlns:p14="http://schemas.microsoft.com/office/powerpoint/2010/main" val="35926597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25</a:t>
            </a:fld>
            <a:endParaRPr lang="en-US"/>
          </a:p>
        </p:txBody>
      </p:sp>
    </p:spTree>
    <p:extLst>
      <p:ext uri="{BB962C8B-B14F-4D97-AF65-F5344CB8AC3E}">
        <p14:creationId xmlns:p14="http://schemas.microsoft.com/office/powerpoint/2010/main" val="20961600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3</a:t>
            </a:fld>
            <a:endParaRPr lang="en-US"/>
          </a:p>
        </p:txBody>
      </p:sp>
    </p:spTree>
    <p:extLst>
      <p:ext uri="{BB962C8B-B14F-4D97-AF65-F5344CB8AC3E}">
        <p14:creationId xmlns:p14="http://schemas.microsoft.com/office/powerpoint/2010/main" val="35424217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4</a:t>
            </a:fld>
            <a:endParaRPr lang="en-US"/>
          </a:p>
        </p:txBody>
      </p:sp>
    </p:spTree>
    <p:extLst>
      <p:ext uri="{BB962C8B-B14F-4D97-AF65-F5344CB8AC3E}">
        <p14:creationId xmlns:p14="http://schemas.microsoft.com/office/powerpoint/2010/main" val="23183610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5</a:t>
            </a:fld>
            <a:endParaRPr lang="en-US"/>
          </a:p>
        </p:txBody>
      </p:sp>
    </p:spTree>
    <p:extLst>
      <p:ext uri="{BB962C8B-B14F-4D97-AF65-F5344CB8AC3E}">
        <p14:creationId xmlns:p14="http://schemas.microsoft.com/office/powerpoint/2010/main" val="41224940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9</a:t>
            </a:fld>
            <a:endParaRPr lang="en-US"/>
          </a:p>
        </p:txBody>
      </p:sp>
    </p:spTree>
    <p:extLst>
      <p:ext uri="{BB962C8B-B14F-4D97-AF65-F5344CB8AC3E}">
        <p14:creationId xmlns:p14="http://schemas.microsoft.com/office/powerpoint/2010/main" val="21598715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10</a:t>
            </a:fld>
            <a:endParaRPr lang="en-US"/>
          </a:p>
        </p:txBody>
      </p:sp>
    </p:spTree>
    <p:extLst>
      <p:ext uri="{BB962C8B-B14F-4D97-AF65-F5344CB8AC3E}">
        <p14:creationId xmlns:p14="http://schemas.microsoft.com/office/powerpoint/2010/main" val="13013601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11</a:t>
            </a:fld>
            <a:endParaRPr lang="en-US"/>
          </a:p>
        </p:txBody>
      </p:sp>
    </p:spTree>
    <p:extLst>
      <p:ext uri="{BB962C8B-B14F-4D97-AF65-F5344CB8AC3E}">
        <p14:creationId xmlns:p14="http://schemas.microsoft.com/office/powerpoint/2010/main" val="31860194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13</a:t>
            </a:fld>
            <a:endParaRPr lang="en-US"/>
          </a:p>
        </p:txBody>
      </p:sp>
    </p:spTree>
    <p:extLst>
      <p:ext uri="{BB962C8B-B14F-4D97-AF65-F5344CB8AC3E}">
        <p14:creationId xmlns:p14="http://schemas.microsoft.com/office/powerpoint/2010/main" val="341961626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18" Type="http://schemas.openxmlformats.org/officeDocument/2006/relationships/image" Target="../media/image29.png"/><Relationship Id="rId3" Type="http://schemas.openxmlformats.org/officeDocument/2006/relationships/image" Target="../media/image14.png"/><Relationship Id="rId21" Type="http://schemas.openxmlformats.org/officeDocument/2006/relationships/image" Target="../media/image32.png"/><Relationship Id="rId7" Type="http://schemas.openxmlformats.org/officeDocument/2006/relationships/image" Target="../media/image18.png"/><Relationship Id="rId12" Type="http://schemas.openxmlformats.org/officeDocument/2006/relationships/image" Target="../media/image23.png"/><Relationship Id="rId17" Type="http://schemas.openxmlformats.org/officeDocument/2006/relationships/image" Target="../media/image28.png"/><Relationship Id="rId2" Type="http://schemas.openxmlformats.org/officeDocument/2006/relationships/image" Target="../media/image13.png"/><Relationship Id="rId16" Type="http://schemas.openxmlformats.org/officeDocument/2006/relationships/image" Target="../media/image27.png"/><Relationship Id="rId20" Type="http://schemas.openxmlformats.org/officeDocument/2006/relationships/image" Target="../media/image31.png"/><Relationship Id="rId1" Type="http://schemas.openxmlformats.org/officeDocument/2006/relationships/slideMaster" Target="../slideMasters/slideMaster1.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6.png"/><Relationship Id="rId10" Type="http://schemas.openxmlformats.org/officeDocument/2006/relationships/image" Target="../media/image21.png"/><Relationship Id="rId19" Type="http://schemas.openxmlformats.org/officeDocument/2006/relationships/image" Target="../media/image30.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 Id="rId22" Type="http://schemas.openxmlformats.org/officeDocument/2006/relationships/image" Target="../media/image33.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14" name="Picture 13">
            <a:extLst>
              <a:ext uri="{FF2B5EF4-FFF2-40B4-BE49-F238E27FC236}">
                <a16:creationId xmlns:a16="http://schemas.microsoft.com/office/drawing/2014/main" id="{CC4F7284-63E9-EB43-87B2-7F827E22A51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pic>
        <p:nvPicPr>
          <p:cNvPr id="9" name="Picture 8">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23689" t="2031" r="12828"/>
          <a:stretch/>
        </p:blipFill>
        <p:spPr>
          <a:xfrm>
            <a:off x="-5012" y="-39102"/>
            <a:ext cx="5419130" cy="5575196"/>
          </a:xfrm>
          <a:prstGeom prst="rect">
            <a:avLst/>
          </a:prstGeom>
        </p:spPr>
      </p:pic>
      <p:sp>
        <p:nvSpPr>
          <p:cNvPr id="5" name="Content Placeholder 4"/>
          <p:cNvSpPr>
            <a:spLocks noGrp="1"/>
          </p:cNvSpPr>
          <p:nvPr>
            <p:ph sz="quarter" idx="12"/>
          </p:nvPr>
        </p:nvSpPr>
        <p:spPr>
          <a:xfrm>
            <a:off x="9029700" y="4217988"/>
            <a:ext cx="914400" cy="914400"/>
          </a:xfrm>
        </p:spPr>
        <p:txBody>
          <a:bodyPr/>
          <a:lstStyle/>
          <a:p>
            <a:pPr lvl="0"/>
            <a:r>
              <a:rPr lang="en-US" dirty="0"/>
              <a:t>Edit Master text styles</a:t>
            </a:r>
          </a:p>
        </p:txBody>
      </p:sp>
    </p:spTree>
    <p:extLst>
      <p:ext uri="{BB962C8B-B14F-4D97-AF65-F5344CB8AC3E}">
        <p14:creationId xmlns:p14="http://schemas.microsoft.com/office/powerpoint/2010/main" val="24964675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 AND TEXT - WELSH">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393371"/>
            <a:ext cx="9202057" cy="2496003"/>
          </a:xfrm>
        </p:spPr>
        <p:txBody>
          <a:bodyPr anchor="b"/>
          <a:lstStyle>
            <a:lvl1pPr>
              <a:defRPr>
                <a:solidFill>
                  <a:schemeClr val="accent1"/>
                </a:solidFill>
              </a:defRPr>
            </a:lvl1pPr>
            <a:lvl2pPr>
              <a:buClr>
                <a:schemeClr val="accent2"/>
              </a:buClr>
              <a:defRPr/>
            </a:lvl2pPr>
          </a:lstStyle>
          <a:p>
            <a:pPr lvl="0"/>
            <a:r>
              <a:rPr lang="en-US" dirty="0"/>
              <a:t>Edit WELSH text styles</a:t>
            </a:r>
          </a:p>
          <a:p>
            <a:pPr lvl="1"/>
            <a:r>
              <a:rPr lang="en-US" dirty="0"/>
              <a:t>Second level</a:t>
            </a:r>
          </a:p>
          <a:p>
            <a:pPr lvl="2"/>
            <a:r>
              <a:rPr lang="en-US" dirty="0"/>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4180567"/>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a:cxnSpLocks/>
          </p:cNvCxnSpPr>
          <p:nvPr userDrawn="1"/>
        </p:nvCxnSpPr>
        <p:spPr>
          <a:xfrm>
            <a:off x="406400" y="4034970"/>
            <a:ext cx="113792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1575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AND TEXT - ENGLISH">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393371"/>
            <a:ext cx="9202057" cy="2496003"/>
          </a:xfrm>
        </p:spPr>
        <p:txBody>
          <a:bodyPr anchor="b"/>
          <a:lstStyle>
            <a:lvl1pPr>
              <a:defRPr>
                <a:solidFill>
                  <a:schemeClr val="accent2"/>
                </a:solidFill>
              </a:defRPr>
            </a:lvl1pPr>
            <a:lvl2pPr>
              <a:buClr>
                <a:schemeClr val="accent1"/>
              </a:buClr>
              <a:defRPr/>
            </a:lvl2pPr>
          </a:lstStyle>
          <a:p>
            <a:pPr lvl="0"/>
            <a:r>
              <a:rPr lang="en-US" dirty="0"/>
              <a:t>Edit English text styles</a:t>
            </a:r>
          </a:p>
          <a:p>
            <a:pPr lvl="1"/>
            <a:r>
              <a:rPr lang="en-US" dirty="0"/>
              <a:t>Second level</a:t>
            </a:r>
          </a:p>
          <a:p>
            <a:pPr lvl="2"/>
            <a:r>
              <a:rPr lang="en-US" dirty="0"/>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4180567"/>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a:cxnSpLocks/>
          </p:cNvCxnSpPr>
          <p:nvPr userDrawn="1"/>
        </p:nvCxnSpPr>
        <p:spPr>
          <a:xfrm>
            <a:off x="406400" y="4034970"/>
            <a:ext cx="1137920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19773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1"/>
                </a:solidFill>
                <a:latin typeface="+mj-lt"/>
                <a:ea typeface="+mj-ea"/>
                <a:cs typeface="+mj-cs"/>
              </a:defRPr>
            </a:lvl1pPr>
          </a:lstStyle>
          <a:p>
            <a:pPr lvl="0"/>
            <a:r>
              <a:rPr lang="en-US" dirty="0"/>
              <a:t>Edit ENGLISH text styles</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Picture Placeholder 4">
            <a:extLst>
              <a:ext uri="{FF2B5EF4-FFF2-40B4-BE49-F238E27FC236}">
                <a16:creationId xmlns:a16="http://schemas.microsoft.com/office/drawing/2014/main" id="{D5DA09FD-B682-354A-9574-13D11593D8C9}"/>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7530901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4_Section Header">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1"/>
                </a:solidFill>
                <a:latin typeface="+mj-lt"/>
                <a:ea typeface="+mj-ea"/>
                <a:cs typeface="+mj-cs"/>
              </a:defRPr>
            </a:lvl1pPr>
          </a:lstStyle>
          <a:p>
            <a:pPr lvl="0"/>
            <a:r>
              <a:rPr lang="en-US" dirty="0"/>
              <a:t>Edit ENGLISH text styles</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30079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3"/>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402CF900-22FA-EE40-AFFD-5DDD8A1C8D5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9AD96A73-4855-6A41-A728-EC7014B45B74}"/>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2373338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6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3"/>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402CF900-22FA-EE40-AFFD-5DDD8A1C8D5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55988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_Section Header">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tx2"/>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C40C6355-0BCC-DF42-95DD-9DA435CDB6B8}"/>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D721B1DD-D8BE-3F43-913C-6AE6C363B870}"/>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31691566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7_Section Header">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tx2"/>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C40C6355-0BCC-DF42-95DD-9DA435CDB6B8}"/>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11732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3_Section Hea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2"/>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75C3AFD-85A0-9346-8D24-1279EC8A4A04}"/>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5">
            <a:extLst>
              <a:ext uri="{FF2B5EF4-FFF2-40B4-BE49-F238E27FC236}">
                <a16:creationId xmlns:a16="http://schemas.microsoft.com/office/drawing/2014/main" id="{2C03CC8A-93D6-B84B-BF52-627582C5A681}"/>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36083071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8_Section Hea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2"/>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75C3AFD-85A0-9346-8D24-1279EC8A4A04}"/>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16869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5399903" cy="5529942"/>
          </a:xfrm>
          <a:prstGeom prst="rect">
            <a:avLst/>
          </a:prstGeom>
        </p:spPr>
      </p:pic>
      <p:pic>
        <p:nvPicPr>
          <p:cNvPr id="12" name="Picture 11">
            <a:extLst>
              <a:ext uri="{FF2B5EF4-FFF2-40B4-BE49-F238E27FC236}">
                <a16:creationId xmlns:a16="http://schemas.microsoft.com/office/drawing/2014/main" id="{1CE61950-F47D-CE4F-9F0E-61ECAB3CEA8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spTree>
    <p:extLst>
      <p:ext uri="{BB962C8B-B14F-4D97-AF65-F5344CB8AC3E}">
        <p14:creationId xmlns:p14="http://schemas.microsoft.com/office/powerpoint/2010/main" val="4121362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5_Section Header">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5CE820D-655C-A044-93DA-89447B763AC3}"/>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0225CC33-ADB7-8D40-A83D-643DB8D9D87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25531518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9_Section Header">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5CE820D-655C-A044-93DA-89447B763AC3}"/>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46883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quote - bi - green">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tx1"/>
                </a:solidFill>
              </a:defRPr>
            </a:lvl1pPr>
          </a:lstStyle>
          <a:p>
            <a:r>
              <a:rPr lang="en-US" dirty="0"/>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dirty="0" smtClean="0">
                <a:solidFill>
                  <a:schemeClr val="bg1"/>
                </a:solidFill>
                <a:latin typeface="+mj-lt"/>
                <a:ea typeface="+mj-ea"/>
                <a:cs typeface="+mj-cs"/>
              </a:defRPr>
            </a:lvl1pPr>
          </a:lstStyle>
          <a:p>
            <a:pPr lvl="0"/>
            <a:r>
              <a:rPr lang="en-US" dirty="0"/>
              <a:t>‘ENGLISH quote’</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881068" y="3490572"/>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dirty="0"/>
              <a:t>EDIT NAME</a:t>
            </a:r>
          </a:p>
        </p:txBody>
      </p:sp>
    </p:spTree>
    <p:extLst>
      <p:ext uri="{BB962C8B-B14F-4D97-AF65-F5344CB8AC3E}">
        <p14:creationId xmlns:p14="http://schemas.microsoft.com/office/powerpoint/2010/main" val="27988671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quote - bi -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bg1"/>
                </a:solidFill>
              </a:defRPr>
            </a:lvl1pPr>
          </a:lstStyle>
          <a:p>
            <a:r>
              <a:rPr lang="en-US" dirty="0"/>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dirty="0" smtClean="0">
                <a:solidFill>
                  <a:schemeClr val="bg2"/>
                </a:solidFill>
                <a:latin typeface="+mj-lt"/>
                <a:ea typeface="+mj-ea"/>
                <a:cs typeface="+mj-cs"/>
              </a:defRPr>
            </a:lvl1pPr>
          </a:lstStyle>
          <a:p>
            <a:pPr lvl="0"/>
            <a:r>
              <a:rPr lang="en-US" dirty="0"/>
              <a:t>‘ENGLISH quote’</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764954" y="3461544"/>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dirty="0"/>
              <a:t>EDIT NAME</a:t>
            </a:r>
          </a:p>
        </p:txBody>
      </p:sp>
    </p:spTree>
    <p:extLst>
      <p:ext uri="{BB962C8B-B14F-4D97-AF65-F5344CB8AC3E}">
        <p14:creationId xmlns:p14="http://schemas.microsoft.com/office/powerpoint/2010/main" val="993042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quote - bi -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bg1"/>
                </a:solidFill>
              </a:defRPr>
            </a:lvl1pPr>
          </a:lstStyle>
          <a:p>
            <a:r>
              <a:rPr lang="en-US" dirty="0"/>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dirty="0" smtClean="0">
                <a:solidFill>
                  <a:schemeClr val="bg2"/>
                </a:solidFill>
                <a:latin typeface="+mj-lt"/>
                <a:ea typeface="+mj-ea"/>
                <a:cs typeface="+mj-cs"/>
              </a:defRPr>
            </a:lvl1pPr>
          </a:lstStyle>
          <a:p>
            <a:pPr lvl="0"/>
            <a:r>
              <a:rPr lang="en-US" dirty="0"/>
              <a:t>‘ENGLISH quote’</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764954" y="3461544"/>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dirty="0"/>
              <a:t>EDIT NAME</a:t>
            </a:r>
          </a:p>
        </p:txBody>
      </p:sp>
    </p:spTree>
    <p:extLst>
      <p:ext uri="{BB962C8B-B14F-4D97-AF65-F5344CB8AC3E}">
        <p14:creationId xmlns:p14="http://schemas.microsoft.com/office/powerpoint/2010/main" val="313759748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ab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p:nvPr>
        </p:nvSpPr>
        <p:spPr/>
        <p:txBody>
          <a:bodyPr/>
          <a:lstStyle/>
          <a:p>
            <a:r>
              <a:rPr lang="en-US"/>
              <a:t>Click to edit Master title style</a:t>
            </a:r>
          </a:p>
        </p:txBody>
      </p:sp>
      <p:sp>
        <p:nvSpPr>
          <p:cNvPr id="5" name="Table Placeholder 4">
            <a:extLst>
              <a:ext uri="{FF2B5EF4-FFF2-40B4-BE49-F238E27FC236}">
                <a16:creationId xmlns:a16="http://schemas.microsoft.com/office/drawing/2014/main" id="{E5634AAB-C1D1-B648-B2E7-6B151CE6E840}"/>
              </a:ext>
            </a:extLst>
          </p:cNvPr>
          <p:cNvSpPr>
            <a:spLocks noGrp="1"/>
          </p:cNvSpPr>
          <p:nvPr>
            <p:ph type="tbl" sz="quarter" idx="10"/>
          </p:nvPr>
        </p:nvSpPr>
        <p:spPr>
          <a:xfrm>
            <a:off x="406401" y="1422400"/>
            <a:ext cx="9724572" cy="4818063"/>
          </a:xfrm>
        </p:spPr>
        <p:txBody>
          <a:bodyPr/>
          <a:lstStyle/>
          <a:p>
            <a:endParaRPr lang="en-US" dirty="0"/>
          </a:p>
        </p:txBody>
      </p:sp>
    </p:spTree>
    <p:extLst>
      <p:ext uri="{BB962C8B-B14F-4D97-AF65-F5344CB8AC3E}">
        <p14:creationId xmlns:p14="http://schemas.microsoft.com/office/powerpoint/2010/main" val="11960216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any quesitons slide">
    <p:bg>
      <p:bgPr>
        <a:solidFill>
          <a:schemeClr val="accent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2724383" y="3432515"/>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607808" y="1978448"/>
            <a:ext cx="7044192" cy="1323439"/>
          </a:xfrm>
          <a:prstGeom prst="rect">
            <a:avLst/>
          </a:prstGeom>
        </p:spPr>
        <p:txBody>
          <a:bodyPr wrap="square">
            <a:spAutoFit/>
          </a:bodyPr>
          <a:lstStyle/>
          <a:p>
            <a:r>
              <a:rPr lang="en-US" sz="8000" dirty="0" err="1">
                <a:solidFill>
                  <a:schemeClr val="tx1"/>
                </a:solidFill>
              </a:rPr>
              <a:t>Cwestiynau</a:t>
            </a:r>
            <a:r>
              <a:rPr lang="en-US" sz="8000" dirty="0">
                <a:solidFill>
                  <a:schemeClr val="tx1"/>
                </a:solidFill>
              </a:rPr>
              <a:t>?</a:t>
            </a: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607808" y="3563144"/>
            <a:ext cx="7044192" cy="1323439"/>
          </a:xfrm>
          <a:prstGeom prst="rect">
            <a:avLst/>
          </a:prstGeom>
        </p:spPr>
        <p:txBody>
          <a:bodyPr wrap="square">
            <a:spAutoFit/>
          </a:bodyPr>
          <a:lstStyle/>
          <a:p>
            <a:r>
              <a:rPr lang="en-US" sz="8000" dirty="0">
                <a:solidFill>
                  <a:schemeClr val="bg1"/>
                </a:solidFill>
              </a:rPr>
              <a:t>Questions?</a:t>
            </a:r>
          </a:p>
        </p:txBody>
      </p:sp>
    </p:spTree>
    <p:extLst>
      <p:ext uri="{BB962C8B-B14F-4D97-AF65-F5344CB8AC3E}">
        <p14:creationId xmlns:p14="http://schemas.microsoft.com/office/powerpoint/2010/main" val="201797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thanks slide">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2230897" y="3345430"/>
            <a:ext cx="160087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114322" y="1891363"/>
            <a:ext cx="7044192" cy="1323439"/>
          </a:xfrm>
          <a:prstGeom prst="rect">
            <a:avLst/>
          </a:prstGeom>
        </p:spPr>
        <p:txBody>
          <a:bodyPr wrap="square">
            <a:spAutoFit/>
          </a:bodyPr>
          <a:lstStyle/>
          <a:p>
            <a:r>
              <a:rPr lang="en-US" sz="8000" dirty="0" err="1">
                <a:solidFill>
                  <a:schemeClr val="accent1"/>
                </a:solidFill>
              </a:rPr>
              <a:t>Diolch</a:t>
            </a:r>
            <a:endParaRPr lang="en-US" sz="8000" dirty="0">
              <a:solidFill>
                <a:schemeClr val="accent1"/>
              </a:solidFill>
            </a:endParaRP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114322" y="3476059"/>
            <a:ext cx="7044192" cy="1323439"/>
          </a:xfrm>
          <a:prstGeom prst="rect">
            <a:avLst/>
          </a:prstGeom>
        </p:spPr>
        <p:txBody>
          <a:bodyPr wrap="square">
            <a:spAutoFit/>
          </a:bodyPr>
          <a:lstStyle/>
          <a:p>
            <a:r>
              <a:rPr lang="en-US" sz="8000" dirty="0">
                <a:solidFill>
                  <a:schemeClr val="accent2"/>
                </a:solidFill>
              </a:rPr>
              <a:t>Thank</a:t>
            </a:r>
            <a:r>
              <a:rPr lang="en-US" sz="8000" baseline="0" dirty="0">
                <a:solidFill>
                  <a:schemeClr val="accent2"/>
                </a:solidFill>
              </a:rPr>
              <a:t> you</a:t>
            </a:r>
            <a:endParaRPr lang="en-US" sz="8000" dirty="0">
              <a:solidFill>
                <a:schemeClr val="accent2"/>
              </a:solidFill>
            </a:endParaRPr>
          </a:p>
        </p:txBody>
      </p:sp>
      <p:pic>
        <p:nvPicPr>
          <p:cNvPr id="6" name="Picture 5">
            <a:extLst>
              <a:ext uri="{FF2B5EF4-FFF2-40B4-BE49-F238E27FC236}">
                <a16:creationId xmlns:a16="http://schemas.microsoft.com/office/drawing/2014/main" id="{981B1593-38D4-DB47-86F9-00E17CF5184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54208" y="5475134"/>
            <a:ext cx="2165153" cy="903589"/>
          </a:xfrm>
          <a:prstGeom prst="rect">
            <a:avLst/>
          </a:prstGeom>
        </p:spPr>
      </p:pic>
    </p:spTree>
    <p:extLst>
      <p:ext uri="{BB962C8B-B14F-4D97-AF65-F5344CB8AC3E}">
        <p14:creationId xmlns:p14="http://schemas.microsoft.com/office/powerpoint/2010/main" val="198291508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contact us slide">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2245411" y="2953544"/>
            <a:ext cx="160087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114322" y="1891363"/>
            <a:ext cx="7044192" cy="923330"/>
          </a:xfrm>
          <a:prstGeom prst="rect">
            <a:avLst/>
          </a:prstGeom>
        </p:spPr>
        <p:txBody>
          <a:bodyPr wrap="square">
            <a:spAutoFit/>
          </a:bodyPr>
          <a:lstStyle/>
          <a:p>
            <a:pPr marL="0" marR="0" indent="0" algn="l" defTabSz="457189" rtl="0" eaLnBrk="1" fontAlgn="auto" latinLnBrk="0" hangingPunct="1">
              <a:lnSpc>
                <a:spcPct val="100000"/>
              </a:lnSpc>
              <a:spcBef>
                <a:spcPts val="0"/>
              </a:spcBef>
              <a:spcAft>
                <a:spcPts val="0"/>
              </a:spcAft>
              <a:buClrTx/>
              <a:buSzTx/>
              <a:buFontTx/>
              <a:buNone/>
              <a:tabLst/>
              <a:defRPr/>
            </a:pPr>
            <a:r>
              <a:rPr lang="en-US" sz="5400" dirty="0" err="1">
                <a:solidFill>
                  <a:schemeClr val="accent2"/>
                </a:solidFill>
              </a:rPr>
              <a:t>Cysylltwch</a:t>
            </a:r>
            <a:r>
              <a:rPr lang="en-US" sz="5400" dirty="0">
                <a:solidFill>
                  <a:schemeClr val="accent2"/>
                </a:solidFill>
              </a:rPr>
              <a:t> â </a:t>
            </a:r>
            <a:r>
              <a:rPr lang="en-US" sz="5400" dirty="0" err="1">
                <a:solidFill>
                  <a:schemeClr val="accent2"/>
                </a:solidFill>
              </a:rPr>
              <a:t>ni</a:t>
            </a:r>
            <a:endParaRPr lang="en-US" sz="5400" dirty="0">
              <a:solidFill>
                <a:schemeClr val="accent2"/>
              </a:solidFill>
            </a:endParaRP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114322" y="2953544"/>
            <a:ext cx="7175281" cy="923330"/>
          </a:xfrm>
          <a:prstGeom prst="rect">
            <a:avLst/>
          </a:prstGeom>
        </p:spPr>
        <p:txBody>
          <a:bodyPr wrap="square">
            <a:spAutoFit/>
          </a:bodyPr>
          <a:lstStyle/>
          <a:p>
            <a:pPr marL="0" marR="0" indent="0" algn="l" defTabSz="457189" rtl="0" eaLnBrk="1" fontAlgn="auto" latinLnBrk="0" hangingPunct="1">
              <a:lnSpc>
                <a:spcPct val="100000"/>
              </a:lnSpc>
              <a:spcBef>
                <a:spcPts val="0"/>
              </a:spcBef>
              <a:spcAft>
                <a:spcPts val="0"/>
              </a:spcAft>
              <a:buClrTx/>
              <a:buSzTx/>
              <a:buFontTx/>
              <a:buNone/>
              <a:tabLst/>
              <a:defRPr/>
            </a:pPr>
            <a:r>
              <a:rPr lang="en-US" sz="5400" dirty="0">
                <a:solidFill>
                  <a:schemeClr val="accent1"/>
                </a:solidFill>
              </a:rPr>
              <a:t>Contact</a:t>
            </a:r>
            <a:r>
              <a:rPr lang="en-US" sz="5400" baseline="0" dirty="0">
                <a:solidFill>
                  <a:schemeClr val="accent1"/>
                </a:solidFill>
              </a:rPr>
              <a:t> us</a:t>
            </a:r>
            <a:endParaRPr lang="en-US" sz="5400" dirty="0">
              <a:solidFill>
                <a:schemeClr val="accent1"/>
              </a:solidFill>
            </a:endParaRPr>
          </a:p>
        </p:txBody>
      </p:sp>
      <p:sp>
        <p:nvSpPr>
          <p:cNvPr id="4" name="Text Placeholder 3">
            <a:extLst>
              <a:ext uri="{FF2B5EF4-FFF2-40B4-BE49-F238E27FC236}">
                <a16:creationId xmlns:a16="http://schemas.microsoft.com/office/drawing/2014/main" id="{E70F60F3-B939-FD4C-95A7-F8252274A65B}"/>
              </a:ext>
            </a:extLst>
          </p:cNvPr>
          <p:cNvSpPr>
            <a:spLocks noGrp="1"/>
          </p:cNvSpPr>
          <p:nvPr>
            <p:ph type="body" sz="quarter" idx="10" hasCustomPrompt="1"/>
          </p:nvPr>
        </p:nvSpPr>
        <p:spPr>
          <a:xfrm>
            <a:off x="2114322" y="4325446"/>
            <a:ext cx="5448300" cy="2190750"/>
          </a:xfrm>
        </p:spPr>
        <p:txBody>
          <a:bodyPr/>
          <a:lstStyle>
            <a:lvl1pPr>
              <a:spcBef>
                <a:spcPts val="0"/>
              </a:spcBef>
              <a:spcAft>
                <a:spcPts val="0"/>
              </a:spcAft>
              <a:defRPr>
                <a:solidFill>
                  <a:schemeClr val="tx1"/>
                </a:solidFill>
              </a:defRPr>
            </a:lvl1pPr>
            <a:lvl2pPr marL="0" indent="0">
              <a:buNone/>
              <a:defRPr/>
            </a:lvl2pPr>
          </a:lstStyle>
          <a:p>
            <a:pPr lvl="0"/>
            <a:r>
              <a:rPr lang="en-US" dirty="0"/>
              <a:t>Edit contact details </a:t>
            </a:r>
          </a:p>
        </p:txBody>
      </p:sp>
      <p:pic>
        <p:nvPicPr>
          <p:cNvPr id="7" name="Picture 6">
            <a:extLst>
              <a:ext uri="{FF2B5EF4-FFF2-40B4-BE49-F238E27FC236}">
                <a16:creationId xmlns:a16="http://schemas.microsoft.com/office/drawing/2014/main" id="{264230DA-749C-4D45-8B33-70D9FF90BE4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54208" y="5475134"/>
            <a:ext cx="2165153" cy="903589"/>
          </a:xfrm>
          <a:prstGeom prst="rect">
            <a:avLst/>
          </a:prstGeom>
        </p:spPr>
      </p:pic>
    </p:spTree>
    <p:extLst>
      <p:ext uri="{BB962C8B-B14F-4D97-AF65-F5344CB8AC3E}">
        <p14:creationId xmlns:p14="http://schemas.microsoft.com/office/powerpoint/2010/main" val="239325960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blank - green">
    <p:bg>
      <p:bgPr>
        <a:solidFill>
          <a:schemeClr val="accent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5" name="Text Placeholder 4">
            <a:extLst>
              <a:ext uri="{FF2B5EF4-FFF2-40B4-BE49-F238E27FC236}">
                <a16:creationId xmlns:a16="http://schemas.microsoft.com/office/drawing/2014/main" id="{E18259B5-C1AB-6546-BE9B-3BA10CA7F710}"/>
              </a:ext>
            </a:extLst>
          </p:cNvPr>
          <p:cNvSpPr>
            <a:spLocks noGrp="1"/>
          </p:cNvSpPr>
          <p:nvPr>
            <p:ph type="body" sz="quarter" idx="10"/>
          </p:nvPr>
        </p:nvSpPr>
        <p:spPr>
          <a:xfrm>
            <a:off x="381000" y="357188"/>
            <a:ext cx="9144000" cy="673326"/>
          </a:xfrm>
        </p:spPr>
        <p:txBody>
          <a:bodyPr anchor="b">
            <a:normAutofit/>
          </a:bodyPr>
          <a:lstStyle>
            <a:lvl1pPr>
              <a:defRPr sz="2800">
                <a:solidFill>
                  <a:schemeClr val="bg1"/>
                </a:solidFill>
              </a:defRPr>
            </a:lvl1pPr>
            <a:lvl2pPr marL="0" indent="0">
              <a:buNone/>
              <a:defRPr/>
            </a:lvl2pPr>
          </a:lstStyle>
          <a:p>
            <a:pPr lvl="0"/>
            <a:r>
              <a:rPr lang="en-US" dirty="0"/>
              <a:t>Edit Master text styles</a:t>
            </a:r>
          </a:p>
        </p:txBody>
      </p:sp>
    </p:spTree>
    <p:extLst>
      <p:ext uri="{BB962C8B-B14F-4D97-AF65-F5344CB8AC3E}">
        <p14:creationId xmlns:p14="http://schemas.microsoft.com/office/powerpoint/2010/main" val="1915950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0"/>
            <a:ext cx="5399903" cy="5529941"/>
          </a:xfrm>
          <a:prstGeom prst="rect">
            <a:avLst/>
          </a:prstGeom>
        </p:spPr>
      </p:pic>
      <p:pic>
        <p:nvPicPr>
          <p:cNvPr id="10" name="Picture 9">
            <a:extLst>
              <a:ext uri="{FF2B5EF4-FFF2-40B4-BE49-F238E27FC236}">
                <a16:creationId xmlns:a16="http://schemas.microsoft.com/office/drawing/2014/main" id="{ACD6F239-9C4E-C04E-B0BE-4B27932E1FA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spTree>
    <p:extLst>
      <p:ext uri="{BB962C8B-B14F-4D97-AF65-F5344CB8AC3E}">
        <p14:creationId xmlns:p14="http://schemas.microsoft.com/office/powerpoint/2010/main" val="226762721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blank - blue">
    <p:bg>
      <p:bgPr>
        <a:solidFill>
          <a:schemeClr val="accent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4" name="Text Placeholder 3">
            <a:extLst>
              <a:ext uri="{FF2B5EF4-FFF2-40B4-BE49-F238E27FC236}">
                <a16:creationId xmlns:a16="http://schemas.microsoft.com/office/drawing/2014/main" id="{41BEA0E6-4BCA-A747-9DEA-B73E85DF68D6}"/>
              </a:ext>
            </a:extLst>
          </p:cNvPr>
          <p:cNvSpPr>
            <a:spLocks noGrp="1"/>
          </p:cNvSpPr>
          <p:nvPr>
            <p:ph type="body" sz="quarter" idx="11"/>
          </p:nvPr>
        </p:nvSpPr>
        <p:spPr>
          <a:xfrm>
            <a:off x="381227" y="357414"/>
            <a:ext cx="9132887" cy="741362"/>
          </a:xfrm>
        </p:spPr>
        <p:txBody>
          <a:bodyPr anchor="b">
            <a:normAutofit/>
          </a:bodyPr>
          <a:lstStyle>
            <a:lvl1pPr>
              <a:defRPr lang="en-US" sz="2800" kern="1200" dirty="0" smtClean="0">
                <a:solidFill>
                  <a:schemeClr val="bg1"/>
                </a:solidFill>
                <a:latin typeface="+mn-lt"/>
                <a:ea typeface="+mn-ea"/>
                <a:cs typeface="+mn-cs"/>
              </a:defRPr>
            </a:lvl1pPr>
          </a:lstStyle>
          <a:p>
            <a:pPr lvl="0"/>
            <a:r>
              <a:rPr lang="en-US" dirty="0"/>
              <a:t>Edit Master text styles</a:t>
            </a:r>
          </a:p>
        </p:txBody>
      </p:sp>
    </p:spTree>
    <p:extLst>
      <p:ext uri="{BB962C8B-B14F-4D97-AF65-F5344CB8AC3E}">
        <p14:creationId xmlns:p14="http://schemas.microsoft.com/office/powerpoint/2010/main" val="297285481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icons master">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4974B1E-B22C-0B4A-B6B6-49044BDABC1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645017" y="1262219"/>
            <a:ext cx="892388" cy="866237"/>
          </a:xfrm>
          <a:prstGeom prst="rect">
            <a:avLst/>
          </a:prstGeom>
        </p:spPr>
      </p:pic>
      <p:pic>
        <p:nvPicPr>
          <p:cNvPr id="7" name="Picture 6">
            <a:extLst>
              <a:ext uri="{FF2B5EF4-FFF2-40B4-BE49-F238E27FC236}">
                <a16:creationId xmlns:a16="http://schemas.microsoft.com/office/drawing/2014/main" id="{C9BBF558-C818-994C-82C9-97DC0EFB910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22409" y="6045631"/>
            <a:ext cx="841253" cy="812369"/>
          </a:xfrm>
          <a:prstGeom prst="rect">
            <a:avLst/>
          </a:prstGeom>
        </p:spPr>
      </p:pic>
      <p:pic>
        <p:nvPicPr>
          <p:cNvPr id="9" name="Picture 8">
            <a:extLst>
              <a:ext uri="{FF2B5EF4-FFF2-40B4-BE49-F238E27FC236}">
                <a16:creationId xmlns:a16="http://schemas.microsoft.com/office/drawing/2014/main" id="{E5E703F4-EB92-9841-8BEE-D7CF80581C4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650935" y="2210482"/>
            <a:ext cx="841253" cy="812369"/>
          </a:xfrm>
          <a:prstGeom prst="rect">
            <a:avLst/>
          </a:prstGeom>
        </p:spPr>
      </p:pic>
      <p:pic>
        <p:nvPicPr>
          <p:cNvPr id="11" name="Picture 10">
            <a:extLst>
              <a:ext uri="{FF2B5EF4-FFF2-40B4-BE49-F238E27FC236}">
                <a16:creationId xmlns:a16="http://schemas.microsoft.com/office/drawing/2014/main" id="{7C3D3AAE-8819-D045-8C77-C251C6B11912}"/>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867075" y="3595425"/>
            <a:ext cx="902945" cy="876485"/>
          </a:xfrm>
          <a:prstGeom prst="rect">
            <a:avLst/>
          </a:prstGeom>
        </p:spPr>
      </p:pic>
      <p:pic>
        <p:nvPicPr>
          <p:cNvPr id="13" name="Picture 12">
            <a:extLst>
              <a:ext uri="{FF2B5EF4-FFF2-40B4-BE49-F238E27FC236}">
                <a16:creationId xmlns:a16="http://schemas.microsoft.com/office/drawing/2014/main" id="{6F0253AC-39E1-C043-BCCC-21AAD96CA521}"/>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5205962" y="4907271"/>
            <a:ext cx="874148" cy="848530"/>
          </a:xfrm>
          <a:prstGeom prst="rect">
            <a:avLst/>
          </a:prstGeom>
        </p:spPr>
      </p:pic>
      <p:pic>
        <p:nvPicPr>
          <p:cNvPr id="15" name="Picture 14">
            <a:extLst>
              <a:ext uri="{FF2B5EF4-FFF2-40B4-BE49-F238E27FC236}">
                <a16:creationId xmlns:a16="http://schemas.microsoft.com/office/drawing/2014/main" id="{C1ABC8CA-195A-6D48-A217-6BC4A542A4EE}"/>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6911183" y="2458575"/>
            <a:ext cx="841253" cy="812369"/>
          </a:xfrm>
          <a:prstGeom prst="rect">
            <a:avLst/>
          </a:prstGeom>
        </p:spPr>
      </p:pic>
      <p:pic>
        <p:nvPicPr>
          <p:cNvPr id="17" name="Picture 16">
            <a:extLst>
              <a:ext uri="{FF2B5EF4-FFF2-40B4-BE49-F238E27FC236}">
                <a16:creationId xmlns:a16="http://schemas.microsoft.com/office/drawing/2014/main" id="{63865DE7-6DAA-E54C-A8F0-597DEEAFFC19}"/>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5187156" y="1248525"/>
            <a:ext cx="829622" cy="805311"/>
          </a:xfrm>
          <a:prstGeom prst="rect">
            <a:avLst/>
          </a:prstGeom>
        </p:spPr>
      </p:pic>
      <p:pic>
        <p:nvPicPr>
          <p:cNvPr id="19" name="Picture 18">
            <a:extLst>
              <a:ext uri="{FF2B5EF4-FFF2-40B4-BE49-F238E27FC236}">
                <a16:creationId xmlns:a16="http://schemas.microsoft.com/office/drawing/2014/main" id="{FDC913BD-BC91-D346-AC55-F344FDC7D7A4}"/>
              </a:ext>
            </a:extLst>
          </p:cNvPr>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5162231" y="2427351"/>
            <a:ext cx="876222" cy="850545"/>
          </a:xfrm>
          <a:prstGeom prst="rect">
            <a:avLst/>
          </a:prstGeom>
        </p:spPr>
      </p:pic>
      <p:pic>
        <p:nvPicPr>
          <p:cNvPr id="21" name="Picture 20">
            <a:extLst>
              <a:ext uri="{FF2B5EF4-FFF2-40B4-BE49-F238E27FC236}">
                <a16:creationId xmlns:a16="http://schemas.microsoft.com/office/drawing/2014/main" id="{3755F55F-FB7B-C14B-9840-A5A6BAF87321}"/>
              </a:ext>
            </a:extLst>
          </p:cNvPr>
          <p:cNvPicPr>
            <a:picLocks noChangeAspect="1"/>
          </p:cNvPicPr>
          <p:nvPr userDrawn="1"/>
        </p:nvPicPr>
        <p:blipFill>
          <a:blip r:embed="rId10" cstate="screen">
            <a:extLst>
              <a:ext uri="{28A0092B-C50C-407E-A947-70E740481C1C}">
                <a14:useLocalDpi xmlns:a14="http://schemas.microsoft.com/office/drawing/2010/main"/>
              </a:ext>
            </a:extLst>
          </a:blip>
          <a:stretch>
            <a:fillRect/>
          </a:stretch>
        </p:blipFill>
        <p:spPr>
          <a:xfrm>
            <a:off x="6910271" y="1256115"/>
            <a:ext cx="841253" cy="812369"/>
          </a:xfrm>
          <a:prstGeom prst="rect">
            <a:avLst/>
          </a:prstGeom>
        </p:spPr>
      </p:pic>
      <p:pic>
        <p:nvPicPr>
          <p:cNvPr id="23" name="Picture 22">
            <a:extLst>
              <a:ext uri="{FF2B5EF4-FFF2-40B4-BE49-F238E27FC236}">
                <a16:creationId xmlns:a16="http://schemas.microsoft.com/office/drawing/2014/main" id="{778F10DE-5153-B24A-8FB5-C52C1D01F33F}"/>
              </a:ext>
            </a:extLst>
          </p:cNvPr>
          <p:cNvPicPr>
            <a:picLocks noChangeAspect="1"/>
          </p:cNvPicPr>
          <p:nvPr userDrawn="1"/>
        </p:nvPicPr>
        <p:blipFill>
          <a:blip r:embed="rId11" cstate="screen">
            <a:extLst>
              <a:ext uri="{28A0092B-C50C-407E-A947-70E740481C1C}">
                <a14:useLocalDpi xmlns:a14="http://schemas.microsoft.com/office/drawing/2010/main"/>
              </a:ext>
            </a:extLst>
          </a:blip>
          <a:stretch>
            <a:fillRect/>
          </a:stretch>
        </p:blipFill>
        <p:spPr>
          <a:xfrm>
            <a:off x="3655552" y="3146245"/>
            <a:ext cx="841253" cy="812369"/>
          </a:xfrm>
          <a:prstGeom prst="rect">
            <a:avLst/>
          </a:prstGeom>
        </p:spPr>
      </p:pic>
      <p:pic>
        <p:nvPicPr>
          <p:cNvPr id="25" name="Picture 24">
            <a:extLst>
              <a:ext uri="{FF2B5EF4-FFF2-40B4-BE49-F238E27FC236}">
                <a16:creationId xmlns:a16="http://schemas.microsoft.com/office/drawing/2014/main" id="{FF4C92A6-BFE6-AC45-A28C-DC07EEC00BA9}"/>
              </a:ext>
            </a:extLst>
          </p:cNvPr>
          <p:cNvPicPr>
            <a:picLocks noChangeAspect="1"/>
          </p:cNvPicPr>
          <p:nvPr userDrawn="1"/>
        </p:nvPicPr>
        <p:blipFill>
          <a:blip r:embed="rId12" cstate="screen">
            <a:extLst>
              <a:ext uri="{28A0092B-C50C-407E-A947-70E740481C1C}">
                <a14:useLocalDpi xmlns:a14="http://schemas.microsoft.com/office/drawing/2010/main"/>
              </a:ext>
            </a:extLst>
          </a:blip>
          <a:stretch>
            <a:fillRect/>
          </a:stretch>
        </p:blipFill>
        <p:spPr>
          <a:xfrm>
            <a:off x="6910271" y="4565913"/>
            <a:ext cx="836661" cy="812145"/>
          </a:xfrm>
          <a:prstGeom prst="rect">
            <a:avLst/>
          </a:prstGeom>
        </p:spPr>
      </p:pic>
      <p:pic>
        <p:nvPicPr>
          <p:cNvPr id="27" name="Picture 26">
            <a:extLst>
              <a:ext uri="{FF2B5EF4-FFF2-40B4-BE49-F238E27FC236}">
                <a16:creationId xmlns:a16="http://schemas.microsoft.com/office/drawing/2014/main" id="{E9AF2394-7651-C544-9BB7-0C014F16BCEB}"/>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8629558" y="2487494"/>
            <a:ext cx="836661" cy="812145"/>
          </a:xfrm>
          <a:prstGeom prst="rect">
            <a:avLst/>
          </a:prstGeom>
        </p:spPr>
      </p:pic>
      <p:pic>
        <p:nvPicPr>
          <p:cNvPr id="29" name="Picture 28">
            <a:extLst>
              <a:ext uri="{FF2B5EF4-FFF2-40B4-BE49-F238E27FC236}">
                <a16:creationId xmlns:a16="http://schemas.microsoft.com/office/drawing/2014/main" id="{FF3191A1-F2F1-2445-A7D0-2AC86E0EDFEB}"/>
              </a:ext>
            </a:extLst>
          </p:cNvPr>
          <p:cNvPicPr>
            <a:picLocks noChangeAspect="1"/>
          </p:cNvPicPr>
          <p:nvPr userDrawn="1"/>
        </p:nvPicPr>
        <p:blipFill>
          <a:blip r:embed="rId14" cstate="screen">
            <a:extLst>
              <a:ext uri="{28A0092B-C50C-407E-A947-70E740481C1C}">
                <a14:useLocalDpi xmlns:a14="http://schemas.microsoft.com/office/drawing/2010/main"/>
              </a:ext>
            </a:extLst>
          </a:blip>
          <a:stretch>
            <a:fillRect/>
          </a:stretch>
        </p:blipFill>
        <p:spPr>
          <a:xfrm>
            <a:off x="3653416" y="4102731"/>
            <a:ext cx="841253" cy="812369"/>
          </a:xfrm>
          <a:prstGeom prst="rect">
            <a:avLst/>
          </a:prstGeom>
        </p:spPr>
      </p:pic>
      <p:pic>
        <p:nvPicPr>
          <p:cNvPr id="31" name="Picture 30">
            <a:extLst>
              <a:ext uri="{FF2B5EF4-FFF2-40B4-BE49-F238E27FC236}">
                <a16:creationId xmlns:a16="http://schemas.microsoft.com/office/drawing/2014/main" id="{F6848B62-3627-1848-8721-31096C559ACC}"/>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3635182" y="5927590"/>
            <a:ext cx="927349" cy="885489"/>
          </a:xfrm>
          <a:prstGeom prst="rect">
            <a:avLst/>
          </a:prstGeom>
        </p:spPr>
      </p:pic>
      <p:pic>
        <p:nvPicPr>
          <p:cNvPr id="33" name="Picture 32">
            <a:extLst>
              <a:ext uri="{FF2B5EF4-FFF2-40B4-BE49-F238E27FC236}">
                <a16:creationId xmlns:a16="http://schemas.microsoft.com/office/drawing/2014/main" id="{70DCE063-5D22-654D-97E8-0C23A919B030}"/>
              </a:ext>
            </a:extLst>
          </p:cNvPr>
          <p:cNvPicPr>
            <a:picLocks noChangeAspect="1"/>
          </p:cNvPicPr>
          <p:nvPr userDrawn="1"/>
        </p:nvPicPr>
        <p:blipFill>
          <a:blip r:embed="rId16" cstate="screen">
            <a:extLst>
              <a:ext uri="{28A0092B-C50C-407E-A947-70E740481C1C}">
                <a14:useLocalDpi xmlns:a14="http://schemas.microsoft.com/office/drawing/2010/main"/>
              </a:ext>
            </a:extLst>
          </a:blip>
          <a:stretch>
            <a:fillRect/>
          </a:stretch>
        </p:blipFill>
        <p:spPr>
          <a:xfrm>
            <a:off x="3629748" y="1230708"/>
            <a:ext cx="888591" cy="851424"/>
          </a:xfrm>
          <a:prstGeom prst="rect">
            <a:avLst/>
          </a:prstGeom>
        </p:spPr>
      </p:pic>
      <p:pic>
        <p:nvPicPr>
          <p:cNvPr id="35" name="Picture 34">
            <a:extLst>
              <a:ext uri="{FF2B5EF4-FFF2-40B4-BE49-F238E27FC236}">
                <a16:creationId xmlns:a16="http://schemas.microsoft.com/office/drawing/2014/main" id="{ADDA8EDF-9505-DE41-AB32-BAD146D88F26}"/>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3615297" y="4971986"/>
            <a:ext cx="967119" cy="967119"/>
          </a:xfrm>
          <a:prstGeom prst="rect">
            <a:avLst/>
          </a:prstGeom>
        </p:spPr>
      </p:pic>
      <p:pic>
        <p:nvPicPr>
          <p:cNvPr id="37" name="Picture 36">
            <a:extLst>
              <a:ext uri="{FF2B5EF4-FFF2-40B4-BE49-F238E27FC236}">
                <a16:creationId xmlns:a16="http://schemas.microsoft.com/office/drawing/2014/main" id="{3E2EC76A-AE9C-D44D-83B0-4FBF4D586FDD}"/>
              </a:ext>
            </a:extLst>
          </p:cNvPr>
          <p:cNvPicPr>
            <a:picLocks noChangeAspect="1"/>
          </p:cNvPicPr>
          <p:nvPr userDrawn="1"/>
        </p:nvPicPr>
        <p:blipFill>
          <a:blip r:embed="rId18" cstate="screen">
            <a:extLst>
              <a:ext uri="{28A0092B-C50C-407E-A947-70E740481C1C}">
                <a14:useLocalDpi xmlns:a14="http://schemas.microsoft.com/office/drawing/2010/main"/>
              </a:ext>
            </a:extLst>
          </a:blip>
          <a:stretch>
            <a:fillRect/>
          </a:stretch>
        </p:blipFill>
        <p:spPr>
          <a:xfrm>
            <a:off x="8604389" y="4971986"/>
            <a:ext cx="855016" cy="836223"/>
          </a:xfrm>
          <a:prstGeom prst="rect">
            <a:avLst/>
          </a:prstGeom>
        </p:spPr>
      </p:pic>
      <p:pic>
        <p:nvPicPr>
          <p:cNvPr id="39" name="Picture 38">
            <a:extLst>
              <a:ext uri="{FF2B5EF4-FFF2-40B4-BE49-F238E27FC236}">
                <a16:creationId xmlns:a16="http://schemas.microsoft.com/office/drawing/2014/main" id="{6744C18C-B570-2C4D-B6D9-8ABA856CB452}"/>
              </a:ext>
            </a:extLst>
          </p:cNvPr>
          <p:cNvPicPr>
            <a:picLocks noChangeAspect="1"/>
          </p:cNvPicPr>
          <p:nvPr userDrawn="1"/>
        </p:nvPicPr>
        <p:blipFill>
          <a:blip r:embed="rId19" cstate="screen">
            <a:extLst>
              <a:ext uri="{28A0092B-C50C-407E-A947-70E740481C1C}">
                <a14:useLocalDpi xmlns:a14="http://schemas.microsoft.com/office/drawing/2010/main"/>
              </a:ext>
            </a:extLst>
          </a:blip>
          <a:stretch>
            <a:fillRect/>
          </a:stretch>
        </p:blipFill>
        <p:spPr>
          <a:xfrm>
            <a:off x="5148583" y="3528389"/>
            <a:ext cx="943521" cy="943521"/>
          </a:xfrm>
          <a:prstGeom prst="rect">
            <a:avLst/>
          </a:prstGeom>
        </p:spPr>
      </p:pic>
      <p:pic>
        <p:nvPicPr>
          <p:cNvPr id="41" name="Picture 40">
            <a:extLst>
              <a:ext uri="{FF2B5EF4-FFF2-40B4-BE49-F238E27FC236}">
                <a16:creationId xmlns:a16="http://schemas.microsoft.com/office/drawing/2014/main" id="{F1BD0DDE-9D68-154B-AECC-0C76CF275F1B}"/>
              </a:ext>
            </a:extLst>
          </p:cNvPr>
          <p:cNvPicPr>
            <a:picLocks noChangeAspect="1"/>
          </p:cNvPicPr>
          <p:nvPr userDrawn="1"/>
        </p:nvPicPr>
        <p:blipFill>
          <a:blip r:embed="rId20" cstate="screen">
            <a:extLst>
              <a:ext uri="{28A0092B-C50C-407E-A947-70E740481C1C}">
                <a14:useLocalDpi xmlns:a14="http://schemas.microsoft.com/office/drawing/2010/main"/>
              </a:ext>
            </a:extLst>
          </a:blip>
          <a:stretch>
            <a:fillRect/>
          </a:stretch>
        </p:blipFill>
        <p:spPr>
          <a:xfrm>
            <a:off x="8612096" y="3704291"/>
            <a:ext cx="871584" cy="842530"/>
          </a:xfrm>
          <a:prstGeom prst="rect">
            <a:avLst/>
          </a:prstGeom>
        </p:spPr>
      </p:pic>
      <p:sp>
        <p:nvSpPr>
          <p:cNvPr id="4" name="Rectangle 3">
            <a:extLst>
              <a:ext uri="{FF2B5EF4-FFF2-40B4-BE49-F238E27FC236}">
                <a16:creationId xmlns:a16="http://schemas.microsoft.com/office/drawing/2014/main" id="{262858E8-9662-A742-ADB1-ECC3FD58D43C}"/>
              </a:ext>
            </a:extLst>
          </p:cNvPr>
          <p:cNvSpPr/>
          <p:nvPr userDrawn="1"/>
        </p:nvSpPr>
        <p:spPr>
          <a:xfrm>
            <a:off x="358222" y="1327786"/>
            <a:ext cx="2452673" cy="4401205"/>
          </a:xfrm>
          <a:prstGeom prst="rect">
            <a:avLst/>
          </a:prstGeom>
        </p:spPr>
        <p:txBody>
          <a:bodyPr wrap="square">
            <a:spAutoFit/>
          </a:bodyPr>
          <a:lstStyle/>
          <a:p>
            <a:pPr lvl="0"/>
            <a:r>
              <a:rPr lang="en-US" sz="1400" dirty="0"/>
              <a:t>Use icons as required – copy and past from icons master page</a:t>
            </a:r>
          </a:p>
          <a:p>
            <a:pPr lvl="0"/>
            <a:r>
              <a:rPr lang="en-US" sz="1400" dirty="0"/>
              <a:t>Please line up icons with text . Icons can be resized.  Please keep icons to a minimum</a:t>
            </a:r>
          </a:p>
          <a:p>
            <a:pPr lvl="0"/>
            <a:endParaRPr lang="en-US" sz="1400" dirty="0">
              <a:solidFill>
                <a:schemeClr val="accent2"/>
              </a:solidFill>
            </a:endParaRPr>
          </a:p>
          <a:p>
            <a:pPr lvl="0"/>
            <a:r>
              <a:rPr lang="en-US" sz="1400" dirty="0">
                <a:solidFill>
                  <a:schemeClr val="accent2"/>
                </a:solidFill>
              </a:rPr>
              <a:t>To access icons go to the main menu:</a:t>
            </a:r>
          </a:p>
          <a:p>
            <a:pPr marL="800089" lvl="1" indent="-342900">
              <a:buFont typeface="+mj-lt"/>
              <a:buAutoNum type="arabicPeriod"/>
            </a:pPr>
            <a:r>
              <a:rPr lang="en-US" sz="1400" dirty="0"/>
              <a:t>View </a:t>
            </a:r>
          </a:p>
          <a:p>
            <a:pPr marL="800089" lvl="1" indent="-342900">
              <a:buFont typeface="+mj-lt"/>
              <a:buAutoNum type="arabicPeriod"/>
            </a:pPr>
            <a:r>
              <a:rPr lang="en-US" sz="1400" dirty="0"/>
              <a:t>Master </a:t>
            </a:r>
          </a:p>
          <a:p>
            <a:pPr marL="800089" lvl="1" indent="-342900">
              <a:buFont typeface="+mj-lt"/>
              <a:buAutoNum type="arabicPeriod"/>
            </a:pPr>
            <a:r>
              <a:rPr lang="en-US" sz="1400" dirty="0"/>
              <a:t>Slide master</a:t>
            </a:r>
          </a:p>
          <a:p>
            <a:pPr marL="800089" lvl="1" indent="-342900">
              <a:buFont typeface="+mj-lt"/>
              <a:buAutoNum type="arabicPeriod"/>
            </a:pPr>
            <a:r>
              <a:rPr lang="en-US" sz="1400" dirty="0"/>
              <a:t>Scroll down to the last slide where you will fine icons.</a:t>
            </a:r>
          </a:p>
          <a:p>
            <a:pPr marL="800089" lvl="1" indent="-342900">
              <a:buFont typeface="+mj-lt"/>
              <a:buAutoNum type="arabicPeriod"/>
            </a:pPr>
            <a:r>
              <a:rPr lang="en-US" sz="1400" dirty="0"/>
              <a:t>Copy icon</a:t>
            </a:r>
          </a:p>
          <a:p>
            <a:pPr marL="800089" lvl="1" indent="-342900">
              <a:buFont typeface="+mj-lt"/>
              <a:buAutoNum type="arabicPeriod"/>
            </a:pPr>
            <a:r>
              <a:rPr lang="en-US" sz="1400" dirty="0"/>
              <a:t>Exit master and paste on selected slide</a:t>
            </a:r>
          </a:p>
        </p:txBody>
      </p:sp>
      <p:sp>
        <p:nvSpPr>
          <p:cNvPr id="2" name="TextBox 1"/>
          <p:cNvSpPr txBox="1"/>
          <p:nvPr userDrawn="1"/>
        </p:nvSpPr>
        <p:spPr>
          <a:xfrm>
            <a:off x="3503436" y="925187"/>
            <a:ext cx="1109599" cy="276999"/>
          </a:xfrm>
          <a:prstGeom prst="rect">
            <a:avLst/>
          </a:prstGeom>
          <a:noFill/>
        </p:spPr>
        <p:txBody>
          <a:bodyPr wrap="none" rtlCol="0">
            <a:spAutoFit/>
          </a:bodyPr>
          <a:lstStyle/>
          <a:p>
            <a:r>
              <a:rPr lang="en-GB" sz="1200" dirty="0"/>
              <a:t>Icons for text </a:t>
            </a:r>
          </a:p>
        </p:txBody>
      </p:sp>
      <p:sp>
        <p:nvSpPr>
          <p:cNvPr id="26" name="TextBox 25"/>
          <p:cNvSpPr txBox="1"/>
          <p:nvPr userDrawn="1"/>
        </p:nvSpPr>
        <p:spPr>
          <a:xfrm>
            <a:off x="5104488" y="966383"/>
            <a:ext cx="1002197" cy="276999"/>
          </a:xfrm>
          <a:prstGeom prst="rect">
            <a:avLst/>
          </a:prstGeom>
          <a:noFill/>
        </p:spPr>
        <p:txBody>
          <a:bodyPr wrap="none" rtlCol="0">
            <a:spAutoFit/>
          </a:bodyPr>
          <a:lstStyle/>
          <a:p>
            <a:r>
              <a:rPr lang="en-GB" sz="1200" dirty="0"/>
              <a:t>Progression</a:t>
            </a:r>
          </a:p>
        </p:txBody>
      </p:sp>
      <p:sp>
        <p:nvSpPr>
          <p:cNvPr id="28" name="TextBox 27"/>
          <p:cNvSpPr txBox="1"/>
          <p:nvPr userDrawn="1"/>
        </p:nvSpPr>
        <p:spPr>
          <a:xfrm>
            <a:off x="4982416" y="2177668"/>
            <a:ext cx="1293944" cy="276999"/>
          </a:xfrm>
          <a:prstGeom prst="rect">
            <a:avLst/>
          </a:prstGeom>
          <a:noFill/>
        </p:spPr>
        <p:txBody>
          <a:bodyPr wrap="none" rtlCol="0">
            <a:spAutoFit/>
          </a:bodyPr>
          <a:lstStyle/>
          <a:p>
            <a:r>
              <a:rPr lang="en-GB" sz="1200" dirty="0"/>
              <a:t>Quality outcome</a:t>
            </a:r>
          </a:p>
        </p:txBody>
      </p:sp>
      <p:sp>
        <p:nvSpPr>
          <p:cNvPr id="30" name="TextBox 29"/>
          <p:cNvSpPr txBox="1"/>
          <p:nvPr userDrawn="1"/>
        </p:nvSpPr>
        <p:spPr>
          <a:xfrm>
            <a:off x="5213672" y="3348945"/>
            <a:ext cx="786241" cy="276999"/>
          </a:xfrm>
          <a:prstGeom prst="rect">
            <a:avLst/>
          </a:prstGeom>
          <a:noFill/>
        </p:spPr>
        <p:txBody>
          <a:bodyPr wrap="none" rtlCol="0">
            <a:spAutoFit/>
          </a:bodyPr>
          <a:lstStyle/>
          <a:p>
            <a:r>
              <a:rPr lang="en-GB" sz="1200" dirty="0"/>
              <a:t>Awarded</a:t>
            </a:r>
          </a:p>
        </p:txBody>
      </p:sp>
      <p:sp>
        <p:nvSpPr>
          <p:cNvPr id="32" name="TextBox 31"/>
          <p:cNvSpPr txBox="1"/>
          <p:nvPr userDrawn="1"/>
        </p:nvSpPr>
        <p:spPr>
          <a:xfrm>
            <a:off x="5230537" y="4523795"/>
            <a:ext cx="875561" cy="461665"/>
          </a:xfrm>
          <a:prstGeom prst="rect">
            <a:avLst/>
          </a:prstGeom>
          <a:noFill/>
        </p:spPr>
        <p:txBody>
          <a:bodyPr wrap="none" rtlCol="0">
            <a:spAutoFit/>
          </a:bodyPr>
          <a:lstStyle/>
          <a:p>
            <a:pPr algn="ctr"/>
            <a:r>
              <a:rPr lang="en-GB" sz="1200" dirty="0"/>
              <a:t>Employer </a:t>
            </a:r>
            <a:br>
              <a:rPr lang="en-GB" sz="1200" dirty="0"/>
            </a:br>
            <a:r>
              <a:rPr lang="en-GB" sz="1200" dirty="0"/>
              <a:t>needs</a:t>
            </a:r>
          </a:p>
        </p:txBody>
      </p:sp>
      <p:sp>
        <p:nvSpPr>
          <p:cNvPr id="34" name="TextBox 33"/>
          <p:cNvSpPr txBox="1"/>
          <p:nvPr userDrawn="1"/>
        </p:nvSpPr>
        <p:spPr>
          <a:xfrm>
            <a:off x="5285129" y="5816386"/>
            <a:ext cx="713657" cy="276999"/>
          </a:xfrm>
          <a:prstGeom prst="rect">
            <a:avLst/>
          </a:prstGeom>
          <a:noFill/>
        </p:spPr>
        <p:txBody>
          <a:bodyPr wrap="none" rtlCol="0">
            <a:spAutoFit/>
          </a:bodyPr>
          <a:lstStyle/>
          <a:p>
            <a:r>
              <a:rPr lang="en-GB" sz="1200" dirty="0"/>
              <a:t>Contact</a:t>
            </a:r>
          </a:p>
        </p:txBody>
      </p:sp>
      <p:sp>
        <p:nvSpPr>
          <p:cNvPr id="36" name="TextBox 35"/>
          <p:cNvSpPr txBox="1"/>
          <p:nvPr userDrawn="1"/>
        </p:nvSpPr>
        <p:spPr>
          <a:xfrm>
            <a:off x="6863522" y="971526"/>
            <a:ext cx="875561" cy="276999"/>
          </a:xfrm>
          <a:prstGeom prst="rect">
            <a:avLst/>
          </a:prstGeom>
          <a:noFill/>
        </p:spPr>
        <p:txBody>
          <a:bodyPr wrap="none" rtlCol="0">
            <a:spAutoFit/>
          </a:bodyPr>
          <a:lstStyle/>
          <a:p>
            <a:r>
              <a:rPr lang="en-GB" sz="1200" dirty="0"/>
              <a:t>Questions</a:t>
            </a:r>
          </a:p>
        </p:txBody>
      </p:sp>
      <p:sp>
        <p:nvSpPr>
          <p:cNvPr id="38" name="TextBox 37"/>
          <p:cNvSpPr txBox="1"/>
          <p:nvPr userDrawn="1"/>
        </p:nvSpPr>
        <p:spPr>
          <a:xfrm>
            <a:off x="6866843" y="2199698"/>
            <a:ext cx="952505" cy="276999"/>
          </a:xfrm>
          <a:prstGeom prst="rect">
            <a:avLst/>
          </a:prstGeom>
          <a:noFill/>
        </p:spPr>
        <p:txBody>
          <a:bodyPr wrap="none" rtlCol="0">
            <a:spAutoFit/>
          </a:bodyPr>
          <a:lstStyle/>
          <a:p>
            <a:r>
              <a:rPr lang="en-GB" sz="1200" dirty="0"/>
              <a:t>Information</a:t>
            </a:r>
          </a:p>
        </p:txBody>
      </p:sp>
      <p:sp>
        <p:nvSpPr>
          <p:cNvPr id="40" name="TextBox 39"/>
          <p:cNvSpPr txBox="1"/>
          <p:nvPr userDrawn="1"/>
        </p:nvSpPr>
        <p:spPr>
          <a:xfrm>
            <a:off x="6884595" y="3348945"/>
            <a:ext cx="865943" cy="276999"/>
          </a:xfrm>
          <a:prstGeom prst="rect">
            <a:avLst/>
          </a:prstGeom>
          <a:noFill/>
        </p:spPr>
        <p:txBody>
          <a:bodyPr wrap="none" rtlCol="0">
            <a:spAutoFit/>
          </a:bodyPr>
          <a:lstStyle/>
          <a:p>
            <a:r>
              <a:rPr lang="en-GB" sz="1200" dirty="0"/>
              <a:t>Education</a:t>
            </a:r>
          </a:p>
        </p:txBody>
      </p:sp>
      <p:sp>
        <p:nvSpPr>
          <p:cNvPr id="42" name="TextBox 41"/>
          <p:cNvSpPr txBox="1"/>
          <p:nvPr userDrawn="1"/>
        </p:nvSpPr>
        <p:spPr>
          <a:xfrm>
            <a:off x="8667016" y="983546"/>
            <a:ext cx="761747" cy="276999"/>
          </a:xfrm>
          <a:prstGeom prst="rect">
            <a:avLst/>
          </a:prstGeom>
          <a:noFill/>
        </p:spPr>
        <p:txBody>
          <a:bodyPr wrap="none" rtlCol="0">
            <a:spAutoFit/>
          </a:bodyPr>
          <a:lstStyle/>
          <a:p>
            <a:r>
              <a:rPr lang="en-GB" sz="1200" dirty="0"/>
              <a:t>Bilingual</a:t>
            </a:r>
          </a:p>
        </p:txBody>
      </p:sp>
      <p:sp>
        <p:nvSpPr>
          <p:cNvPr id="44" name="TextBox 43"/>
          <p:cNvSpPr txBox="1"/>
          <p:nvPr userDrawn="1"/>
        </p:nvSpPr>
        <p:spPr>
          <a:xfrm>
            <a:off x="8629558" y="2266761"/>
            <a:ext cx="917239" cy="276999"/>
          </a:xfrm>
          <a:prstGeom prst="rect">
            <a:avLst/>
          </a:prstGeom>
          <a:noFill/>
        </p:spPr>
        <p:txBody>
          <a:bodyPr wrap="none" rtlCol="0">
            <a:spAutoFit/>
          </a:bodyPr>
          <a:lstStyle/>
          <a:p>
            <a:r>
              <a:rPr lang="en-GB" sz="1200" dirty="0"/>
              <a:t>Standards</a:t>
            </a:r>
          </a:p>
        </p:txBody>
      </p:sp>
      <p:sp>
        <p:nvSpPr>
          <p:cNvPr id="46" name="TextBox 45"/>
          <p:cNvSpPr txBox="1"/>
          <p:nvPr userDrawn="1"/>
        </p:nvSpPr>
        <p:spPr>
          <a:xfrm>
            <a:off x="8368875" y="3433040"/>
            <a:ext cx="1326004" cy="276999"/>
          </a:xfrm>
          <a:prstGeom prst="rect">
            <a:avLst/>
          </a:prstGeom>
          <a:noFill/>
        </p:spPr>
        <p:txBody>
          <a:bodyPr wrap="none" rtlCol="0">
            <a:spAutoFit/>
          </a:bodyPr>
          <a:lstStyle/>
          <a:p>
            <a:r>
              <a:rPr lang="en-GB" sz="1200" dirty="0"/>
              <a:t>Ready/Complete</a:t>
            </a:r>
          </a:p>
        </p:txBody>
      </p:sp>
      <p:sp>
        <p:nvSpPr>
          <p:cNvPr id="47" name="TextBox 46"/>
          <p:cNvSpPr txBox="1"/>
          <p:nvPr userDrawn="1"/>
        </p:nvSpPr>
        <p:spPr>
          <a:xfrm>
            <a:off x="8775012" y="4754627"/>
            <a:ext cx="513730" cy="276999"/>
          </a:xfrm>
          <a:prstGeom prst="rect">
            <a:avLst/>
          </a:prstGeom>
          <a:noFill/>
        </p:spPr>
        <p:txBody>
          <a:bodyPr wrap="none" rtlCol="0">
            <a:spAutoFit/>
          </a:bodyPr>
          <a:lstStyle/>
          <a:p>
            <a:r>
              <a:rPr lang="en-GB" sz="1200" dirty="0"/>
              <a:t>View</a:t>
            </a:r>
          </a:p>
        </p:txBody>
      </p:sp>
      <p:pic>
        <p:nvPicPr>
          <p:cNvPr id="48" name="Picture 47"/>
          <p:cNvPicPr/>
          <p:nvPr userDrawn="1"/>
        </p:nvPicPr>
        <p:blipFill>
          <a:blip r:embed="rId21" cstate="print">
            <a:extLst>
              <a:ext uri="{28A0092B-C50C-407E-A947-70E740481C1C}">
                <a14:useLocalDpi xmlns:a14="http://schemas.microsoft.com/office/drawing/2010/main" val="0"/>
              </a:ext>
            </a:extLst>
          </a:blip>
          <a:stretch>
            <a:fillRect/>
          </a:stretch>
        </p:blipFill>
        <p:spPr>
          <a:xfrm>
            <a:off x="10504640" y="2367736"/>
            <a:ext cx="761373" cy="760494"/>
          </a:xfrm>
          <a:prstGeom prst="rect">
            <a:avLst/>
          </a:prstGeom>
        </p:spPr>
      </p:pic>
      <p:pic>
        <p:nvPicPr>
          <p:cNvPr id="49" name="Picture 48"/>
          <p:cNvPicPr/>
          <p:nvPr userDrawn="1"/>
        </p:nvPicPr>
        <p:blipFill>
          <a:blip r:embed="rId22" cstate="print">
            <a:extLst>
              <a:ext uri="{28A0092B-C50C-407E-A947-70E740481C1C}">
                <a14:useLocalDpi xmlns:a14="http://schemas.microsoft.com/office/drawing/2010/main" val="0"/>
              </a:ext>
            </a:extLst>
          </a:blip>
          <a:stretch>
            <a:fillRect/>
          </a:stretch>
        </p:blipFill>
        <p:spPr>
          <a:xfrm>
            <a:off x="10504640" y="3801344"/>
            <a:ext cx="759908" cy="759908"/>
          </a:xfrm>
          <a:prstGeom prst="rect">
            <a:avLst/>
          </a:prstGeom>
        </p:spPr>
      </p:pic>
      <p:sp>
        <p:nvSpPr>
          <p:cNvPr id="50" name="TextBox 49"/>
          <p:cNvSpPr txBox="1"/>
          <p:nvPr userDrawn="1"/>
        </p:nvSpPr>
        <p:spPr>
          <a:xfrm>
            <a:off x="10396319" y="1892680"/>
            <a:ext cx="976549" cy="461665"/>
          </a:xfrm>
          <a:prstGeom prst="rect">
            <a:avLst/>
          </a:prstGeom>
          <a:noFill/>
        </p:spPr>
        <p:txBody>
          <a:bodyPr wrap="none" rtlCol="0">
            <a:spAutoFit/>
          </a:bodyPr>
          <a:lstStyle/>
          <a:p>
            <a:r>
              <a:rPr lang="en-GB" sz="1200" dirty="0"/>
              <a:t>Health and </a:t>
            </a:r>
            <a:br>
              <a:rPr lang="en-GB" sz="1200" dirty="0"/>
            </a:br>
            <a:r>
              <a:rPr lang="en-GB" sz="1200" dirty="0"/>
              <a:t>Social</a:t>
            </a:r>
            <a:r>
              <a:rPr lang="en-GB" sz="1200" baseline="0" dirty="0"/>
              <a:t> Care</a:t>
            </a:r>
            <a:endParaRPr lang="en-GB" sz="1200" dirty="0"/>
          </a:p>
        </p:txBody>
      </p:sp>
      <p:sp>
        <p:nvSpPr>
          <p:cNvPr id="51" name="TextBox 50"/>
          <p:cNvSpPr txBox="1"/>
          <p:nvPr userDrawn="1"/>
        </p:nvSpPr>
        <p:spPr>
          <a:xfrm>
            <a:off x="10476280" y="3521970"/>
            <a:ext cx="830677" cy="276999"/>
          </a:xfrm>
          <a:prstGeom prst="rect">
            <a:avLst/>
          </a:prstGeom>
          <a:noFill/>
        </p:spPr>
        <p:txBody>
          <a:bodyPr wrap="none" rtlCol="0">
            <a:spAutoFit/>
          </a:bodyPr>
          <a:lstStyle/>
          <a:p>
            <a:r>
              <a:rPr lang="en-GB" sz="1200" dirty="0"/>
              <a:t>Childcare</a:t>
            </a:r>
          </a:p>
        </p:txBody>
      </p:sp>
    </p:spTree>
    <p:extLst>
      <p:ext uri="{BB962C8B-B14F-4D97-AF65-F5344CB8AC3E}">
        <p14:creationId xmlns:p14="http://schemas.microsoft.com/office/powerpoint/2010/main" val="41550552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E7D6-D6CD-484E-8EDC-C7047F99205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E54C0C1-E392-9544-9704-7E98D9E2EF5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CE5EE09-A37A-A349-BBF5-208755C562A1}"/>
              </a:ext>
            </a:extLst>
          </p:cNvPr>
          <p:cNvSpPr>
            <a:spLocks noGrp="1"/>
          </p:cNvSpPr>
          <p:nvPr>
            <p:ph type="dt" sz="half" idx="10"/>
          </p:nvPr>
        </p:nvSpPr>
        <p:spPr/>
        <p:txBody>
          <a:bodyPr/>
          <a:lstStyle/>
          <a:p>
            <a:fld id="{219F2AF6-D242-0B45-A49E-1BE1C424A6AE}" type="datetimeFigureOut">
              <a:rPr lang="en-US" smtClean="0"/>
              <a:t>5/5/2021</a:t>
            </a:fld>
            <a:endParaRPr lang="en-US"/>
          </a:p>
        </p:txBody>
      </p:sp>
      <p:sp>
        <p:nvSpPr>
          <p:cNvPr id="5" name="Footer Placeholder 4">
            <a:extLst>
              <a:ext uri="{FF2B5EF4-FFF2-40B4-BE49-F238E27FC236}">
                <a16:creationId xmlns:a16="http://schemas.microsoft.com/office/drawing/2014/main" id="{D919A6E6-5C36-2C45-AD06-F1002E968D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3FDD74-5674-ED48-A92F-F9EF9178D9D0}"/>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9093180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5/5/2021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1531108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text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5399899" cy="5529942"/>
          </a:xfrm>
          <a:prstGeom prst="rect">
            <a:avLst/>
          </a:prstGeom>
        </p:spPr>
      </p:pic>
      <p:pic>
        <p:nvPicPr>
          <p:cNvPr id="10" name="Picture 9">
            <a:extLst>
              <a:ext uri="{FF2B5EF4-FFF2-40B4-BE49-F238E27FC236}">
                <a16:creationId xmlns:a16="http://schemas.microsoft.com/office/drawing/2014/main" id="{EF7140A5-1D01-0747-9CD5-EA275321B33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spTree>
    <p:extLst>
      <p:ext uri="{BB962C8B-B14F-4D97-AF65-F5344CB8AC3E}">
        <p14:creationId xmlns:p14="http://schemas.microsoft.com/office/powerpoint/2010/main" val="28038185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text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10" name="Picture 9">
            <a:extLst>
              <a:ext uri="{FF2B5EF4-FFF2-40B4-BE49-F238E27FC236}">
                <a16:creationId xmlns:a16="http://schemas.microsoft.com/office/drawing/2014/main" id="{F23656D2-C8D0-AA42-923F-9E829787DC2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pic>
        <p:nvPicPr>
          <p:cNvPr id="9" name="Picture 8">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198" r="29895"/>
          <a:stretch/>
        </p:blipFill>
        <p:spPr>
          <a:xfrm>
            <a:off x="-55716" y="-39103"/>
            <a:ext cx="5766486" cy="5569045"/>
          </a:xfrm>
          <a:prstGeom prst="rect">
            <a:avLst/>
          </a:prstGeom>
        </p:spPr>
      </p:pic>
    </p:spTree>
    <p:extLst>
      <p:ext uri="{BB962C8B-B14F-4D97-AF65-F5344CB8AC3E}">
        <p14:creationId xmlns:p14="http://schemas.microsoft.com/office/powerpoint/2010/main" val="13669713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1_TEXT ONLY - WEL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hasCustomPrompt="1"/>
          </p:nvPr>
        </p:nvSpPr>
        <p:spPr/>
        <p:txBody>
          <a:bodyPr/>
          <a:lstStyle>
            <a:lvl1pPr>
              <a:defRPr>
                <a:solidFill>
                  <a:srgbClr val="0070C0"/>
                </a:solidFill>
              </a:defRPr>
            </a:lvl1pPr>
          </a:lstStyle>
          <a:p>
            <a:r>
              <a:rPr lang="en-US" dirty="0"/>
              <a:t>Click to edit WELSH title style</a:t>
            </a:r>
          </a:p>
        </p:txBody>
      </p:sp>
      <p:sp>
        <p:nvSpPr>
          <p:cNvPr id="3" name="Content Placeholder 2">
            <a:extLst>
              <a:ext uri="{FF2B5EF4-FFF2-40B4-BE49-F238E27FC236}">
                <a16:creationId xmlns:a16="http://schemas.microsoft.com/office/drawing/2014/main" id="{53877FE8-32F0-324C-86B5-D76457656616}"/>
              </a:ext>
            </a:extLst>
          </p:cNvPr>
          <p:cNvSpPr>
            <a:spLocks noGrp="1"/>
          </p:cNvSpPr>
          <p:nvPr>
            <p:ph idx="1"/>
          </p:nvPr>
        </p:nvSpPr>
        <p:spPr/>
        <p:txBody>
          <a:bodyPr/>
          <a:lstStyle>
            <a:lvl1pPr>
              <a:defRPr>
                <a:solidFill>
                  <a:srgbClr val="0070C0"/>
                </a:solidFill>
              </a:defRPr>
            </a:lvl1pPr>
          </a:lstStyle>
          <a:p>
            <a:pPr lvl="0"/>
            <a:r>
              <a:rPr lang="en-US" dirty="0"/>
              <a:t>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20350059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EXT ONLY - ENGLI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hasCustomPrompt="1"/>
          </p:nvPr>
        </p:nvSpPr>
        <p:spPr/>
        <p:txBody>
          <a:bodyPr/>
          <a:lstStyle>
            <a:lvl1pPr>
              <a:defRPr>
                <a:solidFill>
                  <a:schemeClr val="accent2"/>
                </a:solidFill>
              </a:defRPr>
            </a:lvl1pPr>
          </a:lstStyle>
          <a:p>
            <a:r>
              <a:rPr lang="en-US" dirty="0"/>
              <a:t>Click to edit ENGLISH title style</a:t>
            </a:r>
          </a:p>
        </p:txBody>
      </p:sp>
      <p:sp>
        <p:nvSpPr>
          <p:cNvPr id="3" name="Content Placeholder 2">
            <a:extLst>
              <a:ext uri="{FF2B5EF4-FFF2-40B4-BE49-F238E27FC236}">
                <a16:creationId xmlns:a16="http://schemas.microsoft.com/office/drawing/2014/main" id="{53877FE8-32F0-324C-86B5-D76457656616}"/>
              </a:ext>
            </a:extLst>
          </p:cNvPr>
          <p:cNvSpPr>
            <a:spLocks noGrp="1"/>
          </p:cNvSpPr>
          <p:nvPr>
            <p:ph idx="1"/>
          </p:nvPr>
        </p:nvSpPr>
        <p:spPr/>
        <p:txBody>
          <a:bodyPr/>
          <a:lstStyle>
            <a:lvl1pPr>
              <a:defRPr>
                <a:solidFill>
                  <a:schemeClr val="accent2"/>
                </a:solidFill>
              </a:defRPr>
            </a:lvl1pPr>
          </a:lstStyle>
          <a:p>
            <a:pPr lvl="0"/>
            <a:r>
              <a:rPr lang="en-US" dirty="0"/>
              <a:t>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31613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EXT ONLY - BILINGU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B9617C-8E9E-AB41-AE93-9BEC9ADF1D2A}"/>
              </a:ext>
            </a:extLst>
          </p:cNvPr>
          <p:cNvSpPr>
            <a:spLocks noGrp="1"/>
          </p:cNvSpPr>
          <p:nvPr>
            <p:ph type="title" hasCustomPrompt="1"/>
          </p:nvPr>
        </p:nvSpPr>
        <p:spPr>
          <a:xfrm>
            <a:off x="406400" y="365125"/>
            <a:ext cx="9231087" cy="389618"/>
          </a:xfrm>
        </p:spPr>
        <p:txBody>
          <a:bodyPr>
            <a:normAutofit/>
          </a:bodyPr>
          <a:lstStyle>
            <a:lvl1pPr>
              <a:defRPr sz="2000">
                <a:solidFill>
                  <a:schemeClr val="accent1"/>
                </a:solidFill>
              </a:defRPr>
            </a:lvl1pPr>
          </a:lstStyle>
          <a:p>
            <a:r>
              <a:rPr lang="en-US" dirty="0"/>
              <a:t>Click to edit Welsh title style </a:t>
            </a:r>
          </a:p>
        </p:txBody>
      </p:sp>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669144"/>
            <a:ext cx="5442176" cy="4711020"/>
          </a:xfrm>
        </p:spPr>
        <p:txBody>
          <a:bodyPr/>
          <a:lstStyle>
            <a:lvl1pPr>
              <a:defRPr>
                <a:solidFill>
                  <a:schemeClr val="accent1"/>
                </a:solidFill>
              </a:defRPr>
            </a:lvl1pPr>
            <a:lvl2pPr>
              <a:buClr>
                <a:schemeClr val="bg2"/>
              </a:buClr>
              <a:defRPr/>
            </a:lvl2pPr>
          </a:lstStyle>
          <a:p>
            <a:pPr lvl="0"/>
            <a:r>
              <a:rPr lang="en-US" dirty="0"/>
              <a:t>Edit Welsh text styles</a:t>
            </a:r>
          </a:p>
          <a:p>
            <a:pPr lvl="1"/>
            <a:r>
              <a:rPr lang="en-US" dirty="0"/>
              <a:t>Second level</a:t>
            </a:r>
          </a:p>
          <a:p>
            <a:pPr lvl="2"/>
            <a:r>
              <a:rPr lang="en-US" dirty="0"/>
              <a:t>Third level</a:t>
            </a:r>
          </a:p>
        </p:txBody>
      </p:sp>
      <p:sp>
        <p:nvSpPr>
          <p:cNvPr id="4" name="Content Placeholder 3">
            <a:extLst>
              <a:ext uri="{FF2B5EF4-FFF2-40B4-BE49-F238E27FC236}">
                <a16:creationId xmlns:a16="http://schemas.microsoft.com/office/drawing/2014/main" id="{9AC3D9E7-D74B-364A-9961-EC496661F693}"/>
              </a:ext>
            </a:extLst>
          </p:cNvPr>
          <p:cNvSpPr>
            <a:spLocks noGrp="1"/>
          </p:cNvSpPr>
          <p:nvPr>
            <p:ph sz="half" idx="2" hasCustomPrompt="1"/>
          </p:nvPr>
        </p:nvSpPr>
        <p:spPr>
          <a:xfrm>
            <a:off x="6066973" y="1669144"/>
            <a:ext cx="5199743" cy="4711020"/>
          </a:xfrm>
        </p:spPr>
        <p:txBody>
          <a:bodyPr/>
          <a:lstStyle>
            <a:lvl1pPr>
              <a:defRPr>
                <a:solidFill>
                  <a:schemeClr val="accent2"/>
                </a:solidFill>
              </a:defRPr>
            </a:lvl1pPr>
            <a:lvl2pPr>
              <a:buClr>
                <a:schemeClr val="accent3"/>
              </a:buClr>
              <a:defRPr/>
            </a:lvl2pPr>
          </a:lstStyle>
          <a:p>
            <a:pPr lvl="0"/>
            <a:r>
              <a:rPr lang="en-US" dirty="0"/>
              <a:t>Edit English text styles</a:t>
            </a:r>
          </a:p>
          <a:p>
            <a:pPr lvl="1"/>
            <a:r>
              <a:rPr lang="en-US" dirty="0"/>
              <a:t>Second level</a:t>
            </a:r>
          </a:p>
          <a:p>
            <a:pPr lvl="2"/>
            <a:r>
              <a:rPr lang="en-US" dirty="0"/>
              <a:t>Third level</a:t>
            </a:r>
          </a:p>
        </p:txBody>
      </p:sp>
      <p:sp>
        <p:nvSpPr>
          <p:cNvPr id="9" name="Text Placeholder 8">
            <a:extLst>
              <a:ext uri="{FF2B5EF4-FFF2-40B4-BE49-F238E27FC236}">
                <a16:creationId xmlns:a16="http://schemas.microsoft.com/office/drawing/2014/main" id="{F2373E3E-7EAA-FF4C-A7F3-B0650A410B89}"/>
              </a:ext>
            </a:extLst>
          </p:cNvPr>
          <p:cNvSpPr>
            <a:spLocks noGrp="1"/>
          </p:cNvSpPr>
          <p:nvPr>
            <p:ph type="body" sz="quarter" idx="13" hasCustomPrompt="1"/>
          </p:nvPr>
        </p:nvSpPr>
        <p:spPr>
          <a:xfrm>
            <a:off x="406401" y="841147"/>
            <a:ext cx="9231086" cy="392112"/>
          </a:xfrm>
        </p:spPr>
        <p:txBody>
          <a:bodyPr>
            <a:normAutofit/>
          </a:bodyPr>
          <a:lstStyle>
            <a:lvl1pPr>
              <a:defRPr sz="1800">
                <a:solidFill>
                  <a:schemeClr val="accent2"/>
                </a:solidFill>
              </a:defRPr>
            </a:lvl1pPr>
          </a:lstStyle>
          <a:p>
            <a:pPr lvl="0"/>
            <a:r>
              <a:rPr lang="en-US" dirty="0"/>
              <a:t>Click to edit English title</a:t>
            </a:r>
          </a:p>
        </p:txBody>
      </p:sp>
      <p:cxnSp>
        <p:nvCxnSpPr>
          <p:cNvPr id="11" name="Straight Connector 10">
            <a:extLst>
              <a:ext uri="{FF2B5EF4-FFF2-40B4-BE49-F238E27FC236}">
                <a16:creationId xmlns:a16="http://schemas.microsoft.com/office/drawing/2014/main" id="{907BF577-AB27-8549-8D2C-5C2D69007C80}"/>
              </a:ext>
            </a:extLst>
          </p:cNvPr>
          <p:cNvCxnSpPr>
            <a:cxnSpLocks/>
          </p:cNvCxnSpPr>
          <p:nvPr userDrawn="1"/>
        </p:nvCxnSpPr>
        <p:spPr>
          <a:xfrm flipV="1">
            <a:off x="493487" y="1356627"/>
            <a:ext cx="5297033" cy="7257"/>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A9B5888-41F2-8C4E-BAE0-545ACCAE2071}"/>
              </a:ext>
            </a:extLst>
          </p:cNvPr>
          <p:cNvCxnSpPr>
            <a:cxnSpLocks/>
          </p:cNvCxnSpPr>
          <p:nvPr userDrawn="1"/>
        </p:nvCxnSpPr>
        <p:spPr>
          <a:xfrm>
            <a:off x="6154057" y="1356627"/>
            <a:ext cx="56308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A2B6F56-5A09-BF4C-AA14-C2678D945D5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20468"/>
          <a:stretch/>
        </p:blipFill>
        <p:spPr>
          <a:xfrm>
            <a:off x="10130973" y="365126"/>
            <a:ext cx="1645112" cy="679904"/>
          </a:xfrm>
          <a:prstGeom prst="rect">
            <a:avLst/>
          </a:prstGeom>
        </p:spPr>
      </p:pic>
    </p:spTree>
    <p:extLst>
      <p:ext uri="{BB962C8B-B14F-4D97-AF65-F5344CB8AC3E}">
        <p14:creationId xmlns:p14="http://schemas.microsoft.com/office/powerpoint/2010/main" val="20475106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AND TEXT - BILINGUAL">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2946397"/>
            <a:ext cx="5442857" cy="3526973"/>
          </a:xfrm>
        </p:spPr>
        <p:txBody>
          <a:bodyPr/>
          <a:lstStyle>
            <a:lvl1pPr>
              <a:defRPr>
                <a:solidFill>
                  <a:schemeClr val="accent2"/>
                </a:solidFill>
              </a:defRPr>
            </a:lvl1pPr>
            <a:lvl2pPr>
              <a:buClr>
                <a:schemeClr val="accent1"/>
              </a:buClr>
              <a:defRPr/>
            </a:lvl2pPr>
          </a:lstStyle>
          <a:p>
            <a:pPr lvl="0"/>
            <a:r>
              <a:rPr lang="en-US" dirty="0"/>
              <a:t>Edit Welsh text styles</a:t>
            </a:r>
          </a:p>
          <a:p>
            <a:pPr lvl="1"/>
            <a:r>
              <a:rPr lang="en-US" dirty="0"/>
              <a:t>Second level</a:t>
            </a:r>
          </a:p>
          <a:p>
            <a:pPr lvl="2"/>
            <a:r>
              <a:rPr lang="en-US" dirty="0"/>
              <a:t>Third level</a:t>
            </a:r>
          </a:p>
        </p:txBody>
      </p:sp>
      <p:sp>
        <p:nvSpPr>
          <p:cNvPr id="4" name="Content Placeholder 3">
            <a:extLst>
              <a:ext uri="{FF2B5EF4-FFF2-40B4-BE49-F238E27FC236}">
                <a16:creationId xmlns:a16="http://schemas.microsoft.com/office/drawing/2014/main" id="{9AC3D9E7-D74B-364A-9961-EC496661F693}"/>
              </a:ext>
            </a:extLst>
          </p:cNvPr>
          <p:cNvSpPr>
            <a:spLocks noGrp="1"/>
          </p:cNvSpPr>
          <p:nvPr>
            <p:ph sz="half" idx="2" hasCustomPrompt="1"/>
          </p:nvPr>
        </p:nvSpPr>
        <p:spPr>
          <a:xfrm>
            <a:off x="6154739" y="2946396"/>
            <a:ext cx="5630862" cy="3526974"/>
          </a:xfrm>
        </p:spPr>
        <p:txBody>
          <a:bodyPr/>
          <a:lstStyle>
            <a:lvl1pPr>
              <a:defRPr>
                <a:solidFill>
                  <a:schemeClr val="accent1"/>
                </a:solidFill>
              </a:defRPr>
            </a:lvl1pPr>
            <a:lvl2pPr>
              <a:buClr>
                <a:schemeClr val="accent2"/>
              </a:buClr>
              <a:defRPr/>
            </a:lvl2pPr>
          </a:lstStyle>
          <a:p>
            <a:pPr lvl="0"/>
            <a:r>
              <a:rPr lang="en-US" dirty="0"/>
              <a:t>Edit English text styles</a:t>
            </a:r>
          </a:p>
          <a:p>
            <a:pPr lvl="1"/>
            <a:r>
              <a:rPr lang="en-US" dirty="0"/>
              <a:t>Second level</a:t>
            </a:r>
          </a:p>
          <a:p>
            <a:pPr lvl="2"/>
            <a:r>
              <a:rPr lang="en-US" dirty="0"/>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377371"/>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a:cxnSpLocks/>
          </p:cNvCxnSpPr>
          <p:nvPr userDrawn="1"/>
        </p:nvCxnSpPr>
        <p:spPr>
          <a:xfrm>
            <a:off x="406400" y="2801256"/>
            <a:ext cx="544285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E531524B-6206-F947-92FA-2AB19A8BEDE1}"/>
              </a:ext>
            </a:extLst>
          </p:cNvPr>
          <p:cNvCxnSpPr>
            <a:cxnSpLocks/>
          </p:cNvCxnSpPr>
          <p:nvPr userDrawn="1"/>
        </p:nvCxnSpPr>
        <p:spPr>
          <a:xfrm>
            <a:off x="6154738" y="2808513"/>
            <a:ext cx="56308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02799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246C830-BC46-2741-8298-360B6F284855}"/>
              </a:ext>
            </a:extLst>
          </p:cNvPr>
          <p:cNvSpPr>
            <a:spLocks noGrp="1"/>
          </p:cNvSpPr>
          <p:nvPr>
            <p:ph type="title"/>
          </p:nvPr>
        </p:nvSpPr>
        <p:spPr>
          <a:xfrm>
            <a:off x="406400" y="365125"/>
            <a:ext cx="9724572" cy="694418"/>
          </a:xfrm>
          <a:prstGeom prst="rect">
            <a:avLst/>
          </a:prstGeom>
        </p:spPr>
        <p:txBody>
          <a:bodyPr vert="horz" lIns="91440" tIns="45720" rIns="91440" bIns="45720" rtlCol="0" anchor="b">
            <a:normAutofit/>
          </a:bodyPr>
          <a:lstStyle/>
          <a:p>
            <a:r>
              <a:rPr lang="en-US" dirty="0"/>
              <a:t>Click to edit Master title style</a:t>
            </a:r>
          </a:p>
        </p:txBody>
      </p:sp>
      <p:sp>
        <p:nvSpPr>
          <p:cNvPr id="3" name="Text Placeholder 2">
            <a:extLst>
              <a:ext uri="{FF2B5EF4-FFF2-40B4-BE49-F238E27FC236}">
                <a16:creationId xmlns:a16="http://schemas.microsoft.com/office/drawing/2014/main" id="{E7E4768B-83E1-EC40-A34A-77513EEFF249}"/>
              </a:ext>
            </a:extLst>
          </p:cNvPr>
          <p:cNvSpPr>
            <a:spLocks noGrp="1"/>
          </p:cNvSpPr>
          <p:nvPr>
            <p:ph type="body" idx="1"/>
          </p:nvPr>
        </p:nvSpPr>
        <p:spPr>
          <a:xfrm>
            <a:off x="407988" y="1480458"/>
            <a:ext cx="9722984" cy="4696506"/>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cxnSp>
        <p:nvCxnSpPr>
          <p:cNvPr id="9" name="Straight Connector 8">
            <a:extLst>
              <a:ext uri="{FF2B5EF4-FFF2-40B4-BE49-F238E27FC236}">
                <a16:creationId xmlns:a16="http://schemas.microsoft.com/office/drawing/2014/main" id="{F89F9E7D-756D-164B-8097-B956732673E4}"/>
              </a:ext>
            </a:extLst>
          </p:cNvPr>
          <p:cNvCxnSpPr/>
          <p:nvPr userDrawn="1"/>
        </p:nvCxnSpPr>
        <p:spPr>
          <a:xfrm>
            <a:off x="406400" y="1211943"/>
            <a:ext cx="11335657" cy="0"/>
          </a:xfrm>
          <a:prstGeom prst="line">
            <a:avLst/>
          </a:prstGeom>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912351E7-12BB-8F4D-B797-29BD2B0269F1}"/>
              </a:ext>
            </a:extLst>
          </p:cNvPr>
          <p:cNvPicPr>
            <a:picLocks noChangeAspect="1"/>
          </p:cNvPicPr>
          <p:nvPr userDrawn="1"/>
        </p:nvPicPr>
        <p:blipFill rotWithShape="1">
          <a:blip r:embed="rId35" cstate="screen">
            <a:extLst>
              <a:ext uri="{28A0092B-C50C-407E-A947-70E740481C1C}">
                <a14:useLocalDpi xmlns:a14="http://schemas.microsoft.com/office/drawing/2010/main"/>
              </a:ext>
            </a:extLst>
          </a:blip>
          <a:srcRect b="20468"/>
          <a:stretch/>
        </p:blipFill>
        <p:spPr>
          <a:xfrm>
            <a:off x="10130973" y="365126"/>
            <a:ext cx="1645112" cy="679904"/>
          </a:xfrm>
          <a:prstGeom prst="rect">
            <a:avLst/>
          </a:prstGeom>
        </p:spPr>
      </p:pic>
    </p:spTree>
    <p:extLst>
      <p:ext uri="{BB962C8B-B14F-4D97-AF65-F5344CB8AC3E}">
        <p14:creationId xmlns:p14="http://schemas.microsoft.com/office/powerpoint/2010/main" val="472599195"/>
      </p:ext>
    </p:extLst>
  </p:cSld>
  <p:clrMap bg1="lt1" tx1="dk1" bg2="lt2" tx2="dk2" accent1="accent1" accent2="accent2" accent3="accent3" accent4="accent4" accent5="accent5" accent6="accent6" hlink="hlink" folHlink="folHlink"/>
  <p:sldLayoutIdLst>
    <p:sldLayoutId id="2147483685" r:id="rId1"/>
    <p:sldLayoutId id="2147483715" r:id="rId2"/>
    <p:sldLayoutId id="2147483716" r:id="rId3"/>
    <p:sldLayoutId id="2147483717" r:id="rId4"/>
    <p:sldLayoutId id="2147483718" r:id="rId5"/>
    <p:sldLayoutId id="2147483710" r:id="rId6"/>
    <p:sldLayoutId id="2147483686" r:id="rId7"/>
    <p:sldLayoutId id="2147483688" r:id="rId8"/>
    <p:sldLayoutId id="2147483700" r:id="rId9"/>
    <p:sldLayoutId id="2147483709" r:id="rId10"/>
    <p:sldLayoutId id="2147483708" r:id="rId11"/>
    <p:sldLayoutId id="2147483687" r:id="rId12"/>
    <p:sldLayoutId id="2147483719" r:id="rId13"/>
    <p:sldLayoutId id="2147483697" r:id="rId14"/>
    <p:sldLayoutId id="2147483720" r:id="rId15"/>
    <p:sldLayoutId id="2147483698" r:id="rId16"/>
    <p:sldLayoutId id="2147483722" r:id="rId17"/>
    <p:sldLayoutId id="2147483699" r:id="rId18"/>
    <p:sldLayoutId id="2147483723" r:id="rId19"/>
    <p:sldLayoutId id="2147483702" r:id="rId20"/>
    <p:sldLayoutId id="2147483724" r:id="rId21"/>
    <p:sldLayoutId id="2147483701" r:id="rId22"/>
    <p:sldLayoutId id="2147483704" r:id="rId23"/>
    <p:sldLayoutId id="2147483721" r:id="rId24"/>
    <p:sldLayoutId id="2147483703" r:id="rId25"/>
    <p:sldLayoutId id="2147483705" r:id="rId26"/>
    <p:sldLayoutId id="2147483706" r:id="rId27"/>
    <p:sldLayoutId id="2147483707" r:id="rId28"/>
    <p:sldLayoutId id="2147483712" r:id="rId29"/>
    <p:sldLayoutId id="2147483713" r:id="rId30"/>
    <p:sldLayoutId id="2147483711" r:id="rId31"/>
    <p:sldLayoutId id="2147483739" r:id="rId32"/>
    <p:sldLayoutId id="2147483740" r:id="rId33"/>
  </p:sldLayoutIdLst>
  <p:txStyles>
    <p:titleStyle>
      <a:lvl1pPr algn="l" defTabSz="914400" rtl="0" eaLnBrk="1" latinLnBrk="0" hangingPunct="1">
        <a:lnSpc>
          <a:spcPct val="90000"/>
        </a:lnSpc>
        <a:spcBef>
          <a:spcPct val="0"/>
        </a:spcBef>
        <a:buNone/>
        <a:defRPr sz="2400" kern="1200">
          <a:solidFill>
            <a:schemeClr val="accent1"/>
          </a:solidFill>
          <a:latin typeface="+mj-lt"/>
          <a:ea typeface="+mj-ea"/>
          <a:cs typeface="+mj-cs"/>
        </a:defRPr>
      </a:lvl1pPr>
    </p:titleStyle>
    <p:bodyStyle>
      <a:lvl1pPr marL="0" indent="0" algn="l" defTabSz="914400" rtl="0" eaLnBrk="1" latinLnBrk="0" hangingPunct="1">
        <a:lnSpc>
          <a:spcPct val="90000"/>
        </a:lnSpc>
        <a:spcBef>
          <a:spcPts val="1000"/>
        </a:spcBef>
        <a:spcAft>
          <a:spcPts val="600"/>
        </a:spcAft>
        <a:buFont typeface="Arial" panose="020B0604020202020204" pitchFamily="34" charset="0"/>
        <a:buNone/>
        <a:defRPr sz="1800" kern="1200">
          <a:solidFill>
            <a:schemeClr val="accent1"/>
          </a:solidFill>
          <a:latin typeface="+mn-lt"/>
          <a:ea typeface="+mn-ea"/>
          <a:cs typeface="+mn-cs"/>
        </a:defRPr>
      </a:lvl1pPr>
      <a:lvl2pPr marL="317500" indent="-317500" algn="l" defTabSz="914400" rtl="0" eaLnBrk="1" latinLnBrk="0" hangingPunct="1">
        <a:lnSpc>
          <a:spcPct val="90000"/>
        </a:lnSpc>
        <a:spcBef>
          <a:spcPts val="500"/>
        </a:spcBef>
        <a:spcAft>
          <a:spcPts val="600"/>
        </a:spcAft>
        <a:buClr>
          <a:schemeClr val="tx2"/>
        </a:buClr>
        <a:buFont typeface="Arial" panose="020B0604020202020204" pitchFamily="34" charset="0"/>
        <a:buChar char="•"/>
        <a:tabLst/>
        <a:defRPr sz="1800" kern="1200">
          <a:solidFill>
            <a:schemeClr val="tx1"/>
          </a:solidFill>
          <a:latin typeface="+mn-lt"/>
          <a:ea typeface="+mn-ea"/>
          <a:cs typeface="+mn-cs"/>
        </a:defRPr>
      </a:lvl2pPr>
      <a:lvl3pPr marL="635000" indent="-274638" algn="l" defTabSz="914400" rtl="0" eaLnBrk="1" latinLnBrk="0" hangingPunct="1">
        <a:lnSpc>
          <a:spcPct val="90000"/>
        </a:lnSpc>
        <a:spcBef>
          <a:spcPts val="500"/>
        </a:spcBef>
        <a:spcAft>
          <a:spcPts val="600"/>
        </a:spcAft>
        <a:buClr>
          <a:schemeClr val="accent6"/>
        </a:buClr>
        <a:buFont typeface="Arial" panose="020B0604020202020204" pitchFamily="34" charset="0"/>
        <a:buChar char="•"/>
        <a:tabLst/>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77" userDrawn="1">
          <p15:clr>
            <a:srgbClr val="F26B43"/>
          </p15:clr>
        </p15:guide>
        <p15:guide id="2" pos="257" userDrawn="1">
          <p15:clr>
            <a:srgbClr val="F26B43"/>
          </p15:clr>
        </p15:guide>
        <p15:guide id="3" pos="3568" userDrawn="1">
          <p15:clr>
            <a:srgbClr val="F26B43"/>
          </p15:clr>
        </p15:guide>
        <p15:guide id="4" pos="7478" userDrawn="1">
          <p15:clr>
            <a:srgbClr val="F26B43"/>
          </p15:clr>
        </p15:guide>
        <p15:guide id="5" pos="6403" userDrawn="1">
          <p15:clr>
            <a:srgbClr val="F26B43"/>
          </p15:clr>
        </p15:guide>
        <p15:guide id="6" pos="3681" userDrawn="1">
          <p15:clr>
            <a:srgbClr val="F26B43"/>
          </p15:clr>
        </p15:guide>
        <p15:guide id="7" orient="horz" pos="3906" userDrawn="1">
          <p15:clr>
            <a:srgbClr val="F26B43"/>
          </p15:clr>
        </p15:guide>
        <p15:guide id="8" orient="horz" pos="1003"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3.xml"/></Relationships>
</file>

<file path=ppt/slides/_rels/slide1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3.xml"/></Relationships>
</file>

<file path=ppt/slides/_rels/slide1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2.xml"/></Relationships>
</file>

<file path=ppt/slides/_rels/slide2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2.xml"/></Relationships>
</file>

<file path=ppt/slides/_rels/slide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xml"/><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3.xml"/></Relationships>
</file>

<file path=ppt/slides/_rels/slide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E33059-A39D-7C41-B89E-02827D908B22}"/>
              </a:ext>
            </a:extLst>
          </p:cNvPr>
          <p:cNvSpPr>
            <a:spLocks noGrp="1"/>
          </p:cNvSpPr>
          <p:nvPr>
            <p:ph type="ctrTitle"/>
          </p:nvPr>
        </p:nvSpPr>
        <p:spPr>
          <a:xfrm>
            <a:off x="5658905" y="468508"/>
            <a:ext cx="6264385" cy="1287224"/>
          </a:xfrm>
        </p:spPr>
        <p:txBody>
          <a:bodyPr>
            <a:normAutofit fontScale="90000"/>
          </a:bodyPr>
          <a:lstStyle/>
          <a:p>
            <a:r>
              <a:rPr lang="en-US" dirty="0"/>
              <a:t>GCE Health and Social Care, and Childcare</a:t>
            </a:r>
          </a:p>
        </p:txBody>
      </p:sp>
      <p:sp>
        <p:nvSpPr>
          <p:cNvPr id="3" name="Subtitle 2">
            <a:extLst>
              <a:ext uri="{FF2B5EF4-FFF2-40B4-BE49-F238E27FC236}">
                <a16:creationId xmlns:a16="http://schemas.microsoft.com/office/drawing/2014/main" id="{3ED5C803-5E01-E242-8FF1-96353FBD6B7F}"/>
              </a:ext>
            </a:extLst>
          </p:cNvPr>
          <p:cNvSpPr>
            <a:spLocks noGrp="1"/>
          </p:cNvSpPr>
          <p:nvPr>
            <p:ph type="subTitle" idx="1"/>
          </p:nvPr>
        </p:nvSpPr>
        <p:spPr>
          <a:xfrm>
            <a:off x="5658905" y="2116364"/>
            <a:ext cx="6264385" cy="1119508"/>
          </a:xfrm>
        </p:spPr>
        <p:txBody>
          <a:bodyPr>
            <a:noAutofit/>
          </a:bodyPr>
          <a:lstStyle/>
          <a:p>
            <a:r>
              <a:rPr lang="en-US" sz="2800" dirty="0">
                <a:latin typeface="+mj-lt"/>
                <a:cs typeface="Calibri"/>
              </a:rPr>
              <a:t>Unit 2:</a:t>
            </a:r>
          </a:p>
          <a:p>
            <a:r>
              <a:rPr lang="en-US" sz="2800" dirty="0">
                <a:latin typeface="+mj-lt"/>
                <a:cs typeface="Calibri"/>
              </a:rPr>
              <a:t>Supporting health, well-being and resilience in Wales</a:t>
            </a:r>
            <a:endParaRPr lang="en-GB" sz="2800" dirty="0">
              <a:latin typeface="+mj-lt"/>
              <a:cs typeface="Arial" panose="020B0604020202020204" pitchFamily="34" charset="0"/>
            </a:endParaRPr>
          </a:p>
        </p:txBody>
      </p:sp>
      <p:sp>
        <p:nvSpPr>
          <p:cNvPr id="5" name="Subtitle 2">
            <a:extLst>
              <a:ext uri="{FF2B5EF4-FFF2-40B4-BE49-F238E27FC236}">
                <a16:creationId xmlns:a16="http://schemas.microsoft.com/office/drawing/2014/main" id="{962540C8-EFB1-4A26-905D-2795B8A860B5}"/>
              </a:ext>
            </a:extLst>
          </p:cNvPr>
          <p:cNvSpPr txBox="1">
            <a:spLocks/>
          </p:cNvSpPr>
          <p:nvPr/>
        </p:nvSpPr>
        <p:spPr>
          <a:xfrm>
            <a:off x="5658905" y="3957137"/>
            <a:ext cx="6264385" cy="801949"/>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2000" kern="1200">
                <a:solidFill>
                  <a:schemeClr val="bg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latin typeface="+mj-lt"/>
                <a:cs typeface="Calibri"/>
              </a:rPr>
              <a:t>Task 2 (c)</a:t>
            </a:r>
          </a:p>
          <a:p>
            <a:r>
              <a:rPr lang="en-US" dirty="0">
                <a:latin typeface="+mj-lt"/>
                <a:cs typeface="Calibri"/>
              </a:rPr>
              <a:t>Measuring progress</a:t>
            </a:r>
            <a:endParaRPr lang="en-GB" dirty="0">
              <a:latin typeface="+mj-lt"/>
              <a:cs typeface="Arial" panose="020B0604020202020204" pitchFamily="34" charset="0"/>
            </a:endParaRPr>
          </a:p>
        </p:txBody>
      </p:sp>
    </p:spTree>
    <p:extLst>
      <p:ext uri="{BB962C8B-B14F-4D97-AF65-F5344CB8AC3E}">
        <p14:creationId xmlns:p14="http://schemas.microsoft.com/office/powerpoint/2010/main" val="15896619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253698-74E0-4AC6-9D05-0172701E76CB}"/>
              </a:ext>
            </a:extLst>
          </p:cNvPr>
          <p:cNvSpPr>
            <a:spLocks noGrp="1"/>
          </p:cNvSpPr>
          <p:nvPr>
            <p:ph idx="1"/>
          </p:nvPr>
        </p:nvSpPr>
        <p:spPr>
          <a:xfrm>
            <a:off x="406432" y="2249108"/>
            <a:ext cx="8703702" cy="4364181"/>
          </a:xfrm>
          <a:ln>
            <a:noFill/>
          </a:ln>
        </p:spPr>
        <p:txBody>
          <a:bodyPr vert="horz" lIns="91440" tIns="45720" rIns="91440" bIns="45720" rtlCol="0" anchor="t">
            <a:noAutofit/>
          </a:bodyPr>
          <a:lstStyle/>
          <a:p>
            <a:pPr marL="355600" indent="-355600">
              <a:buFont typeface="Wingdings" panose="020B0604020202020204" pitchFamily="34" charset="0"/>
              <a:buChar char="Ø"/>
            </a:pPr>
            <a:r>
              <a:rPr lang="en-GB" sz="2000" dirty="0">
                <a:highlight>
                  <a:srgbClr val="FF00FF"/>
                </a:highlight>
                <a:ea typeface="+mn-lt"/>
                <a:cs typeface="+mn-lt"/>
              </a:rPr>
              <a:t>Personal outcomes need to be recorded in an individual's own words.</a:t>
            </a:r>
          </a:p>
          <a:p>
            <a:pPr marL="355600" indent="-355600">
              <a:buFont typeface="Wingdings" panose="020B0604020202020204" pitchFamily="34" charset="0"/>
              <a:buChar char="Ø"/>
            </a:pPr>
            <a:r>
              <a:rPr lang="en-GB" sz="2000" dirty="0">
                <a:highlight>
                  <a:srgbClr val="FF00FF"/>
                </a:highlight>
                <a:ea typeface="+mn-lt"/>
                <a:cs typeface="+mn-lt"/>
              </a:rPr>
              <a:t>Progress is measured against these personal outcomes associated with eligible needs in a care and support plan or support plan.</a:t>
            </a:r>
          </a:p>
          <a:p>
            <a:pPr marL="355600" indent="-355600">
              <a:buFont typeface="Wingdings" panose="020B0604020202020204" pitchFamily="34" charset="0"/>
              <a:buChar char="Ø"/>
            </a:pPr>
            <a:r>
              <a:rPr lang="en-GB" sz="2000" dirty="0">
                <a:highlight>
                  <a:srgbClr val="FF00FF"/>
                </a:highlight>
                <a:ea typeface="+mn-lt"/>
                <a:cs typeface="+mn-lt"/>
              </a:rPr>
              <a:t>Ongoing assessment, to measure progress, is an important part of a care and support plan, or support plan.</a:t>
            </a:r>
          </a:p>
          <a:p>
            <a:pPr marL="355600" indent="-355600">
              <a:buFont typeface="Wingdings" panose="020B0604020202020204" pitchFamily="34" charset="0"/>
              <a:buChar char="Ø"/>
            </a:pPr>
            <a:r>
              <a:rPr lang="en-GB" sz="2000" dirty="0">
                <a:ea typeface="+mn-lt"/>
                <a:cs typeface="+mn-lt"/>
              </a:rPr>
              <a:t>Reflecting on progress towards achieving personal outcomes can help.</a:t>
            </a:r>
            <a:endParaRPr lang="en-GB" sz="2000" dirty="0">
              <a:cs typeface="Calibri"/>
            </a:endParaRPr>
          </a:p>
          <a:p>
            <a:pPr marL="355600" indent="-355600">
              <a:buFont typeface="Wingdings" panose="020B0604020202020204" pitchFamily="34" charset="0"/>
              <a:buChar char="Ø"/>
            </a:pPr>
            <a:r>
              <a:rPr lang="en-GB" sz="2000" dirty="0">
                <a:ea typeface="+mn-lt"/>
                <a:cs typeface="+mn-lt"/>
              </a:rPr>
              <a:t>Providing an individual with an opportunity to reflect on what matters to them and the steps they are taking to achieve their personal outcomes.</a:t>
            </a:r>
          </a:p>
          <a:p>
            <a:pPr marL="355600" indent="-355600">
              <a:buFont typeface="Wingdings" panose="020B0604020202020204" pitchFamily="34" charset="0"/>
              <a:buChar char="Ø"/>
            </a:pPr>
            <a:r>
              <a:rPr lang="en-GB" sz="2000" dirty="0">
                <a:ea typeface="+mn-lt"/>
                <a:cs typeface="+mn-lt"/>
              </a:rPr>
              <a:t>An individual’s progress towards achieving their personal outcomes can be aggregated to provide an understanding of whether their well-being is improving overall.</a:t>
            </a:r>
          </a:p>
          <a:p>
            <a:pPr marL="0" indent="0">
              <a:buNone/>
            </a:pPr>
            <a:endParaRPr lang="en-GB" b="1" dirty="0">
              <a:ea typeface="+mn-lt"/>
              <a:cs typeface="+mn-lt"/>
            </a:endParaRPr>
          </a:p>
          <a:p>
            <a:endParaRPr lang="en-GB" dirty="0">
              <a:cs typeface="Calibri"/>
            </a:endParaRPr>
          </a:p>
        </p:txBody>
      </p:sp>
      <p:sp>
        <p:nvSpPr>
          <p:cNvPr id="4" name="Title 1">
            <a:extLst>
              <a:ext uri="{FF2B5EF4-FFF2-40B4-BE49-F238E27FC236}">
                <a16:creationId xmlns:a16="http://schemas.microsoft.com/office/drawing/2014/main" id="{112A6FAC-89DE-4BB5-8BCC-02E95B6661B1}"/>
              </a:ext>
            </a:extLst>
          </p:cNvPr>
          <p:cNvSpPr>
            <a:spLocks noGrp="1"/>
          </p:cNvSpPr>
          <p:nvPr>
            <p:ph type="title"/>
          </p:nvPr>
        </p:nvSpPr>
        <p:spPr>
          <a:xfrm>
            <a:off x="406431" y="1270663"/>
            <a:ext cx="11379137" cy="783768"/>
          </a:xfrm>
          <a:solidFill>
            <a:srgbClr val="B18DCC"/>
          </a:solidFill>
        </p:spPr>
        <p:txBody>
          <a:bodyPr>
            <a:noAutofit/>
          </a:bodyPr>
          <a:lstStyle/>
          <a:p>
            <a:pPr algn="ctr"/>
            <a:r>
              <a:rPr lang="en-GB" b="1" dirty="0">
                <a:latin typeface="Calibri"/>
                <a:cs typeface="Calibri Light" panose="020F0302020204030204"/>
              </a:rPr>
              <a:t>Ways in which the individual can be supported to measure their progress against personal outcomes</a:t>
            </a:r>
            <a:endParaRPr lang="en-GB" dirty="0">
              <a:ea typeface="+mj-lt"/>
              <a:cs typeface="+mj-lt"/>
            </a:endParaRPr>
          </a:p>
        </p:txBody>
      </p:sp>
      <p:sp>
        <p:nvSpPr>
          <p:cNvPr id="6" name="Rectangle 5">
            <a:extLst>
              <a:ext uri="{FF2B5EF4-FFF2-40B4-BE49-F238E27FC236}">
                <a16:creationId xmlns:a16="http://schemas.microsoft.com/office/drawing/2014/main" id="{C5286FB9-53ED-4325-8463-D36052EDA224}"/>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pic>
        <p:nvPicPr>
          <p:cNvPr id="5" name="Picture 3">
            <a:extLst>
              <a:ext uri="{FF2B5EF4-FFF2-40B4-BE49-F238E27FC236}">
                <a16:creationId xmlns:a16="http://schemas.microsoft.com/office/drawing/2014/main" id="{2FE9892D-CBA8-4FD5-8AB5-6066256F7EBD}"/>
              </a:ext>
            </a:extLst>
          </p:cNvPr>
          <p:cNvPicPr>
            <a:picLocks noChangeAspect="1"/>
          </p:cNvPicPr>
          <p:nvPr/>
        </p:nvPicPr>
        <p:blipFill>
          <a:blip r:embed="rId3"/>
          <a:stretch>
            <a:fillRect/>
          </a:stretch>
        </p:blipFill>
        <p:spPr>
          <a:xfrm>
            <a:off x="9594498" y="2161310"/>
            <a:ext cx="1910290" cy="1910290"/>
          </a:xfrm>
          <a:prstGeom prst="rect">
            <a:avLst/>
          </a:prstGeom>
        </p:spPr>
      </p:pic>
    </p:spTree>
    <p:extLst>
      <p:ext uri="{BB962C8B-B14F-4D97-AF65-F5344CB8AC3E}">
        <p14:creationId xmlns:p14="http://schemas.microsoft.com/office/powerpoint/2010/main" val="888355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253698-74E0-4AC6-9D05-0172701E76CB}"/>
              </a:ext>
            </a:extLst>
          </p:cNvPr>
          <p:cNvSpPr>
            <a:spLocks noGrp="1"/>
          </p:cNvSpPr>
          <p:nvPr>
            <p:ph idx="1"/>
          </p:nvPr>
        </p:nvSpPr>
        <p:spPr>
          <a:xfrm>
            <a:off x="406432" y="2249108"/>
            <a:ext cx="8703702" cy="4364181"/>
          </a:xfrm>
          <a:ln>
            <a:noFill/>
          </a:ln>
        </p:spPr>
        <p:txBody>
          <a:bodyPr vert="horz" lIns="91440" tIns="45720" rIns="91440" bIns="45720" rtlCol="0" anchor="t">
            <a:noAutofit/>
          </a:bodyPr>
          <a:lstStyle/>
          <a:p>
            <a:pPr marL="355600" indent="-355600">
              <a:buFont typeface="Wingdings" panose="020B0604020202020204" pitchFamily="34" charset="0"/>
              <a:buChar char="Ø"/>
            </a:pPr>
            <a:r>
              <a:rPr lang="en-GB" sz="2000" dirty="0">
                <a:ea typeface="+mn-lt"/>
                <a:cs typeface="+mn-lt"/>
              </a:rPr>
              <a:t>Personal outcomes need to be recorded in an individual's own words.</a:t>
            </a:r>
          </a:p>
          <a:p>
            <a:pPr marL="355600" indent="-355600">
              <a:buFont typeface="Wingdings" panose="020B0604020202020204" pitchFamily="34" charset="0"/>
              <a:buChar char="Ø"/>
            </a:pPr>
            <a:r>
              <a:rPr lang="en-GB" sz="2000" dirty="0">
                <a:ea typeface="+mn-lt"/>
                <a:cs typeface="+mn-lt"/>
              </a:rPr>
              <a:t>Progress is measured against these personal outcomes associated with eligible needs in a care and support plan or support plan.</a:t>
            </a:r>
          </a:p>
          <a:p>
            <a:pPr marL="355600" indent="-355600">
              <a:buFont typeface="Wingdings" panose="020B0604020202020204" pitchFamily="34" charset="0"/>
              <a:buChar char="Ø"/>
            </a:pPr>
            <a:r>
              <a:rPr lang="en-GB" sz="2000" dirty="0">
                <a:ea typeface="+mn-lt"/>
                <a:cs typeface="+mn-lt"/>
              </a:rPr>
              <a:t>Ongoing assessment, to measure progress, is an important part of a care and support plan, or support plan.</a:t>
            </a:r>
          </a:p>
          <a:p>
            <a:pPr marL="355600" indent="-355600">
              <a:buFont typeface="Wingdings" panose="020B0604020202020204" pitchFamily="34" charset="0"/>
              <a:buChar char="Ø"/>
            </a:pPr>
            <a:r>
              <a:rPr lang="en-GB" sz="2000" dirty="0">
                <a:highlight>
                  <a:srgbClr val="FF00FF"/>
                </a:highlight>
                <a:ea typeface="+mn-lt"/>
                <a:cs typeface="+mn-lt"/>
              </a:rPr>
              <a:t>Reflecting on progress towards achieving personal outcomes can help.</a:t>
            </a:r>
            <a:endParaRPr lang="en-GB" sz="2000" dirty="0">
              <a:highlight>
                <a:srgbClr val="FF00FF"/>
              </a:highlight>
              <a:cs typeface="Calibri"/>
            </a:endParaRPr>
          </a:p>
          <a:p>
            <a:pPr marL="355600" indent="-355600">
              <a:buFont typeface="Wingdings" panose="020B0604020202020204" pitchFamily="34" charset="0"/>
              <a:buChar char="Ø"/>
            </a:pPr>
            <a:r>
              <a:rPr lang="en-GB" sz="2000" dirty="0">
                <a:highlight>
                  <a:srgbClr val="FF00FF"/>
                </a:highlight>
                <a:ea typeface="+mn-lt"/>
                <a:cs typeface="+mn-lt"/>
              </a:rPr>
              <a:t>Providing an individual with an opportunity to reflect on what matters to them and the steps they are taking to achieve their personal outcomes.</a:t>
            </a:r>
          </a:p>
          <a:p>
            <a:pPr marL="355600" indent="-355600">
              <a:buFont typeface="Wingdings" panose="020B0604020202020204" pitchFamily="34" charset="0"/>
              <a:buChar char="Ø"/>
            </a:pPr>
            <a:r>
              <a:rPr lang="en-GB" sz="2000" dirty="0">
                <a:highlight>
                  <a:srgbClr val="FF00FF"/>
                </a:highlight>
                <a:ea typeface="+mn-lt"/>
                <a:cs typeface="+mn-lt"/>
              </a:rPr>
              <a:t>An individual’s progress towards achieving their personal outcomes can be aggregated to provide an understanding of whether their well-being is improving overall.</a:t>
            </a:r>
          </a:p>
          <a:p>
            <a:pPr marL="0" indent="0">
              <a:buNone/>
            </a:pPr>
            <a:endParaRPr lang="en-GB" b="1" dirty="0">
              <a:ea typeface="+mn-lt"/>
              <a:cs typeface="+mn-lt"/>
            </a:endParaRPr>
          </a:p>
          <a:p>
            <a:endParaRPr lang="en-GB" dirty="0">
              <a:cs typeface="Calibri"/>
            </a:endParaRPr>
          </a:p>
        </p:txBody>
      </p:sp>
      <p:sp>
        <p:nvSpPr>
          <p:cNvPr id="4" name="Title 1">
            <a:extLst>
              <a:ext uri="{FF2B5EF4-FFF2-40B4-BE49-F238E27FC236}">
                <a16:creationId xmlns:a16="http://schemas.microsoft.com/office/drawing/2014/main" id="{112A6FAC-89DE-4BB5-8BCC-02E95B6661B1}"/>
              </a:ext>
            </a:extLst>
          </p:cNvPr>
          <p:cNvSpPr>
            <a:spLocks noGrp="1"/>
          </p:cNvSpPr>
          <p:nvPr>
            <p:ph type="title"/>
          </p:nvPr>
        </p:nvSpPr>
        <p:spPr>
          <a:xfrm>
            <a:off x="406431" y="1270663"/>
            <a:ext cx="11379137" cy="783768"/>
          </a:xfrm>
          <a:solidFill>
            <a:srgbClr val="B18DCC"/>
          </a:solidFill>
        </p:spPr>
        <p:txBody>
          <a:bodyPr>
            <a:noAutofit/>
          </a:bodyPr>
          <a:lstStyle/>
          <a:p>
            <a:pPr algn="ctr"/>
            <a:r>
              <a:rPr lang="en-GB" b="1" dirty="0">
                <a:latin typeface="Calibri"/>
                <a:cs typeface="Calibri Light" panose="020F0302020204030204"/>
              </a:rPr>
              <a:t>Ways in which the individual can be supported to measure their progress against personal outcomes</a:t>
            </a:r>
            <a:endParaRPr lang="en-GB" dirty="0">
              <a:ea typeface="+mj-lt"/>
              <a:cs typeface="+mj-lt"/>
            </a:endParaRPr>
          </a:p>
        </p:txBody>
      </p:sp>
      <p:sp>
        <p:nvSpPr>
          <p:cNvPr id="6" name="Rectangle 5">
            <a:extLst>
              <a:ext uri="{FF2B5EF4-FFF2-40B4-BE49-F238E27FC236}">
                <a16:creationId xmlns:a16="http://schemas.microsoft.com/office/drawing/2014/main" id="{C5286FB9-53ED-4325-8463-D36052EDA224}"/>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2" name="Rectangle 1">
            <a:extLst>
              <a:ext uri="{FF2B5EF4-FFF2-40B4-BE49-F238E27FC236}">
                <a16:creationId xmlns:a16="http://schemas.microsoft.com/office/drawing/2014/main" id="{ABA5BCF3-880C-4F14-B04E-6C1FEBFB8538}"/>
              </a:ext>
            </a:extLst>
          </p:cNvPr>
          <p:cNvSpPr/>
          <p:nvPr/>
        </p:nvSpPr>
        <p:spPr>
          <a:xfrm rot="20861157">
            <a:off x="9144352" y="4854729"/>
            <a:ext cx="2446198" cy="584775"/>
          </a:xfrm>
          <a:prstGeom prst="rect">
            <a:avLst/>
          </a:prstGeom>
          <a:noFill/>
          <a:ln w="76200">
            <a:solidFill>
              <a:srgbClr val="7030A0"/>
            </a:solidFill>
          </a:ln>
          <a:effectLst/>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en-US" sz="3200" b="1" dirty="0">
                <a:ln/>
                <a:solidFill>
                  <a:srgbClr val="7030A0"/>
                </a:solidFill>
                <a:latin typeface="Algerian" panose="04020705040A02060702" pitchFamily="82" charset="0"/>
              </a:rPr>
              <a:t>TOMORROW</a:t>
            </a:r>
          </a:p>
        </p:txBody>
      </p:sp>
    </p:spTree>
    <p:extLst>
      <p:ext uri="{BB962C8B-B14F-4D97-AF65-F5344CB8AC3E}">
        <p14:creationId xmlns:p14="http://schemas.microsoft.com/office/powerpoint/2010/main" val="4821062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0EA5DC80-E0F3-4648-83A5-5BBDC5810938}"/>
              </a:ext>
            </a:extLst>
          </p:cNvPr>
          <p:cNvGraphicFramePr>
            <a:graphicFrameLocks noGrp="1"/>
          </p:cNvGraphicFramePr>
          <p:nvPr>
            <p:extLst>
              <p:ext uri="{D42A27DB-BD31-4B8C-83A1-F6EECF244321}">
                <p14:modId xmlns:p14="http://schemas.microsoft.com/office/powerpoint/2010/main" val="2358258847"/>
              </p:ext>
            </p:extLst>
          </p:nvPr>
        </p:nvGraphicFramePr>
        <p:xfrm>
          <a:off x="4911082" y="2470068"/>
          <a:ext cx="6270171" cy="1737360"/>
        </p:xfrm>
        <a:graphic>
          <a:graphicData uri="http://schemas.openxmlformats.org/drawingml/2006/table">
            <a:tbl>
              <a:tblPr firstRow="1" bandRow="1">
                <a:tableStyleId>{5C22544A-7EE6-4342-B048-85BDC9FD1C3A}</a:tableStyleId>
              </a:tblPr>
              <a:tblGrid>
                <a:gridCol w="6270171">
                  <a:extLst>
                    <a:ext uri="{9D8B030D-6E8A-4147-A177-3AD203B41FA5}">
                      <a16:colId xmlns:a16="http://schemas.microsoft.com/office/drawing/2014/main" val="20000"/>
                    </a:ext>
                  </a:extLst>
                </a:gridCol>
              </a:tblGrid>
              <a:tr h="700644">
                <a:tc>
                  <a:txBody>
                    <a:bodyPr/>
                    <a:lstStyle/>
                    <a:p>
                      <a:pPr lvl="0" algn="ctr">
                        <a:lnSpc>
                          <a:spcPct val="100000"/>
                        </a:lnSpc>
                        <a:spcBef>
                          <a:spcPts val="0"/>
                        </a:spcBef>
                        <a:spcAft>
                          <a:spcPts val="0"/>
                        </a:spcAft>
                        <a:buNone/>
                      </a:pPr>
                      <a:r>
                        <a:rPr lang="en-GB" sz="3600" b="0" i="0" u="none" strike="noStrike" kern="1200" noProof="0" dirty="0">
                          <a:effectLst/>
                          <a:latin typeface="Calibri"/>
                        </a:rPr>
                        <a:t>Personal outcomes need to be recorded in an individual’s own words</a:t>
                      </a:r>
                      <a:endParaRPr lang="en-GB" sz="3600" b="1" i="0" u="none" strike="noStrike" kern="1200" noProof="0" dirty="0">
                        <a:effectLst/>
                      </a:endParaRPr>
                    </a:p>
                  </a:txBody>
                  <a:tcPr>
                    <a:solidFill>
                      <a:srgbClr val="B18DCC"/>
                    </a:solidFill>
                  </a:tcPr>
                </a:tc>
                <a:extLst>
                  <a:ext uri="{0D108BD9-81ED-4DB2-BD59-A6C34878D82A}">
                    <a16:rowId xmlns:a16="http://schemas.microsoft.com/office/drawing/2014/main" val="10000"/>
                  </a:ext>
                </a:extLst>
              </a:tr>
            </a:tbl>
          </a:graphicData>
        </a:graphic>
      </p:graphicFrame>
      <p:pic>
        <p:nvPicPr>
          <p:cNvPr id="5" name="Picture 5" descr="Icon&#10;&#10;Description automatically generated">
            <a:extLst>
              <a:ext uri="{FF2B5EF4-FFF2-40B4-BE49-F238E27FC236}">
                <a16:creationId xmlns:a16="http://schemas.microsoft.com/office/drawing/2014/main" id="{CEA71692-B04A-4E73-9325-A585AA1D51E4}"/>
              </a:ext>
            </a:extLst>
          </p:cNvPr>
          <p:cNvPicPr>
            <a:picLocks noChangeAspect="1"/>
          </p:cNvPicPr>
          <p:nvPr/>
        </p:nvPicPr>
        <p:blipFill>
          <a:blip r:embed="rId2"/>
          <a:stretch>
            <a:fillRect/>
          </a:stretch>
        </p:blipFill>
        <p:spPr>
          <a:xfrm>
            <a:off x="478430" y="1755278"/>
            <a:ext cx="3993265" cy="3972085"/>
          </a:xfrm>
          <a:prstGeom prst="rect">
            <a:avLst/>
          </a:prstGeom>
        </p:spPr>
      </p:pic>
      <p:sp>
        <p:nvSpPr>
          <p:cNvPr id="6" name="Rectangle 5">
            <a:extLst>
              <a:ext uri="{FF2B5EF4-FFF2-40B4-BE49-F238E27FC236}">
                <a16:creationId xmlns:a16="http://schemas.microsoft.com/office/drawing/2014/main" id="{AC6063CF-235C-4F17-85DE-BEF1A3E6223A}"/>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Tree>
    <p:extLst>
      <p:ext uri="{BB962C8B-B14F-4D97-AF65-F5344CB8AC3E}">
        <p14:creationId xmlns:p14="http://schemas.microsoft.com/office/powerpoint/2010/main" val="36334571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E4935EC9-E3FC-48ED-A64F-B9DBABCBE78D}"/>
              </a:ext>
            </a:extLst>
          </p:cNvPr>
          <p:cNvSpPr txBox="1">
            <a:spLocks/>
          </p:cNvSpPr>
          <p:nvPr/>
        </p:nvSpPr>
        <p:spPr>
          <a:xfrm>
            <a:off x="437537" y="1434743"/>
            <a:ext cx="11295284" cy="817234"/>
          </a:xfrm>
          <a:prstGeom prst="rect">
            <a:avLst/>
          </a:prstGeom>
          <a:solidFill>
            <a:srgbClr val="B18DCC">
              <a:alpha val="82000"/>
            </a:srgb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dirty="0">
                <a:solidFill>
                  <a:srgbClr val="0070C0"/>
                </a:solidFill>
                <a:latin typeface="Calibri"/>
                <a:ea typeface="+mj-lt"/>
                <a:cs typeface="Calibri"/>
              </a:rPr>
              <a:t>Supporting individuals to identify strengths and achieve personal outcomes for their health and well-being</a:t>
            </a:r>
            <a:endParaRPr lang="en-US" sz="2400" dirty="0">
              <a:solidFill>
                <a:srgbClr val="0070C0"/>
              </a:solidFill>
              <a:cs typeface="Calibri Light"/>
            </a:endParaRPr>
          </a:p>
        </p:txBody>
      </p:sp>
      <p:sp>
        <p:nvSpPr>
          <p:cNvPr id="4" name="Rectangle 3">
            <a:extLst>
              <a:ext uri="{FF2B5EF4-FFF2-40B4-BE49-F238E27FC236}">
                <a16:creationId xmlns:a16="http://schemas.microsoft.com/office/drawing/2014/main" id="{D0C664A6-BEDC-4716-A02B-C14AFE5E7330}"/>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pic>
        <p:nvPicPr>
          <p:cNvPr id="8" name="Picture 7">
            <a:extLst>
              <a:ext uri="{FF2B5EF4-FFF2-40B4-BE49-F238E27FC236}">
                <a16:creationId xmlns:a16="http://schemas.microsoft.com/office/drawing/2014/main" id="{A8881936-869D-4266-A041-77DF9FE48634}"/>
              </a:ext>
            </a:extLst>
          </p:cNvPr>
          <p:cNvPicPr>
            <a:picLocks noChangeAspect="1"/>
          </p:cNvPicPr>
          <p:nvPr/>
        </p:nvPicPr>
        <p:blipFill>
          <a:blip r:embed="rId3"/>
          <a:stretch>
            <a:fillRect/>
          </a:stretch>
        </p:blipFill>
        <p:spPr>
          <a:xfrm>
            <a:off x="8641327" y="3620090"/>
            <a:ext cx="1595203" cy="3131634"/>
          </a:xfrm>
          <a:prstGeom prst="rect">
            <a:avLst/>
          </a:prstGeom>
        </p:spPr>
      </p:pic>
      <p:sp>
        <p:nvSpPr>
          <p:cNvPr id="9" name="Content Placeholder 2">
            <a:extLst>
              <a:ext uri="{FF2B5EF4-FFF2-40B4-BE49-F238E27FC236}">
                <a16:creationId xmlns:a16="http://schemas.microsoft.com/office/drawing/2014/main" id="{6B578EA2-0827-47FB-930C-DA71C5EC7EF3}"/>
              </a:ext>
            </a:extLst>
          </p:cNvPr>
          <p:cNvSpPr>
            <a:spLocks noGrp="1"/>
          </p:cNvSpPr>
          <p:nvPr>
            <p:ph sz="half" idx="1"/>
          </p:nvPr>
        </p:nvSpPr>
        <p:spPr>
          <a:xfrm>
            <a:off x="437536" y="2556559"/>
            <a:ext cx="5734664" cy="4195165"/>
          </a:xfrm>
          <a:ln>
            <a:noFill/>
          </a:ln>
        </p:spPr>
        <p:txBody>
          <a:bodyPr vert="horz" lIns="91440" tIns="45720" rIns="91440" bIns="45720" rtlCol="0" anchor="t">
            <a:normAutofit/>
          </a:bodyPr>
          <a:lstStyle/>
          <a:p>
            <a:pPr>
              <a:buNone/>
            </a:pPr>
            <a:r>
              <a:rPr lang="en-GB" sz="2400" b="1" dirty="0">
                <a:ea typeface="+mn-lt"/>
                <a:cs typeface="+mn-lt"/>
              </a:rPr>
              <a:t>What is a personal outcome? </a:t>
            </a:r>
            <a:endParaRPr lang="en-US" sz="2400" dirty="0">
              <a:ea typeface="+mn-lt"/>
              <a:cs typeface="+mn-lt"/>
            </a:endParaRPr>
          </a:p>
          <a:p>
            <a:pPr>
              <a:buNone/>
            </a:pPr>
            <a:r>
              <a:rPr lang="en-GB" sz="2400" dirty="0">
                <a:ea typeface="+mn-lt"/>
                <a:cs typeface="+mn-lt"/>
              </a:rPr>
              <a:t>Well-being means different things to different people, and individuals are best placed to determine what matters to them. </a:t>
            </a:r>
          </a:p>
          <a:p>
            <a:pPr>
              <a:buNone/>
            </a:pPr>
            <a:r>
              <a:rPr lang="en-GB" sz="2400" dirty="0">
                <a:ea typeface="+mn-lt"/>
                <a:cs typeface="+mn-lt"/>
              </a:rPr>
              <a:t>Individuals who need care and support and carers who need support will want to achieve outcomes that are personal to them and their individual circumstances – these are referred to as personal outcomes. </a:t>
            </a:r>
            <a:endParaRPr lang="en-GB" sz="2400" dirty="0"/>
          </a:p>
          <a:p>
            <a:pPr>
              <a:buNone/>
            </a:pPr>
            <a:endParaRPr lang="en-GB" b="1" dirty="0">
              <a:ea typeface="+mn-lt"/>
              <a:cs typeface="+mn-lt"/>
            </a:endParaRPr>
          </a:p>
          <a:p>
            <a:pPr>
              <a:buNone/>
            </a:pPr>
            <a:endParaRPr lang="en-GB" b="1" dirty="0">
              <a:ea typeface="+mn-lt"/>
              <a:cs typeface="+mn-lt"/>
            </a:endParaRPr>
          </a:p>
          <a:p>
            <a:pPr>
              <a:buNone/>
            </a:pPr>
            <a:endParaRPr lang="en-GB" b="1" dirty="0">
              <a:cs typeface="Calibri"/>
            </a:endParaRPr>
          </a:p>
          <a:p>
            <a:pPr>
              <a:buNone/>
            </a:pPr>
            <a:endParaRPr lang="en-GB" b="1" dirty="0">
              <a:ea typeface="+mn-lt"/>
              <a:cs typeface="+mn-lt"/>
            </a:endParaRPr>
          </a:p>
          <a:p>
            <a:pPr marL="0" indent="0">
              <a:buNone/>
            </a:pPr>
            <a:endParaRPr lang="en-GB" b="1" dirty="0">
              <a:ea typeface="+mn-lt"/>
              <a:cs typeface="+mn-lt"/>
            </a:endParaRPr>
          </a:p>
          <a:p>
            <a:endParaRPr lang="en-GB" dirty="0">
              <a:ea typeface="+mn-lt"/>
              <a:cs typeface="+mn-lt"/>
            </a:endParaRPr>
          </a:p>
        </p:txBody>
      </p:sp>
      <p:sp>
        <p:nvSpPr>
          <p:cNvPr id="10" name="Content Placeholder 3">
            <a:extLst>
              <a:ext uri="{FF2B5EF4-FFF2-40B4-BE49-F238E27FC236}">
                <a16:creationId xmlns:a16="http://schemas.microsoft.com/office/drawing/2014/main" id="{87860931-6ED7-44E8-93B7-C0AF2337F883}"/>
              </a:ext>
            </a:extLst>
          </p:cNvPr>
          <p:cNvSpPr txBox="1">
            <a:spLocks/>
          </p:cNvSpPr>
          <p:nvPr/>
        </p:nvSpPr>
        <p:spPr>
          <a:xfrm>
            <a:off x="6396842" y="2556559"/>
            <a:ext cx="5181600" cy="1487591"/>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spcAft>
                <a:spcPts val="600"/>
              </a:spcAft>
              <a:buFont typeface="Arial" panose="020B0604020202020204" pitchFamily="34" charset="0"/>
              <a:buNone/>
              <a:defRPr sz="1800" kern="1200">
                <a:solidFill>
                  <a:schemeClr val="accent1"/>
                </a:solidFill>
                <a:latin typeface="+mn-lt"/>
                <a:ea typeface="+mn-ea"/>
                <a:cs typeface="+mn-cs"/>
              </a:defRPr>
            </a:lvl1pPr>
            <a:lvl2pPr marL="317500" indent="-317500" algn="l" defTabSz="914400" rtl="0" eaLnBrk="1" latinLnBrk="0" hangingPunct="1">
              <a:lnSpc>
                <a:spcPct val="90000"/>
              </a:lnSpc>
              <a:spcBef>
                <a:spcPts val="500"/>
              </a:spcBef>
              <a:spcAft>
                <a:spcPts val="600"/>
              </a:spcAft>
              <a:buClr>
                <a:schemeClr val="tx2"/>
              </a:buClr>
              <a:buFont typeface="Arial" panose="020B0604020202020204" pitchFamily="34" charset="0"/>
              <a:buChar char="•"/>
              <a:tabLst/>
              <a:defRPr sz="1800" kern="1200">
                <a:solidFill>
                  <a:schemeClr val="tx1"/>
                </a:solidFill>
                <a:latin typeface="+mn-lt"/>
                <a:ea typeface="+mn-ea"/>
                <a:cs typeface="+mn-cs"/>
              </a:defRPr>
            </a:lvl2pPr>
            <a:lvl3pPr marL="635000" indent="-274638" algn="l" defTabSz="914400" rtl="0" eaLnBrk="1" latinLnBrk="0" hangingPunct="1">
              <a:lnSpc>
                <a:spcPct val="90000"/>
              </a:lnSpc>
              <a:spcBef>
                <a:spcPts val="500"/>
              </a:spcBef>
              <a:spcAft>
                <a:spcPts val="600"/>
              </a:spcAft>
              <a:buClr>
                <a:schemeClr val="accent6"/>
              </a:buClr>
              <a:buFont typeface="Arial" panose="020B0604020202020204" pitchFamily="34" charset="0"/>
              <a:buChar char="•"/>
              <a:tabLst/>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400" dirty="0">
                <a:cs typeface="Calibri"/>
              </a:rPr>
              <a:t>Personal outcomes are what an individual wants to achieve. They are identified as part of the assessment process. </a:t>
            </a:r>
            <a:endParaRPr lang="en-GB" sz="2400" dirty="0">
              <a:ea typeface="+mn-lt"/>
              <a:cs typeface="+mn-lt"/>
            </a:endParaRPr>
          </a:p>
          <a:p>
            <a:endParaRPr lang="en-GB" dirty="0">
              <a:cs typeface="Calibri"/>
            </a:endParaRPr>
          </a:p>
        </p:txBody>
      </p:sp>
    </p:spTree>
    <p:extLst>
      <p:ext uri="{BB962C8B-B14F-4D97-AF65-F5344CB8AC3E}">
        <p14:creationId xmlns:p14="http://schemas.microsoft.com/office/powerpoint/2010/main" val="8874424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0C664A6-BEDC-4716-A02B-C14AFE5E7330}"/>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9" name="Content Placeholder 2">
            <a:extLst>
              <a:ext uri="{FF2B5EF4-FFF2-40B4-BE49-F238E27FC236}">
                <a16:creationId xmlns:a16="http://schemas.microsoft.com/office/drawing/2014/main" id="{6B578EA2-0827-47FB-930C-DA71C5EC7EF3}"/>
              </a:ext>
            </a:extLst>
          </p:cNvPr>
          <p:cNvSpPr>
            <a:spLocks noGrp="1"/>
          </p:cNvSpPr>
          <p:nvPr>
            <p:ph sz="half" idx="1"/>
          </p:nvPr>
        </p:nvSpPr>
        <p:spPr>
          <a:xfrm>
            <a:off x="437536" y="2556560"/>
            <a:ext cx="5734664" cy="783768"/>
          </a:xfrm>
          <a:ln>
            <a:noFill/>
          </a:ln>
        </p:spPr>
        <p:txBody>
          <a:bodyPr vert="horz" lIns="91440" tIns="45720" rIns="91440" bIns="45720" rtlCol="0" anchor="t">
            <a:noAutofit/>
          </a:bodyPr>
          <a:lstStyle/>
          <a:p>
            <a:pPr>
              <a:buNone/>
            </a:pPr>
            <a:r>
              <a:rPr lang="en-GB" sz="2400" dirty="0">
                <a:ea typeface="+mn-lt"/>
                <a:cs typeface="+mn-lt"/>
              </a:rPr>
              <a:t>Personal outcomes need to be recorded in an individual’s own words.</a:t>
            </a:r>
            <a:endParaRPr lang="en-GB" b="1" dirty="0">
              <a:ea typeface="+mn-lt"/>
              <a:cs typeface="+mn-lt"/>
            </a:endParaRPr>
          </a:p>
          <a:p>
            <a:pPr>
              <a:buNone/>
            </a:pPr>
            <a:endParaRPr lang="en-GB" b="1" dirty="0">
              <a:ea typeface="+mn-lt"/>
              <a:cs typeface="+mn-lt"/>
            </a:endParaRPr>
          </a:p>
          <a:p>
            <a:pPr>
              <a:buNone/>
            </a:pPr>
            <a:endParaRPr lang="en-GB" b="1" dirty="0">
              <a:cs typeface="Calibri"/>
            </a:endParaRPr>
          </a:p>
          <a:p>
            <a:pPr>
              <a:buNone/>
            </a:pPr>
            <a:endParaRPr lang="en-GB" b="1" dirty="0">
              <a:ea typeface="+mn-lt"/>
              <a:cs typeface="+mn-lt"/>
            </a:endParaRPr>
          </a:p>
          <a:p>
            <a:pPr marL="0" indent="0">
              <a:buNone/>
            </a:pPr>
            <a:endParaRPr lang="en-GB" b="1" dirty="0">
              <a:ea typeface="+mn-lt"/>
              <a:cs typeface="+mn-lt"/>
            </a:endParaRPr>
          </a:p>
          <a:p>
            <a:endParaRPr lang="en-GB" dirty="0">
              <a:ea typeface="+mn-lt"/>
              <a:cs typeface="+mn-lt"/>
            </a:endParaRPr>
          </a:p>
        </p:txBody>
      </p:sp>
      <p:sp>
        <p:nvSpPr>
          <p:cNvPr id="7" name="Title 1">
            <a:extLst>
              <a:ext uri="{FF2B5EF4-FFF2-40B4-BE49-F238E27FC236}">
                <a16:creationId xmlns:a16="http://schemas.microsoft.com/office/drawing/2014/main" id="{3F0BF193-6BCE-4634-BCEB-03F4E37C2AAD}"/>
              </a:ext>
            </a:extLst>
          </p:cNvPr>
          <p:cNvSpPr>
            <a:spLocks noGrp="1"/>
          </p:cNvSpPr>
          <p:nvPr>
            <p:ph type="title"/>
          </p:nvPr>
        </p:nvSpPr>
        <p:spPr>
          <a:xfrm>
            <a:off x="406431" y="1413163"/>
            <a:ext cx="11379137" cy="783768"/>
          </a:xfrm>
          <a:solidFill>
            <a:srgbClr val="B18DCC"/>
          </a:solidFill>
        </p:spPr>
        <p:txBody>
          <a:bodyPr>
            <a:noAutofit/>
          </a:bodyPr>
          <a:lstStyle/>
          <a:p>
            <a:pPr algn="ctr"/>
            <a:r>
              <a:rPr lang="en-GB" b="1" dirty="0">
                <a:latin typeface="Calibri"/>
                <a:cs typeface="Calibri Light" panose="020F0302020204030204"/>
              </a:rPr>
              <a:t>Ways in which the individual can be supported to measure their progress against personal outcomes</a:t>
            </a:r>
            <a:endParaRPr lang="en-GB" dirty="0">
              <a:ea typeface="+mj-lt"/>
              <a:cs typeface="+mj-lt"/>
            </a:endParaRPr>
          </a:p>
        </p:txBody>
      </p:sp>
      <p:sp>
        <p:nvSpPr>
          <p:cNvPr id="2" name="TextBox 1">
            <a:extLst>
              <a:ext uri="{FF2B5EF4-FFF2-40B4-BE49-F238E27FC236}">
                <a16:creationId xmlns:a16="http://schemas.microsoft.com/office/drawing/2014/main" id="{6EE60EAD-00F3-4C9A-A268-8103CAA2F7C7}"/>
              </a:ext>
            </a:extLst>
          </p:cNvPr>
          <p:cNvSpPr txBox="1"/>
          <p:nvPr/>
        </p:nvSpPr>
        <p:spPr>
          <a:xfrm>
            <a:off x="522026" y="3992249"/>
            <a:ext cx="5734663" cy="1200329"/>
          </a:xfrm>
          <a:prstGeom prst="rect">
            <a:avLst/>
          </a:prstGeom>
          <a:solidFill>
            <a:srgbClr val="7030A0"/>
          </a:solidFill>
        </p:spPr>
        <p:txBody>
          <a:bodyPr wrap="square" rtlCol="0">
            <a:spAutoFit/>
          </a:bodyPr>
          <a:lstStyle/>
          <a:p>
            <a:pPr algn="ctr"/>
            <a:r>
              <a:rPr lang="en-GB" sz="7200" b="1" dirty="0">
                <a:solidFill>
                  <a:schemeClr val="bg1"/>
                </a:solidFill>
                <a:latin typeface="Brush Script MT" panose="03060802040406070304" pitchFamily="66" charset="0"/>
              </a:rPr>
              <a:t>In their own words</a:t>
            </a:r>
          </a:p>
        </p:txBody>
      </p:sp>
      <p:sp>
        <p:nvSpPr>
          <p:cNvPr id="11" name="Content Placeholder 2">
            <a:extLst>
              <a:ext uri="{FF2B5EF4-FFF2-40B4-BE49-F238E27FC236}">
                <a16:creationId xmlns:a16="http://schemas.microsoft.com/office/drawing/2014/main" id="{F4462C4A-8596-4B41-A297-3ACC73FB1E69}"/>
              </a:ext>
            </a:extLst>
          </p:cNvPr>
          <p:cNvSpPr txBox="1">
            <a:spLocks/>
          </p:cNvSpPr>
          <p:nvPr/>
        </p:nvSpPr>
        <p:spPr>
          <a:xfrm>
            <a:off x="6745184" y="2556559"/>
            <a:ext cx="5009280" cy="3476106"/>
          </a:xfrm>
          <a:prstGeom prst="rect">
            <a:avLst/>
          </a:prstGeom>
          <a:ln>
            <a:noFill/>
          </a:ln>
        </p:spPr>
        <p:txBody>
          <a:bodyPr vert="horz" lIns="91440" tIns="45720" rIns="91440" bIns="45720" rtlCol="0" anchor="t">
            <a:noAutofit/>
          </a:bodyPr>
          <a:lstStyle>
            <a:lvl1pPr marL="0" indent="0" algn="l" defTabSz="914400" rtl="0" eaLnBrk="1" latinLnBrk="0" hangingPunct="1">
              <a:lnSpc>
                <a:spcPct val="90000"/>
              </a:lnSpc>
              <a:spcBef>
                <a:spcPts val="1000"/>
              </a:spcBef>
              <a:spcAft>
                <a:spcPts val="600"/>
              </a:spcAft>
              <a:buFont typeface="Arial" panose="020B0604020202020204" pitchFamily="34" charset="0"/>
              <a:buNone/>
              <a:defRPr sz="1800" kern="1200">
                <a:solidFill>
                  <a:srgbClr val="0070C0"/>
                </a:solidFill>
                <a:latin typeface="+mn-lt"/>
                <a:ea typeface="+mn-ea"/>
                <a:cs typeface="+mn-cs"/>
              </a:defRPr>
            </a:lvl1pPr>
            <a:lvl2pPr marL="317500" indent="-317500" algn="l" defTabSz="914400" rtl="0" eaLnBrk="1" latinLnBrk="0" hangingPunct="1">
              <a:lnSpc>
                <a:spcPct val="90000"/>
              </a:lnSpc>
              <a:spcBef>
                <a:spcPts val="500"/>
              </a:spcBef>
              <a:spcAft>
                <a:spcPts val="600"/>
              </a:spcAft>
              <a:buClr>
                <a:schemeClr val="tx2"/>
              </a:buClr>
              <a:buFont typeface="Arial" panose="020B0604020202020204" pitchFamily="34" charset="0"/>
              <a:buChar char="•"/>
              <a:tabLst/>
              <a:defRPr sz="1800" kern="1200">
                <a:solidFill>
                  <a:schemeClr val="tx1"/>
                </a:solidFill>
                <a:latin typeface="+mn-lt"/>
                <a:ea typeface="+mn-ea"/>
                <a:cs typeface="+mn-cs"/>
              </a:defRPr>
            </a:lvl2pPr>
            <a:lvl3pPr marL="635000" indent="-274638" algn="l" defTabSz="914400" rtl="0" eaLnBrk="1" latinLnBrk="0" hangingPunct="1">
              <a:lnSpc>
                <a:spcPct val="90000"/>
              </a:lnSpc>
              <a:spcBef>
                <a:spcPts val="500"/>
              </a:spcBef>
              <a:spcAft>
                <a:spcPts val="600"/>
              </a:spcAft>
              <a:buClr>
                <a:schemeClr val="accent6"/>
              </a:buClr>
              <a:buFont typeface="Arial" panose="020B0604020202020204" pitchFamily="34" charset="0"/>
              <a:buChar char="•"/>
              <a:tabLst/>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0"/>
              </a:spcAft>
            </a:pPr>
            <a:r>
              <a:rPr lang="en-GB" sz="2400" dirty="0">
                <a:ea typeface="+mn-lt"/>
                <a:cs typeface="+mn-lt"/>
              </a:rPr>
              <a:t>The</a:t>
            </a:r>
            <a:r>
              <a:rPr lang="en-GB" sz="2400" b="1" dirty="0">
                <a:ea typeface="+mn-lt"/>
                <a:cs typeface="+mn-lt"/>
              </a:rPr>
              <a:t> personal outcomes must</a:t>
            </a:r>
            <a:r>
              <a:rPr lang="en-GB" sz="2400" dirty="0">
                <a:ea typeface="+mn-lt"/>
                <a:cs typeface="+mn-lt"/>
              </a:rPr>
              <a:t> be</a:t>
            </a:r>
            <a:r>
              <a:rPr lang="en-GB" sz="2400" b="1" dirty="0">
                <a:ea typeface="+mn-lt"/>
                <a:cs typeface="+mn-lt"/>
              </a:rPr>
              <a:t> recorded in the individual’s own words.</a:t>
            </a:r>
          </a:p>
          <a:p>
            <a:pPr>
              <a:lnSpc>
                <a:spcPct val="100000"/>
              </a:lnSpc>
              <a:spcBef>
                <a:spcPts val="0"/>
              </a:spcBef>
              <a:spcAft>
                <a:spcPts val="0"/>
              </a:spcAft>
            </a:pPr>
            <a:endParaRPr lang="en-GB" sz="2400" dirty="0">
              <a:ea typeface="+mn-lt"/>
              <a:cs typeface="+mn-lt"/>
            </a:endParaRPr>
          </a:p>
          <a:p>
            <a:pPr>
              <a:lnSpc>
                <a:spcPct val="100000"/>
              </a:lnSpc>
              <a:spcBef>
                <a:spcPts val="0"/>
              </a:spcBef>
              <a:spcAft>
                <a:spcPts val="0"/>
              </a:spcAft>
            </a:pPr>
            <a:r>
              <a:rPr lang="en-GB" sz="2400" b="1" dirty="0">
                <a:ea typeface="+mn-lt"/>
                <a:cs typeface="+mn-lt"/>
              </a:rPr>
              <a:t>Recording outcomes in the individual’s own words means</a:t>
            </a:r>
            <a:r>
              <a:rPr lang="en-GB" sz="2400" dirty="0">
                <a:ea typeface="+mn-lt"/>
                <a:cs typeface="+mn-lt"/>
              </a:rPr>
              <a:t> that the individual retains ownership of their outcomes and that they are meaningful to them.</a:t>
            </a:r>
            <a:endParaRPr lang="en-GB" sz="2400" b="1" dirty="0">
              <a:ea typeface="+mn-lt"/>
              <a:cs typeface="+mn-lt"/>
            </a:endParaRPr>
          </a:p>
          <a:p>
            <a:pPr>
              <a:lnSpc>
                <a:spcPct val="100000"/>
              </a:lnSpc>
              <a:spcBef>
                <a:spcPts val="0"/>
              </a:spcBef>
              <a:spcAft>
                <a:spcPts val="0"/>
              </a:spcAft>
            </a:pPr>
            <a:endParaRPr lang="en-GB" b="1" dirty="0">
              <a:cs typeface="Calibri"/>
            </a:endParaRPr>
          </a:p>
          <a:p>
            <a:endParaRPr lang="en-GB" b="1" dirty="0">
              <a:ea typeface="+mn-lt"/>
              <a:cs typeface="+mn-lt"/>
            </a:endParaRPr>
          </a:p>
          <a:p>
            <a:endParaRPr lang="en-GB" b="1" dirty="0">
              <a:ea typeface="+mn-lt"/>
              <a:cs typeface="+mn-lt"/>
            </a:endParaRPr>
          </a:p>
          <a:p>
            <a:endParaRPr lang="en-GB" dirty="0">
              <a:ea typeface="+mn-lt"/>
              <a:cs typeface="+mn-lt"/>
            </a:endParaRPr>
          </a:p>
        </p:txBody>
      </p:sp>
    </p:spTree>
    <p:extLst>
      <p:ext uri="{BB962C8B-B14F-4D97-AF65-F5344CB8AC3E}">
        <p14:creationId xmlns:p14="http://schemas.microsoft.com/office/powerpoint/2010/main" val="26008412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0C664A6-BEDC-4716-A02B-C14AFE5E7330}"/>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7" name="Title 1">
            <a:extLst>
              <a:ext uri="{FF2B5EF4-FFF2-40B4-BE49-F238E27FC236}">
                <a16:creationId xmlns:a16="http://schemas.microsoft.com/office/drawing/2014/main" id="{3F0BF193-6BCE-4634-BCEB-03F4E37C2AAD}"/>
              </a:ext>
            </a:extLst>
          </p:cNvPr>
          <p:cNvSpPr>
            <a:spLocks noGrp="1"/>
          </p:cNvSpPr>
          <p:nvPr>
            <p:ph type="title"/>
          </p:nvPr>
        </p:nvSpPr>
        <p:spPr>
          <a:xfrm>
            <a:off x="406431" y="1413163"/>
            <a:ext cx="11379137" cy="783768"/>
          </a:xfrm>
          <a:solidFill>
            <a:srgbClr val="B18DCC"/>
          </a:solidFill>
        </p:spPr>
        <p:txBody>
          <a:bodyPr>
            <a:noAutofit/>
          </a:bodyPr>
          <a:lstStyle/>
          <a:p>
            <a:pPr algn="ctr"/>
            <a:r>
              <a:rPr lang="en-GB" b="1" dirty="0">
                <a:latin typeface="Calibri"/>
                <a:cs typeface="Calibri Light" panose="020F0302020204030204"/>
              </a:rPr>
              <a:t>Ways in which the individual can be supported to measure their progress against personal outcomes</a:t>
            </a:r>
            <a:endParaRPr lang="en-GB" dirty="0">
              <a:ea typeface="+mj-lt"/>
              <a:cs typeface="+mj-lt"/>
            </a:endParaRPr>
          </a:p>
        </p:txBody>
      </p:sp>
      <p:sp>
        <p:nvSpPr>
          <p:cNvPr id="10" name="Content Placeholder 2">
            <a:extLst>
              <a:ext uri="{FF2B5EF4-FFF2-40B4-BE49-F238E27FC236}">
                <a16:creationId xmlns:a16="http://schemas.microsoft.com/office/drawing/2014/main" id="{1B58C405-9E48-47FA-82C4-4F814B920CB2}"/>
              </a:ext>
            </a:extLst>
          </p:cNvPr>
          <p:cNvSpPr>
            <a:spLocks noGrp="1"/>
          </p:cNvSpPr>
          <p:nvPr>
            <p:ph sz="half" idx="1"/>
          </p:nvPr>
        </p:nvSpPr>
        <p:spPr>
          <a:xfrm>
            <a:off x="406430" y="2811277"/>
            <a:ext cx="7051273" cy="2853253"/>
          </a:xfrm>
          <a:ln>
            <a:noFill/>
          </a:ln>
        </p:spPr>
        <p:txBody>
          <a:bodyPr vert="horz" lIns="91440" tIns="45720" rIns="91440" bIns="45720" rtlCol="0" anchor="t">
            <a:noAutofit/>
          </a:bodyPr>
          <a:lstStyle/>
          <a:p>
            <a:pPr marL="0" indent="0" algn="ctr">
              <a:buNone/>
            </a:pPr>
            <a:r>
              <a:rPr lang="en-GB" sz="2400" b="1" dirty="0">
                <a:solidFill>
                  <a:srgbClr val="9900FF"/>
                </a:solidFill>
                <a:cs typeface="Calibri" panose="020F0502020204030204"/>
              </a:rPr>
              <a:t>Link to individual</a:t>
            </a:r>
          </a:p>
          <a:p>
            <a:pPr marL="0" indent="0">
              <a:buNone/>
            </a:pPr>
            <a:r>
              <a:rPr lang="en-GB" sz="2400" dirty="0">
                <a:cs typeface="Calibri" panose="020F0502020204030204"/>
              </a:rPr>
              <a:t>Discuss what are personal outcomes.</a:t>
            </a:r>
          </a:p>
          <a:p>
            <a:pPr marL="0" indent="0">
              <a:buNone/>
            </a:pPr>
            <a:r>
              <a:rPr lang="en-GB" sz="2400" dirty="0">
                <a:cs typeface="Calibri" panose="020F0502020204030204"/>
              </a:rPr>
              <a:t>Describe your individual’s personal outcomes (maximum of three).</a:t>
            </a:r>
          </a:p>
          <a:p>
            <a:pPr marL="0" indent="0">
              <a:buNone/>
            </a:pPr>
            <a:r>
              <a:rPr lang="en-GB" sz="2400" dirty="0">
                <a:cs typeface="Calibri" panose="020F0502020204030204"/>
              </a:rPr>
              <a:t>Explain why they need to be recorded in their own words.</a:t>
            </a:r>
          </a:p>
        </p:txBody>
      </p:sp>
      <p:pic>
        <p:nvPicPr>
          <p:cNvPr id="12" name="Picture 5" descr="Text, whiteboard&#10;&#10;Description automatically generated">
            <a:extLst>
              <a:ext uri="{FF2B5EF4-FFF2-40B4-BE49-F238E27FC236}">
                <a16:creationId xmlns:a16="http://schemas.microsoft.com/office/drawing/2014/main" id="{FB827836-1A8A-4923-B3E7-7924B3FB3B3A}"/>
              </a:ext>
            </a:extLst>
          </p:cNvPr>
          <p:cNvPicPr>
            <a:picLocks noChangeAspect="1"/>
          </p:cNvPicPr>
          <p:nvPr/>
        </p:nvPicPr>
        <p:blipFill>
          <a:blip r:embed="rId3"/>
          <a:stretch>
            <a:fillRect/>
          </a:stretch>
        </p:blipFill>
        <p:spPr>
          <a:xfrm>
            <a:off x="8565658" y="2519582"/>
            <a:ext cx="3018029" cy="3234013"/>
          </a:xfrm>
          <a:prstGeom prst="rect">
            <a:avLst/>
          </a:prstGeom>
        </p:spPr>
      </p:pic>
    </p:spTree>
    <p:extLst>
      <p:ext uri="{BB962C8B-B14F-4D97-AF65-F5344CB8AC3E}">
        <p14:creationId xmlns:p14="http://schemas.microsoft.com/office/powerpoint/2010/main" val="38929824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0EA5DC80-E0F3-4648-83A5-5BBDC5810938}"/>
              </a:ext>
            </a:extLst>
          </p:cNvPr>
          <p:cNvGraphicFramePr>
            <a:graphicFrameLocks noGrp="1"/>
          </p:cNvGraphicFramePr>
          <p:nvPr>
            <p:extLst>
              <p:ext uri="{D42A27DB-BD31-4B8C-83A1-F6EECF244321}">
                <p14:modId xmlns:p14="http://schemas.microsoft.com/office/powerpoint/2010/main" val="2471970595"/>
              </p:ext>
            </p:extLst>
          </p:nvPr>
        </p:nvGraphicFramePr>
        <p:xfrm>
          <a:off x="4471695" y="1448797"/>
          <a:ext cx="6833614" cy="2363186"/>
        </p:xfrm>
        <a:graphic>
          <a:graphicData uri="http://schemas.openxmlformats.org/drawingml/2006/table">
            <a:tbl>
              <a:tblPr firstRow="1" bandRow="1">
                <a:tableStyleId>{5C22544A-7EE6-4342-B048-85BDC9FD1C3A}</a:tableStyleId>
              </a:tblPr>
              <a:tblGrid>
                <a:gridCol w="6833614">
                  <a:extLst>
                    <a:ext uri="{9D8B030D-6E8A-4147-A177-3AD203B41FA5}">
                      <a16:colId xmlns:a16="http://schemas.microsoft.com/office/drawing/2014/main" val="20000"/>
                    </a:ext>
                  </a:extLst>
                </a:gridCol>
              </a:tblGrid>
              <a:tr h="2363186">
                <a:tc>
                  <a:txBody>
                    <a:bodyPr/>
                    <a:lstStyle/>
                    <a:p>
                      <a:pPr lvl="0" algn="ctr">
                        <a:lnSpc>
                          <a:spcPct val="100000"/>
                        </a:lnSpc>
                        <a:spcBef>
                          <a:spcPts val="0"/>
                        </a:spcBef>
                        <a:spcAft>
                          <a:spcPts val="0"/>
                        </a:spcAft>
                        <a:buNone/>
                      </a:pPr>
                      <a:r>
                        <a:rPr lang="en-GB" sz="3600" b="0" i="0" u="none" strike="noStrike" noProof="0" dirty="0">
                          <a:latin typeface="Calibri"/>
                        </a:rPr>
                        <a:t>Progress is measured against these personal outcomes associated with eligible needs in a care and support plan or support plan</a:t>
                      </a:r>
                      <a:endParaRPr lang="en-GB" sz="3600" b="0" i="0" u="none" strike="noStrike" kern="1200" noProof="0" dirty="0">
                        <a:effectLst/>
                      </a:endParaRPr>
                    </a:p>
                  </a:txBody>
                  <a:tcPr>
                    <a:solidFill>
                      <a:srgbClr val="B18DCC"/>
                    </a:solidFill>
                  </a:tcPr>
                </a:tc>
                <a:extLst>
                  <a:ext uri="{0D108BD9-81ED-4DB2-BD59-A6C34878D82A}">
                    <a16:rowId xmlns:a16="http://schemas.microsoft.com/office/drawing/2014/main" val="10000"/>
                  </a:ext>
                </a:extLst>
              </a:tr>
            </a:tbl>
          </a:graphicData>
        </a:graphic>
      </p:graphicFrame>
      <p:pic>
        <p:nvPicPr>
          <p:cNvPr id="5" name="Picture 5" descr="Icon&#10;&#10;Description automatically generated">
            <a:extLst>
              <a:ext uri="{FF2B5EF4-FFF2-40B4-BE49-F238E27FC236}">
                <a16:creationId xmlns:a16="http://schemas.microsoft.com/office/drawing/2014/main" id="{CEA71692-B04A-4E73-9325-A585AA1D51E4}"/>
              </a:ext>
            </a:extLst>
          </p:cNvPr>
          <p:cNvPicPr>
            <a:picLocks noChangeAspect="1"/>
          </p:cNvPicPr>
          <p:nvPr/>
        </p:nvPicPr>
        <p:blipFill>
          <a:blip r:embed="rId2"/>
          <a:stretch>
            <a:fillRect/>
          </a:stretch>
        </p:blipFill>
        <p:spPr>
          <a:xfrm>
            <a:off x="478430" y="1755278"/>
            <a:ext cx="3993265" cy="3972085"/>
          </a:xfrm>
          <a:prstGeom prst="rect">
            <a:avLst/>
          </a:prstGeom>
        </p:spPr>
      </p:pic>
      <p:sp>
        <p:nvSpPr>
          <p:cNvPr id="6" name="Rectangle 5">
            <a:extLst>
              <a:ext uri="{FF2B5EF4-FFF2-40B4-BE49-F238E27FC236}">
                <a16:creationId xmlns:a16="http://schemas.microsoft.com/office/drawing/2014/main" id="{AC6063CF-235C-4F17-85DE-BEF1A3E6223A}"/>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graphicFrame>
        <p:nvGraphicFramePr>
          <p:cNvPr id="8" name="Table 7">
            <a:extLst>
              <a:ext uri="{FF2B5EF4-FFF2-40B4-BE49-F238E27FC236}">
                <a16:creationId xmlns:a16="http://schemas.microsoft.com/office/drawing/2014/main" id="{75E4CB0B-643E-4020-88E5-CE3556B93B8B}"/>
              </a:ext>
            </a:extLst>
          </p:cNvPr>
          <p:cNvGraphicFramePr>
            <a:graphicFrameLocks noGrp="1"/>
          </p:cNvGraphicFramePr>
          <p:nvPr>
            <p:extLst>
              <p:ext uri="{D42A27DB-BD31-4B8C-83A1-F6EECF244321}">
                <p14:modId xmlns:p14="http://schemas.microsoft.com/office/powerpoint/2010/main" val="3508874301"/>
              </p:ext>
            </p:extLst>
          </p:nvPr>
        </p:nvGraphicFramePr>
        <p:xfrm>
          <a:off x="4471695" y="3974284"/>
          <a:ext cx="6833614" cy="2363186"/>
        </p:xfrm>
        <a:graphic>
          <a:graphicData uri="http://schemas.openxmlformats.org/drawingml/2006/table">
            <a:tbl>
              <a:tblPr firstRow="1" bandRow="1">
                <a:tableStyleId>{5C22544A-7EE6-4342-B048-85BDC9FD1C3A}</a:tableStyleId>
              </a:tblPr>
              <a:tblGrid>
                <a:gridCol w="6833614">
                  <a:extLst>
                    <a:ext uri="{9D8B030D-6E8A-4147-A177-3AD203B41FA5}">
                      <a16:colId xmlns:a16="http://schemas.microsoft.com/office/drawing/2014/main" val="20000"/>
                    </a:ext>
                  </a:extLst>
                </a:gridCol>
              </a:tblGrid>
              <a:tr h="2363186">
                <a:tc>
                  <a:txBody>
                    <a:bodyPr/>
                    <a:lstStyle/>
                    <a:p>
                      <a:pPr lvl="0" algn="ctr">
                        <a:lnSpc>
                          <a:spcPct val="100000"/>
                        </a:lnSpc>
                        <a:spcBef>
                          <a:spcPts val="0"/>
                        </a:spcBef>
                        <a:spcAft>
                          <a:spcPts val="0"/>
                        </a:spcAft>
                        <a:buNone/>
                      </a:pPr>
                      <a:r>
                        <a:rPr lang="en-US" sz="3600" b="0" i="0" u="none" strike="noStrike" noProof="0" dirty="0">
                          <a:latin typeface="Calibri"/>
                        </a:rPr>
                        <a:t>Ongoing assessment, to measure progress, is an important part of a care and support plan, or support plan</a:t>
                      </a:r>
                    </a:p>
                  </a:txBody>
                  <a:tcPr>
                    <a:solidFill>
                      <a:srgbClr val="B18DCC"/>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9374953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0C664A6-BEDC-4716-A02B-C14AFE5E7330}"/>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7" name="Title 1">
            <a:extLst>
              <a:ext uri="{FF2B5EF4-FFF2-40B4-BE49-F238E27FC236}">
                <a16:creationId xmlns:a16="http://schemas.microsoft.com/office/drawing/2014/main" id="{3F0BF193-6BCE-4634-BCEB-03F4E37C2AAD}"/>
              </a:ext>
            </a:extLst>
          </p:cNvPr>
          <p:cNvSpPr>
            <a:spLocks noGrp="1"/>
          </p:cNvSpPr>
          <p:nvPr>
            <p:ph type="title"/>
          </p:nvPr>
        </p:nvSpPr>
        <p:spPr>
          <a:xfrm>
            <a:off x="406431" y="1413163"/>
            <a:ext cx="11379137" cy="783768"/>
          </a:xfrm>
          <a:solidFill>
            <a:srgbClr val="B18DCC"/>
          </a:solidFill>
        </p:spPr>
        <p:txBody>
          <a:bodyPr>
            <a:noAutofit/>
          </a:bodyPr>
          <a:lstStyle/>
          <a:p>
            <a:pPr algn="ctr"/>
            <a:r>
              <a:rPr lang="en-GB" b="1" dirty="0">
                <a:latin typeface="Calibri"/>
                <a:cs typeface="Calibri Light" panose="020F0302020204030204"/>
              </a:rPr>
              <a:t>Ways in which the individual can be supported to measure their progress against personal outcomes</a:t>
            </a:r>
            <a:endParaRPr lang="en-GB" dirty="0">
              <a:ea typeface="+mj-lt"/>
              <a:cs typeface="+mj-lt"/>
            </a:endParaRPr>
          </a:p>
        </p:txBody>
      </p:sp>
      <p:sp>
        <p:nvSpPr>
          <p:cNvPr id="10" name="Content Placeholder 2">
            <a:extLst>
              <a:ext uri="{FF2B5EF4-FFF2-40B4-BE49-F238E27FC236}">
                <a16:creationId xmlns:a16="http://schemas.microsoft.com/office/drawing/2014/main" id="{1B58C405-9E48-47FA-82C4-4F814B920CB2}"/>
              </a:ext>
            </a:extLst>
          </p:cNvPr>
          <p:cNvSpPr>
            <a:spLocks noGrp="1"/>
          </p:cNvSpPr>
          <p:nvPr>
            <p:ph sz="half" idx="1"/>
          </p:nvPr>
        </p:nvSpPr>
        <p:spPr>
          <a:xfrm>
            <a:off x="406430" y="2430519"/>
            <a:ext cx="7051273" cy="3732776"/>
          </a:xfrm>
          <a:ln>
            <a:noFill/>
          </a:ln>
        </p:spPr>
        <p:txBody>
          <a:bodyPr vert="horz" lIns="91440" tIns="45720" rIns="91440" bIns="45720" rtlCol="0" anchor="t">
            <a:noAutofit/>
          </a:bodyPr>
          <a:lstStyle/>
          <a:p>
            <a:pPr algn="ctr"/>
            <a:r>
              <a:rPr lang="en-GB" sz="2400" b="1" dirty="0">
                <a:solidFill>
                  <a:srgbClr val="9900FF"/>
                </a:solidFill>
                <a:ea typeface="+mn-lt"/>
                <a:cs typeface="+mn-lt"/>
              </a:rPr>
              <a:t>Why should progress towards personal outcomes be measured? </a:t>
            </a:r>
            <a:endParaRPr lang="en-US" sz="2400" b="1" dirty="0">
              <a:cs typeface="Calibri" panose="020F0502020204030204"/>
            </a:endParaRPr>
          </a:p>
          <a:p>
            <a:r>
              <a:rPr lang="en-GB" sz="2400" dirty="0">
                <a:ea typeface="+mn-lt"/>
                <a:cs typeface="+mn-lt"/>
              </a:rPr>
              <a:t>The code of practice in relation to Part 4 (meeting needs) of the Social Services and Well-being (Wales) Act requires that a care and support plan must include the personal outcomes of the individual to whom the plan relates, and the actions taken by the individual, the local authority and others to help the individual achieve those personal outcomes. </a:t>
            </a:r>
            <a:endParaRPr lang="en-GB" sz="2400" dirty="0"/>
          </a:p>
          <a:p>
            <a:pPr marL="0" indent="0" algn="ctr">
              <a:buNone/>
            </a:pPr>
            <a:endParaRPr lang="en-GB" sz="2400" dirty="0">
              <a:cs typeface="Calibri" panose="020F0502020204030204"/>
            </a:endParaRPr>
          </a:p>
        </p:txBody>
      </p:sp>
      <p:pic>
        <p:nvPicPr>
          <p:cNvPr id="6" name="Picture 5" descr="Graphical user interface, text, application&#10;&#10;Description automatically generated">
            <a:extLst>
              <a:ext uri="{FF2B5EF4-FFF2-40B4-BE49-F238E27FC236}">
                <a16:creationId xmlns:a16="http://schemas.microsoft.com/office/drawing/2014/main" id="{7D29141A-111A-4514-9186-037B53A89C45}"/>
              </a:ext>
            </a:extLst>
          </p:cNvPr>
          <p:cNvPicPr>
            <a:picLocks noChangeAspect="1"/>
          </p:cNvPicPr>
          <p:nvPr/>
        </p:nvPicPr>
        <p:blipFill rotWithShape="1">
          <a:blip r:embed="rId3"/>
          <a:srcRect l="46122" t="17100" r="25577" b="11152"/>
          <a:stretch/>
        </p:blipFill>
        <p:spPr>
          <a:xfrm>
            <a:off x="7457703" y="2182087"/>
            <a:ext cx="4188031" cy="4675913"/>
          </a:xfrm>
          <a:prstGeom prst="rect">
            <a:avLst/>
          </a:prstGeom>
        </p:spPr>
      </p:pic>
    </p:spTree>
    <p:extLst>
      <p:ext uri="{BB962C8B-B14F-4D97-AF65-F5344CB8AC3E}">
        <p14:creationId xmlns:p14="http://schemas.microsoft.com/office/powerpoint/2010/main" val="15428135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0C664A6-BEDC-4716-A02B-C14AFE5E7330}"/>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7" name="Title 1">
            <a:extLst>
              <a:ext uri="{FF2B5EF4-FFF2-40B4-BE49-F238E27FC236}">
                <a16:creationId xmlns:a16="http://schemas.microsoft.com/office/drawing/2014/main" id="{3F0BF193-6BCE-4634-BCEB-03F4E37C2AAD}"/>
              </a:ext>
            </a:extLst>
          </p:cNvPr>
          <p:cNvSpPr>
            <a:spLocks noGrp="1"/>
          </p:cNvSpPr>
          <p:nvPr>
            <p:ph type="title"/>
          </p:nvPr>
        </p:nvSpPr>
        <p:spPr>
          <a:xfrm>
            <a:off x="406431" y="1413163"/>
            <a:ext cx="11379137" cy="783768"/>
          </a:xfrm>
          <a:solidFill>
            <a:srgbClr val="B18DCC"/>
          </a:solidFill>
        </p:spPr>
        <p:txBody>
          <a:bodyPr>
            <a:noAutofit/>
          </a:bodyPr>
          <a:lstStyle/>
          <a:p>
            <a:pPr algn="ctr"/>
            <a:r>
              <a:rPr lang="en-GB" b="1" dirty="0">
                <a:latin typeface="Calibri"/>
                <a:cs typeface="Calibri Light" panose="020F0302020204030204"/>
              </a:rPr>
              <a:t>Ways in which the individual can be supported to measure their progress against personal outcomes</a:t>
            </a:r>
            <a:endParaRPr lang="en-GB" dirty="0">
              <a:ea typeface="+mj-lt"/>
              <a:cs typeface="+mj-lt"/>
            </a:endParaRPr>
          </a:p>
        </p:txBody>
      </p:sp>
      <p:sp>
        <p:nvSpPr>
          <p:cNvPr id="10" name="Content Placeholder 2">
            <a:extLst>
              <a:ext uri="{FF2B5EF4-FFF2-40B4-BE49-F238E27FC236}">
                <a16:creationId xmlns:a16="http://schemas.microsoft.com/office/drawing/2014/main" id="{1B58C405-9E48-47FA-82C4-4F814B920CB2}"/>
              </a:ext>
            </a:extLst>
          </p:cNvPr>
          <p:cNvSpPr>
            <a:spLocks noGrp="1"/>
          </p:cNvSpPr>
          <p:nvPr>
            <p:ph sz="half" idx="1"/>
          </p:nvPr>
        </p:nvSpPr>
        <p:spPr>
          <a:xfrm>
            <a:off x="406430" y="2613858"/>
            <a:ext cx="5068095" cy="3732776"/>
          </a:xfrm>
          <a:ln>
            <a:noFill/>
          </a:ln>
        </p:spPr>
        <p:txBody>
          <a:bodyPr vert="horz" lIns="91440" tIns="45720" rIns="91440" bIns="45720" rtlCol="0" anchor="t">
            <a:noAutofit/>
          </a:bodyPr>
          <a:lstStyle/>
          <a:p>
            <a:r>
              <a:rPr lang="en-GB" sz="2400" dirty="0">
                <a:ea typeface="+mn-lt"/>
                <a:cs typeface="+mn-lt"/>
              </a:rPr>
              <a:t>Information on progress towards personal outcomes will provide new and useful information for local authorities to develop and improve local practice. </a:t>
            </a:r>
            <a:endParaRPr lang="en-GB" sz="2400" b="1" dirty="0">
              <a:ea typeface="+mn-lt"/>
              <a:cs typeface="+mn-lt"/>
            </a:endParaRPr>
          </a:p>
          <a:p>
            <a:r>
              <a:rPr lang="en-GB" sz="2400" dirty="0">
                <a:ea typeface="+mn-lt"/>
                <a:cs typeface="+mn-lt"/>
              </a:rPr>
              <a:t>Individuals’ progress towards achieving their personal outcomes can be aggregated to provide a collective understanding of an individual’s overall well-being.</a:t>
            </a:r>
            <a:endParaRPr lang="en-GB" sz="2400" b="1" dirty="0">
              <a:ea typeface="+mn-lt"/>
              <a:cs typeface="+mn-lt"/>
            </a:endParaRPr>
          </a:p>
        </p:txBody>
      </p:sp>
      <p:pic>
        <p:nvPicPr>
          <p:cNvPr id="8" name="Picture 3" descr="A picture containing text&#10;&#10;Description automatically generated">
            <a:extLst>
              <a:ext uri="{FF2B5EF4-FFF2-40B4-BE49-F238E27FC236}">
                <a16:creationId xmlns:a16="http://schemas.microsoft.com/office/drawing/2014/main" id="{0EF3C6A2-3E8A-42F1-BBB1-F21B841EC8B8}"/>
              </a:ext>
            </a:extLst>
          </p:cNvPr>
          <p:cNvPicPr>
            <a:picLocks noChangeAspect="1"/>
          </p:cNvPicPr>
          <p:nvPr/>
        </p:nvPicPr>
        <p:blipFill>
          <a:blip r:embed="rId3"/>
          <a:stretch>
            <a:fillRect/>
          </a:stretch>
        </p:blipFill>
        <p:spPr>
          <a:xfrm>
            <a:off x="5965614" y="2617235"/>
            <a:ext cx="5819954" cy="3039198"/>
          </a:xfrm>
          <a:prstGeom prst="rect">
            <a:avLst/>
          </a:prstGeom>
        </p:spPr>
      </p:pic>
    </p:spTree>
    <p:extLst>
      <p:ext uri="{BB962C8B-B14F-4D97-AF65-F5344CB8AC3E}">
        <p14:creationId xmlns:p14="http://schemas.microsoft.com/office/powerpoint/2010/main" val="25706846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0C664A6-BEDC-4716-A02B-C14AFE5E7330}"/>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7" name="Title 1">
            <a:extLst>
              <a:ext uri="{FF2B5EF4-FFF2-40B4-BE49-F238E27FC236}">
                <a16:creationId xmlns:a16="http://schemas.microsoft.com/office/drawing/2014/main" id="{3F0BF193-6BCE-4634-BCEB-03F4E37C2AAD}"/>
              </a:ext>
            </a:extLst>
          </p:cNvPr>
          <p:cNvSpPr>
            <a:spLocks noGrp="1"/>
          </p:cNvSpPr>
          <p:nvPr>
            <p:ph type="title"/>
          </p:nvPr>
        </p:nvSpPr>
        <p:spPr>
          <a:xfrm>
            <a:off x="406432" y="1282535"/>
            <a:ext cx="11379137" cy="783768"/>
          </a:xfrm>
          <a:solidFill>
            <a:srgbClr val="B18DCC"/>
          </a:solidFill>
        </p:spPr>
        <p:txBody>
          <a:bodyPr>
            <a:noAutofit/>
          </a:bodyPr>
          <a:lstStyle/>
          <a:p>
            <a:pPr algn="ctr"/>
            <a:r>
              <a:rPr lang="en-GB" b="1" dirty="0">
                <a:latin typeface="Calibri"/>
                <a:cs typeface="Calibri Light" panose="020F0302020204030204"/>
              </a:rPr>
              <a:t>Ways in which the individual can be supported to measure their progress against personal outcomes</a:t>
            </a:r>
            <a:endParaRPr lang="en-GB" dirty="0">
              <a:ea typeface="+mj-lt"/>
              <a:cs typeface="+mj-lt"/>
            </a:endParaRPr>
          </a:p>
        </p:txBody>
      </p:sp>
      <p:sp>
        <p:nvSpPr>
          <p:cNvPr id="10" name="Content Placeholder 2">
            <a:extLst>
              <a:ext uri="{FF2B5EF4-FFF2-40B4-BE49-F238E27FC236}">
                <a16:creationId xmlns:a16="http://schemas.microsoft.com/office/drawing/2014/main" id="{1B58C405-9E48-47FA-82C4-4F814B920CB2}"/>
              </a:ext>
            </a:extLst>
          </p:cNvPr>
          <p:cNvSpPr>
            <a:spLocks noGrp="1"/>
          </p:cNvSpPr>
          <p:nvPr>
            <p:ph sz="half" idx="1"/>
          </p:nvPr>
        </p:nvSpPr>
        <p:spPr>
          <a:xfrm>
            <a:off x="406431" y="2090056"/>
            <a:ext cx="3358047" cy="2830979"/>
          </a:xfrm>
          <a:ln>
            <a:noFill/>
          </a:ln>
        </p:spPr>
        <p:txBody>
          <a:bodyPr vert="horz" lIns="91440" tIns="45720" rIns="91440" bIns="45720" rtlCol="0" anchor="t">
            <a:noAutofit/>
          </a:bodyPr>
          <a:lstStyle/>
          <a:p>
            <a:r>
              <a:rPr lang="en-GB" sz="2400" dirty="0">
                <a:ea typeface="+mn-lt"/>
                <a:cs typeface="+mn-lt"/>
              </a:rPr>
              <a:t>Progress towards achieving an individual’s personal outcomes will be measured and recorded for those who need care and support and carers who need support with eligible needs who have a care and support plan, or support plan, from their local authority social services. </a:t>
            </a:r>
            <a:endParaRPr lang="en-GB" sz="2400" dirty="0">
              <a:cs typeface="Calibri"/>
            </a:endParaRPr>
          </a:p>
        </p:txBody>
      </p:sp>
      <p:pic>
        <p:nvPicPr>
          <p:cNvPr id="6" name="Picture 3" descr="Diagram&#10;&#10;Description automatically generated">
            <a:extLst>
              <a:ext uri="{FF2B5EF4-FFF2-40B4-BE49-F238E27FC236}">
                <a16:creationId xmlns:a16="http://schemas.microsoft.com/office/drawing/2014/main" id="{12840A1E-F86E-447E-862B-B6BE67487DDD}"/>
              </a:ext>
            </a:extLst>
          </p:cNvPr>
          <p:cNvPicPr>
            <a:picLocks noChangeAspect="1"/>
          </p:cNvPicPr>
          <p:nvPr/>
        </p:nvPicPr>
        <p:blipFill>
          <a:blip r:embed="rId3"/>
          <a:stretch>
            <a:fillRect/>
          </a:stretch>
        </p:blipFill>
        <p:spPr>
          <a:xfrm>
            <a:off x="3804603" y="2090056"/>
            <a:ext cx="7980966" cy="4488874"/>
          </a:xfrm>
          <a:prstGeom prst="rect">
            <a:avLst/>
          </a:prstGeom>
        </p:spPr>
      </p:pic>
    </p:spTree>
    <p:extLst>
      <p:ext uri="{BB962C8B-B14F-4D97-AF65-F5344CB8AC3E}">
        <p14:creationId xmlns:p14="http://schemas.microsoft.com/office/powerpoint/2010/main" val="18698989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5E464C3-D5B7-404A-9BD4-27D6CECBFC98}"/>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6" name="Content Placeholder 6">
            <a:extLst>
              <a:ext uri="{FF2B5EF4-FFF2-40B4-BE49-F238E27FC236}">
                <a16:creationId xmlns:a16="http://schemas.microsoft.com/office/drawing/2014/main" id="{6DF6DC7B-B1B7-4E6D-954D-A52DB4805FC3}"/>
              </a:ext>
            </a:extLst>
          </p:cNvPr>
          <p:cNvSpPr txBox="1">
            <a:spLocks/>
          </p:cNvSpPr>
          <p:nvPr/>
        </p:nvSpPr>
        <p:spPr>
          <a:xfrm>
            <a:off x="263106" y="1825625"/>
            <a:ext cx="11680165" cy="4854545"/>
          </a:xfrm>
          <a:prstGeom prst="rect">
            <a:avLst/>
          </a:prstGeom>
        </p:spPr>
        <p:txBody>
          <a:bodyPr vert="horz" lIns="91440" tIns="45720" rIns="91440" bIns="45720" rtlCol="0" anchor="t">
            <a:normAutofit/>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solidFill>
                  <a:schemeClr val="accent5"/>
                </a:solidFill>
                <a:ea typeface="+mn-lt"/>
                <a:cs typeface="+mn-lt"/>
              </a:rPr>
              <a:t>30-hour non-examination assessment (NEA)</a:t>
            </a:r>
          </a:p>
          <a:p>
            <a:r>
              <a:rPr lang="en-GB" b="1" dirty="0">
                <a:solidFill>
                  <a:schemeClr val="accent5"/>
                </a:solidFill>
                <a:ea typeface="+mn-lt"/>
                <a:cs typeface="+mn-lt"/>
              </a:rPr>
              <a:t>(Controlled assessment)</a:t>
            </a:r>
          </a:p>
          <a:p>
            <a:r>
              <a:rPr lang="en-GB" dirty="0">
                <a:ea typeface="+mn-lt"/>
                <a:cs typeface="+mn-lt"/>
              </a:rPr>
              <a:t>Two tasks which assess the learner's knowledge, understanding and skills in relation to how the health, well-being and resilience of individuals in Wales are supported </a:t>
            </a:r>
            <a:r>
              <a:rPr lang="en-GB">
                <a:ea typeface="+mn-lt"/>
                <a:cs typeface="+mn-lt"/>
              </a:rPr>
              <a:t>through outcome-focused </a:t>
            </a:r>
            <a:r>
              <a:rPr lang="en-GB" dirty="0">
                <a:ea typeface="+mn-lt"/>
                <a:cs typeface="+mn-lt"/>
              </a:rPr>
              <a:t>care. </a:t>
            </a:r>
            <a:endParaRPr lang="en-GB" dirty="0">
              <a:cs typeface="Calibri"/>
            </a:endParaRPr>
          </a:p>
          <a:p>
            <a:r>
              <a:rPr lang="en-GB" dirty="0">
                <a:ea typeface="+mn-lt"/>
                <a:cs typeface="+mn-lt"/>
              </a:rPr>
              <a:t>An NEA is a non-examination assessment; it is the completion of a report under controlled conditions.</a:t>
            </a:r>
            <a:endParaRPr lang="en-GB" dirty="0"/>
          </a:p>
          <a:p>
            <a:endParaRPr lang="en-GB" dirty="0">
              <a:solidFill>
                <a:srgbClr val="000000"/>
              </a:solidFill>
              <a:ea typeface="+mn-lt"/>
              <a:cs typeface="+mn-lt"/>
            </a:endParaRPr>
          </a:p>
          <a:p>
            <a:endParaRPr lang="en-GB" dirty="0">
              <a:cs typeface="Calibri" panose="020F0502020204030204"/>
            </a:endParaRPr>
          </a:p>
        </p:txBody>
      </p:sp>
    </p:spTree>
    <p:extLst>
      <p:ext uri="{BB962C8B-B14F-4D97-AF65-F5344CB8AC3E}">
        <p14:creationId xmlns:p14="http://schemas.microsoft.com/office/powerpoint/2010/main" val="22425775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0C664A6-BEDC-4716-A02B-C14AFE5E7330}"/>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7" name="Title 1">
            <a:extLst>
              <a:ext uri="{FF2B5EF4-FFF2-40B4-BE49-F238E27FC236}">
                <a16:creationId xmlns:a16="http://schemas.microsoft.com/office/drawing/2014/main" id="{3F0BF193-6BCE-4634-BCEB-03F4E37C2AAD}"/>
              </a:ext>
            </a:extLst>
          </p:cNvPr>
          <p:cNvSpPr>
            <a:spLocks noGrp="1"/>
          </p:cNvSpPr>
          <p:nvPr>
            <p:ph type="title"/>
          </p:nvPr>
        </p:nvSpPr>
        <p:spPr>
          <a:xfrm>
            <a:off x="406432" y="1282535"/>
            <a:ext cx="11379137" cy="783768"/>
          </a:xfrm>
          <a:solidFill>
            <a:srgbClr val="B18DCC"/>
          </a:solidFill>
        </p:spPr>
        <p:txBody>
          <a:bodyPr>
            <a:noAutofit/>
          </a:bodyPr>
          <a:lstStyle/>
          <a:p>
            <a:pPr algn="ctr"/>
            <a:r>
              <a:rPr lang="en-GB" b="1" dirty="0">
                <a:latin typeface="Calibri"/>
                <a:cs typeface="Calibri Light" panose="020F0302020204030204"/>
              </a:rPr>
              <a:t>Ways in which the individual can be supported to measure their progress against personal outcomes</a:t>
            </a:r>
            <a:endParaRPr lang="en-GB" dirty="0">
              <a:ea typeface="+mj-lt"/>
              <a:cs typeface="+mj-lt"/>
            </a:endParaRPr>
          </a:p>
        </p:txBody>
      </p:sp>
      <p:sp>
        <p:nvSpPr>
          <p:cNvPr id="10" name="Content Placeholder 2">
            <a:extLst>
              <a:ext uri="{FF2B5EF4-FFF2-40B4-BE49-F238E27FC236}">
                <a16:creationId xmlns:a16="http://schemas.microsoft.com/office/drawing/2014/main" id="{1B58C405-9E48-47FA-82C4-4F814B920CB2}"/>
              </a:ext>
            </a:extLst>
          </p:cNvPr>
          <p:cNvSpPr>
            <a:spLocks noGrp="1"/>
          </p:cNvSpPr>
          <p:nvPr>
            <p:ph sz="half" idx="1"/>
          </p:nvPr>
        </p:nvSpPr>
        <p:spPr>
          <a:xfrm>
            <a:off x="522026" y="3071238"/>
            <a:ext cx="5804364" cy="1338944"/>
          </a:xfrm>
          <a:ln>
            <a:noFill/>
          </a:ln>
        </p:spPr>
        <p:txBody>
          <a:bodyPr vert="horz" lIns="91440" tIns="45720" rIns="91440" bIns="45720" rtlCol="0" anchor="t">
            <a:noAutofit/>
          </a:bodyPr>
          <a:lstStyle/>
          <a:p>
            <a:r>
              <a:rPr lang="en-GB" sz="2400" dirty="0">
                <a:ea typeface="+mn-lt"/>
                <a:cs typeface="+mn-lt"/>
              </a:rPr>
              <a:t>Progress will be measured against outcomes associated with eligible needs in a care and support plan or support plan.</a:t>
            </a:r>
            <a:endParaRPr lang="en-US" sz="2400" dirty="0"/>
          </a:p>
        </p:txBody>
      </p:sp>
      <p:pic>
        <p:nvPicPr>
          <p:cNvPr id="8" name="Picture 3" descr="Graphical user interface, text, application&#10;&#10;Description automatically generated">
            <a:extLst>
              <a:ext uri="{FF2B5EF4-FFF2-40B4-BE49-F238E27FC236}">
                <a16:creationId xmlns:a16="http://schemas.microsoft.com/office/drawing/2014/main" id="{4DEB76EB-E10E-4326-AFCE-2BB90F1F56F5}"/>
              </a:ext>
            </a:extLst>
          </p:cNvPr>
          <p:cNvPicPr>
            <a:picLocks noChangeAspect="1"/>
          </p:cNvPicPr>
          <p:nvPr/>
        </p:nvPicPr>
        <p:blipFill rotWithShape="1">
          <a:blip r:embed="rId3"/>
          <a:srcRect l="44226" t="16602" r="23094" b="6564"/>
          <a:stretch/>
        </p:blipFill>
        <p:spPr>
          <a:xfrm>
            <a:off x="6769536" y="2066303"/>
            <a:ext cx="5016031" cy="4687758"/>
          </a:xfrm>
          <a:prstGeom prst="rect">
            <a:avLst/>
          </a:prstGeom>
        </p:spPr>
      </p:pic>
    </p:spTree>
    <p:extLst>
      <p:ext uri="{BB962C8B-B14F-4D97-AF65-F5344CB8AC3E}">
        <p14:creationId xmlns:p14="http://schemas.microsoft.com/office/powerpoint/2010/main" val="39887539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0C664A6-BEDC-4716-A02B-C14AFE5E7330}"/>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7" name="Title 1">
            <a:extLst>
              <a:ext uri="{FF2B5EF4-FFF2-40B4-BE49-F238E27FC236}">
                <a16:creationId xmlns:a16="http://schemas.microsoft.com/office/drawing/2014/main" id="{3F0BF193-6BCE-4634-BCEB-03F4E37C2AAD}"/>
              </a:ext>
            </a:extLst>
          </p:cNvPr>
          <p:cNvSpPr>
            <a:spLocks noGrp="1"/>
          </p:cNvSpPr>
          <p:nvPr>
            <p:ph type="title"/>
          </p:nvPr>
        </p:nvSpPr>
        <p:spPr>
          <a:xfrm>
            <a:off x="434196" y="1497660"/>
            <a:ext cx="11379137" cy="783768"/>
          </a:xfrm>
          <a:solidFill>
            <a:srgbClr val="B18DCC"/>
          </a:solidFill>
        </p:spPr>
        <p:txBody>
          <a:bodyPr>
            <a:noAutofit/>
          </a:bodyPr>
          <a:lstStyle/>
          <a:p>
            <a:pPr algn="ctr"/>
            <a:r>
              <a:rPr lang="en-GB" b="1" dirty="0">
                <a:latin typeface="Calibri"/>
                <a:cs typeface="Calibri Light" panose="020F0302020204030204"/>
              </a:rPr>
              <a:t>Ways in which the individual can be supported to measure their progress against personal outcomes</a:t>
            </a:r>
            <a:endParaRPr lang="en-GB" dirty="0">
              <a:ea typeface="+mj-lt"/>
              <a:cs typeface="+mj-lt"/>
            </a:endParaRPr>
          </a:p>
        </p:txBody>
      </p:sp>
      <p:sp>
        <p:nvSpPr>
          <p:cNvPr id="10" name="Content Placeholder 2">
            <a:extLst>
              <a:ext uri="{FF2B5EF4-FFF2-40B4-BE49-F238E27FC236}">
                <a16:creationId xmlns:a16="http://schemas.microsoft.com/office/drawing/2014/main" id="{1B58C405-9E48-47FA-82C4-4F814B920CB2}"/>
              </a:ext>
            </a:extLst>
          </p:cNvPr>
          <p:cNvSpPr>
            <a:spLocks noGrp="1"/>
          </p:cNvSpPr>
          <p:nvPr>
            <p:ph sz="half" idx="1"/>
          </p:nvPr>
        </p:nvSpPr>
        <p:spPr>
          <a:xfrm>
            <a:off x="406432" y="2786229"/>
            <a:ext cx="5804364" cy="3682823"/>
          </a:xfrm>
          <a:ln>
            <a:noFill/>
          </a:ln>
        </p:spPr>
        <p:txBody>
          <a:bodyPr vert="horz" lIns="91440" tIns="45720" rIns="91440" bIns="45720" rtlCol="0" anchor="t">
            <a:noAutofit/>
          </a:bodyPr>
          <a:lstStyle/>
          <a:p>
            <a:r>
              <a:rPr lang="en-GB" sz="2400" dirty="0">
                <a:ea typeface="+mn-lt"/>
                <a:cs typeface="+mn-lt"/>
              </a:rPr>
              <a:t>Measuring and recording progress towards achieving these personal outcomes should be part of, and embedded into, the conversation an individual has with a practitioner.</a:t>
            </a:r>
          </a:p>
          <a:p>
            <a:r>
              <a:rPr lang="en-GB" sz="2400" dirty="0">
                <a:ea typeface="+mn-lt"/>
                <a:cs typeface="+mn-lt"/>
              </a:rPr>
              <a:t>The practitioner should identify what matters to the individual, what ‘good’ looks like, and the most appropriate action to address their personal outcomes. </a:t>
            </a:r>
            <a:endParaRPr lang="en-GB" sz="2400" dirty="0">
              <a:cs typeface="Calibri" panose="020F0502020204030204"/>
            </a:endParaRPr>
          </a:p>
        </p:txBody>
      </p:sp>
      <p:pic>
        <p:nvPicPr>
          <p:cNvPr id="6" name="Picture 3">
            <a:extLst>
              <a:ext uri="{FF2B5EF4-FFF2-40B4-BE49-F238E27FC236}">
                <a16:creationId xmlns:a16="http://schemas.microsoft.com/office/drawing/2014/main" id="{D7D9FA65-13DE-44B8-8AA6-CD0EB057F657}"/>
              </a:ext>
            </a:extLst>
          </p:cNvPr>
          <p:cNvPicPr>
            <a:picLocks noChangeAspect="1"/>
          </p:cNvPicPr>
          <p:nvPr/>
        </p:nvPicPr>
        <p:blipFill>
          <a:blip r:embed="rId3"/>
          <a:stretch>
            <a:fillRect/>
          </a:stretch>
        </p:blipFill>
        <p:spPr>
          <a:xfrm>
            <a:off x="6123765" y="2786229"/>
            <a:ext cx="5661803" cy="2952934"/>
          </a:xfrm>
          <a:prstGeom prst="rect">
            <a:avLst/>
          </a:prstGeom>
        </p:spPr>
      </p:pic>
    </p:spTree>
    <p:extLst>
      <p:ext uri="{BB962C8B-B14F-4D97-AF65-F5344CB8AC3E}">
        <p14:creationId xmlns:p14="http://schemas.microsoft.com/office/powerpoint/2010/main" val="17949584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0C664A6-BEDC-4716-A02B-C14AFE5E7330}"/>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7" name="Title 1">
            <a:extLst>
              <a:ext uri="{FF2B5EF4-FFF2-40B4-BE49-F238E27FC236}">
                <a16:creationId xmlns:a16="http://schemas.microsoft.com/office/drawing/2014/main" id="{3F0BF193-6BCE-4634-BCEB-03F4E37C2AAD}"/>
              </a:ext>
            </a:extLst>
          </p:cNvPr>
          <p:cNvSpPr>
            <a:spLocks noGrp="1"/>
          </p:cNvSpPr>
          <p:nvPr>
            <p:ph type="title"/>
          </p:nvPr>
        </p:nvSpPr>
        <p:spPr>
          <a:xfrm>
            <a:off x="434196" y="1497660"/>
            <a:ext cx="11379137" cy="783768"/>
          </a:xfrm>
          <a:solidFill>
            <a:srgbClr val="B18DCC"/>
          </a:solidFill>
        </p:spPr>
        <p:txBody>
          <a:bodyPr>
            <a:noAutofit/>
          </a:bodyPr>
          <a:lstStyle/>
          <a:p>
            <a:pPr algn="ctr"/>
            <a:r>
              <a:rPr lang="en-GB" b="1" dirty="0">
                <a:latin typeface="Calibri"/>
                <a:cs typeface="Calibri Light" panose="020F0302020204030204"/>
              </a:rPr>
              <a:t>Ways in which the individual can be supported to measure their progress against personal outcomes</a:t>
            </a:r>
            <a:endParaRPr lang="en-GB" dirty="0">
              <a:ea typeface="+mj-lt"/>
              <a:cs typeface="+mj-lt"/>
            </a:endParaRPr>
          </a:p>
        </p:txBody>
      </p:sp>
      <p:sp>
        <p:nvSpPr>
          <p:cNvPr id="10" name="Content Placeholder 2">
            <a:extLst>
              <a:ext uri="{FF2B5EF4-FFF2-40B4-BE49-F238E27FC236}">
                <a16:creationId xmlns:a16="http://schemas.microsoft.com/office/drawing/2014/main" id="{1B58C405-9E48-47FA-82C4-4F814B920CB2}"/>
              </a:ext>
            </a:extLst>
          </p:cNvPr>
          <p:cNvSpPr>
            <a:spLocks noGrp="1"/>
          </p:cNvSpPr>
          <p:nvPr>
            <p:ph sz="half" idx="1"/>
          </p:nvPr>
        </p:nvSpPr>
        <p:spPr>
          <a:xfrm>
            <a:off x="406432" y="2786229"/>
            <a:ext cx="5804364" cy="3682823"/>
          </a:xfrm>
          <a:ln>
            <a:noFill/>
          </a:ln>
        </p:spPr>
        <p:txBody>
          <a:bodyPr vert="horz" lIns="91440" tIns="45720" rIns="91440" bIns="45720" rtlCol="0" anchor="t">
            <a:noAutofit/>
          </a:bodyPr>
          <a:lstStyle/>
          <a:p>
            <a:r>
              <a:rPr lang="en-GB" sz="2400" dirty="0">
                <a:ea typeface="+mn-lt"/>
                <a:cs typeface="+mn-lt"/>
              </a:rPr>
              <a:t>These actions may be taken by the local authority, other people and the individual themselves. These actions must be recorded. </a:t>
            </a:r>
            <a:endParaRPr lang="en-US" sz="2400" dirty="0">
              <a:ea typeface="+mn-lt"/>
              <a:cs typeface="+mn-lt"/>
            </a:endParaRPr>
          </a:p>
          <a:p>
            <a:r>
              <a:rPr lang="en-GB" sz="2400" dirty="0">
                <a:ea typeface="+mn-lt"/>
                <a:cs typeface="+mn-lt"/>
              </a:rPr>
              <a:t>Recording actions with individuals to meet their personal outcomes will support individuals to identify their own solutions and ensure ‘buy-in’ so that actions are owned and delivered by the individual.</a:t>
            </a:r>
            <a:endParaRPr lang="en-US" sz="2400" dirty="0">
              <a:cs typeface="Calibri"/>
            </a:endParaRPr>
          </a:p>
        </p:txBody>
      </p:sp>
      <p:pic>
        <p:nvPicPr>
          <p:cNvPr id="8" name="Picture 3">
            <a:extLst>
              <a:ext uri="{FF2B5EF4-FFF2-40B4-BE49-F238E27FC236}">
                <a16:creationId xmlns:a16="http://schemas.microsoft.com/office/drawing/2014/main" id="{A3B42943-CA78-4744-B021-29C9CDEC61E7}"/>
              </a:ext>
            </a:extLst>
          </p:cNvPr>
          <p:cNvPicPr>
            <a:picLocks noChangeAspect="1"/>
          </p:cNvPicPr>
          <p:nvPr/>
        </p:nvPicPr>
        <p:blipFill>
          <a:blip r:embed="rId3"/>
          <a:stretch>
            <a:fillRect/>
          </a:stretch>
        </p:blipFill>
        <p:spPr>
          <a:xfrm>
            <a:off x="6363419" y="2786229"/>
            <a:ext cx="5230483" cy="2993540"/>
          </a:xfrm>
          <a:prstGeom prst="rect">
            <a:avLst/>
          </a:prstGeom>
        </p:spPr>
      </p:pic>
    </p:spTree>
    <p:extLst>
      <p:ext uri="{BB962C8B-B14F-4D97-AF65-F5344CB8AC3E}">
        <p14:creationId xmlns:p14="http://schemas.microsoft.com/office/powerpoint/2010/main" val="39180505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0C664A6-BEDC-4716-A02B-C14AFE5E7330}"/>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7" name="Title 1">
            <a:extLst>
              <a:ext uri="{FF2B5EF4-FFF2-40B4-BE49-F238E27FC236}">
                <a16:creationId xmlns:a16="http://schemas.microsoft.com/office/drawing/2014/main" id="{3F0BF193-6BCE-4634-BCEB-03F4E37C2AAD}"/>
              </a:ext>
            </a:extLst>
          </p:cNvPr>
          <p:cNvSpPr>
            <a:spLocks noGrp="1"/>
          </p:cNvSpPr>
          <p:nvPr>
            <p:ph type="title"/>
          </p:nvPr>
        </p:nvSpPr>
        <p:spPr>
          <a:xfrm>
            <a:off x="406431" y="1413163"/>
            <a:ext cx="11379137" cy="783768"/>
          </a:xfrm>
          <a:solidFill>
            <a:srgbClr val="B18DCC"/>
          </a:solidFill>
        </p:spPr>
        <p:txBody>
          <a:bodyPr>
            <a:noAutofit/>
          </a:bodyPr>
          <a:lstStyle/>
          <a:p>
            <a:pPr algn="ctr"/>
            <a:r>
              <a:rPr lang="en-GB" b="1" dirty="0">
                <a:latin typeface="Calibri"/>
                <a:cs typeface="Calibri Light" panose="020F0302020204030204"/>
              </a:rPr>
              <a:t>Ways in which the individual can be supported to measure their progress against personal outcomes</a:t>
            </a:r>
            <a:endParaRPr lang="en-GB" dirty="0">
              <a:ea typeface="+mj-lt"/>
              <a:cs typeface="+mj-lt"/>
            </a:endParaRPr>
          </a:p>
        </p:txBody>
      </p:sp>
      <p:sp>
        <p:nvSpPr>
          <p:cNvPr id="10" name="Content Placeholder 2">
            <a:extLst>
              <a:ext uri="{FF2B5EF4-FFF2-40B4-BE49-F238E27FC236}">
                <a16:creationId xmlns:a16="http://schemas.microsoft.com/office/drawing/2014/main" id="{1B58C405-9E48-47FA-82C4-4F814B920CB2}"/>
              </a:ext>
            </a:extLst>
          </p:cNvPr>
          <p:cNvSpPr>
            <a:spLocks noGrp="1"/>
          </p:cNvSpPr>
          <p:nvPr>
            <p:ph sz="half" idx="1"/>
          </p:nvPr>
        </p:nvSpPr>
        <p:spPr>
          <a:xfrm>
            <a:off x="460953" y="2590310"/>
            <a:ext cx="7668791" cy="3648899"/>
          </a:xfrm>
          <a:ln>
            <a:noFill/>
          </a:ln>
        </p:spPr>
        <p:txBody>
          <a:bodyPr vert="horz" lIns="91440" tIns="45720" rIns="91440" bIns="45720" rtlCol="0" anchor="t">
            <a:noAutofit/>
          </a:bodyPr>
          <a:lstStyle/>
          <a:p>
            <a:pPr marL="0" indent="0" algn="ctr">
              <a:buNone/>
            </a:pPr>
            <a:r>
              <a:rPr lang="en-GB" sz="2400" b="1" dirty="0">
                <a:solidFill>
                  <a:srgbClr val="9900FF"/>
                </a:solidFill>
                <a:cs typeface="Calibri" panose="020F0502020204030204"/>
              </a:rPr>
              <a:t>Link to individual</a:t>
            </a:r>
          </a:p>
          <a:p>
            <a:pPr marL="342900" indent="-342900">
              <a:buFont typeface="Arial" panose="020B0604020202020204" pitchFamily="34" charset="0"/>
              <a:buChar char="•"/>
            </a:pPr>
            <a:r>
              <a:rPr lang="en-GB" sz="2400" dirty="0">
                <a:ea typeface="+mn-lt"/>
                <a:cs typeface="+mn-lt"/>
              </a:rPr>
              <a:t>Explain why progress towards an individual's personal outcomes needs to measured.</a:t>
            </a:r>
          </a:p>
          <a:p>
            <a:pPr marL="342900" indent="-342900">
              <a:buFont typeface="Arial" panose="020B0604020202020204" pitchFamily="34" charset="0"/>
              <a:buChar char="•"/>
            </a:pPr>
            <a:r>
              <a:rPr lang="en-GB" sz="2400" dirty="0">
                <a:ea typeface="+mn-lt"/>
                <a:cs typeface="+mn-lt"/>
              </a:rPr>
              <a:t>Discuss why progress towards </a:t>
            </a:r>
            <a:r>
              <a:rPr lang="en-GB" sz="2400" b="1" dirty="0">
                <a:ea typeface="+mn-lt"/>
                <a:cs typeface="+mn-lt"/>
              </a:rPr>
              <a:t>your</a:t>
            </a:r>
            <a:r>
              <a:rPr lang="en-GB" sz="2400" dirty="0">
                <a:ea typeface="+mn-lt"/>
                <a:cs typeface="+mn-lt"/>
              </a:rPr>
              <a:t> individual's personal outcomes needs to measured.</a:t>
            </a:r>
          </a:p>
          <a:p>
            <a:pPr marL="342900" indent="-342900">
              <a:buFont typeface="Arial" panose="020B0604020202020204" pitchFamily="34" charset="0"/>
              <a:buChar char="•"/>
            </a:pPr>
            <a:r>
              <a:rPr lang="en-GB" sz="2400" dirty="0">
                <a:ea typeface="+mn-lt"/>
                <a:cs typeface="+mn-lt"/>
              </a:rPr>
              <a:t>Describe what happens during the measuring process</a:t>
            </a:r>
          </a:p>
          <a:p>
            <a:pPr marL="342900" indent="-342900">
              <a:buFont typeface="Arial" panose="020B0604020202020204" pitchFamily="34" charset="0"/>
              <a:buChar char="•"/>
            </a:pPr>
            <a:r>
              <a:rPr lang="en-GB" sz="2400" dirty="0">
                <a:ea typeface="+mn-lt"/>
                <a:cs typeface="+mn-lt"/>
              </a:rPr>
              <a:t>Include an example of an assessment and explain it.</a:t>
            </a:r>
          </a:p>
        </p:txBody>
      </p:sp>
      <p:pic>
        <p:nvPicPr>
          <p:cNvPr id="12" name="Picture 5" descr="Text, whiteboard&#10;&#10;Description automatically generated">
            <a:extLst>
              <a:ext uri="{FF2B5EF4-FFF2-40B4-BE49-F238E27FC236}">
                <a16:creationId xmlns:a16="http://schemas.microsoft.com/office/drawing/2014/main" id="{FB827836-1A8A-4923-B3E7-7924B3FB3B3A}"/>
              </a:ext>
            </a:extLst>
          </p:cNvPr>
          <p:cNvPicPr>
            <a:picLocks noChangeAspect="1"/>
          </p:cNvPicPr>
          <p:nvPr/>
        </p:nvPicPr>
        <p:blipFill>
          <a:blip r:embed="rId3"/>
          <a:stretch>
            <a:fillRect/>
          </a:stretch>
        </p:blipFill>
        <p:spPr>
          <a:xfrm>
            <a:off x="8565658" y="2519582"/>
            <a:ext cx="3018029" cy="3234013"/>
          </a:xfrm>
          <a:prstGeom prst="rect">
            <a:avLst/>
          </a:prstGeom>
        </p:spPr>
      </p:pic>
    </p:spTree>
    <p:extLst>
      <p:ext uri="{BB962C8B-B14F-4D97-AF65-F5344CB8AC3E}">
        <p14:creationId xmlns:p14="http://schemas.microsoft.com/office/powerpoint/2010/main" val="65366108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0C664A6-BEDC-4716-A02B-C14AFE5E7330}"/>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7" name="Title 1">
            <a:extLst>
              <a:ext uri="{FF2B5EF4-FFF2-40B4-BE49-F238E27FC236}">
                <a16:creationId xmlns:a16="http://schemas.microsoft.com/office/drawing/2014/main" id="{3F0BF193-6BCE-4634-BCEB-03F4E37C2AAD}"/>
              </a:ext>
            </a:extLst>
          </p:cNvPr>
          <p:cNvSpPr>
            <a:spLocks noGrp="1"/>
          </p:cNvSpPr>
          <p:nvPr>
            <p:ph type="title"/>
          </p:nvPr>
        </p:nvSpPr>
        <p:spPr>
          <a:xfrm>
            <a:off x="406431" y="1245499"/>
            <a:ext cx="11379137" cy="783768"/>
          </a:xfrm>
          <a:solidFill>
            <a:srgbClr val="B18DCC"/>
          </a:solidFill>
        </p:spPr>
        <p:txBody>
          <a:bodyPr>
            <a:noAutofit/>
          </a:bodyPr>
          <a:lstStyle/>
          <a:p>
            <a:pPr algn="ctr"/>
            <a:r>
              <a:rPr lang="en-GB" b="1" dirty="0">
                <a:latin typeface="Calibri"/>
                <a:cs typeface="Calibri Light" panose="020F0302020204030204"/>
              </a:rPr>
              <a:t>Ways in which the individual can be supported to measure their progress against personal outcomes</a:t>
            </a:r>
            <a:endParaRPr lang="en-GB" dirty="0">
              <a:ea typeface="+mj-lt"/>
              <a:cs typeface="+mj-lt"/>
            </a:endParaRPr>
          </a:p>
        </p:txBody>
      </p:sp>
      <p:sp>
        <p:nvSpPr>
          <p:cNvPr id="10" name="Content Placeholder 2">
            <a:extLst>
              <a:ext uri="{FF2B5EF4-FFF2-40B4-BE49-F238E27FC236}">
                <a16:creationId xmlns:a16="http://schemas.microsoft.com/office/drawing/2014/main" id="{1B58C405-9E48-47FA-82C4-4F814B920CB2}"/>
              </a:ext>
            </a:extLst>
          </p:cNvPr>
          <p:cNvSpPr>
            <a:spLocks noGrp="1"/>
          </p:cNvSpPr>
          <p:nvPr>
            <p:ph sz="half" idx="1"/>
          </p:nvPr>
        </p:nvSpPr>
        <p:spPr>
          <a:xfrm>
            <a:off x="406431" y="2516407"/>
            <a:ext cx="7146275" cy="3955645"/>
          </a:xfrm>
          <a:ln>
            <a:noFill/>
          </a:ln>
        </p:spPr>
        <p:txBody>
          <a:bodyPr vert="horz" lIns="91440" tIns="45720" rIns="91440" bIns="45720" rtlCol="0" anchor="t">
            <a:noAutofit/>
          </a:bodyPr>
          <a:lstStyle/>
          <a:p>
            <a:pPr marL="0" indent="0" algn="ctr">
              <a:buNone/>
            </a:pPr>
            <a:r>
              <a:rPr lang="en-GB" sz="6000" b="1" dirty="0">
                <a:solidFill>
                  <a:srgbClr val="9900FF"/>
                </a:solidFill>
                <a:latin typeface="Biome" panose="020B0502040204020203" pitchFamily="34" charset="0"/>
                <a:cs typeface="Biome" panose="020B0502040204020203" pitchFamily="34" charset="0"/>
              </a:rPr>
              <a:t>take a closer look</a:t>
            </a:r>
            <a:r>
              <a:rPr lang="en-GB" sz="8000" b="1" dirty="0">
                <a:solidFill>
                  <a:srgbClr val="FF0000"/>
                </a:solidFill>
                <a:latin typeface="Biome" panose="020B0502040204020203" pitchFamily="34" charset="0"/>
                <a:cs typeface="Biome" panose="020B0502040204020203" pitchFamily="34" charset="0"/>
              </a:rPr>
              <a:t>.</a:t>
            </a:r>
          </a:p>
          <a:p>
            <a:pPr marL="0" indent="0" algn="ctr">
              <a:buNone/>
            </a:pPr>
            <a:r>
              <a:rPr lang="en-GB" sz="9600" b="1" dirty="0">
                <a:solidFill>
                  <a:schemeClr val="tx1"/>
                </a:solidFill>
                <a:latin typeface="Biome" panose="020B0502040204020203" pitchFamily="34" charset="0"/>
                <a:ea typeface="+mn-lt"/>
                <a:cs typeface="Biome" panose="020B0502040204020203" pitchFamily="34" charset="0"/>
                <a:sym typeface="Wingdings" panose="05000000000000000000" pitchFamily="2" charset="2"/>
              </a:rPr>
              <a:t></a:t>
            </a:r>
            <a:endParaRPr lang="en-GB" sz="9600" dirty="0">
              <a:solidFill>
                <a:schemeClr val="tx1"/>
              </a:solidFill>
              <a:latin typeface="Biome" panose="020B0502040204020203" pitchFamily="34" charset="0"/>
              <a:ea typeface="+mn-lt"/>
              <a:cs typeface="Biome" panose="020B0502040204020203" pitchFamily="34" charset="0"/>
            </a:endParaRPr>
          </a:p>
        </p:txBody>
      </p:sp>
      <p:pic>
        <p:nvPicPr>
          <p:cNvPr id="6" name="Picture 3" descr="Chart, sunburst chart&#10;&#10;Description automatically generated">
            <a:extLst>
              <a:ext uri="{FF2B5EF4-FFF2-40B4-BE49-F238E27FC236}">
                <a16:creationId xmlns:a16="http://schemas.microsoft.com/office/drawing/2014/main" id="{70A7F32E-6C6B-4D08-AC4E-7051568A420E}"/>
              </a:ext>
            </a:extLst>
          </p:cNvPr>
          <p:cNvPicPr>
            <a:picLocks noChangeAspect="1"/>
          </p:cNvPicPr>
          <p:nvPr/>
        </p:nvPicPr>
        <p:blipFill rotWithShape="1">
          <a:blip r:embed="rId3"/>
          <a:srcRect l="46006" t="16097" r="25069" b="9756"/>
          <a:stretch/>
        </p:blipFill>
        <p:spPr>
          <a:xfrm>
            <a:off x="8443356" y="2029267"/>
            <a:ext cx="3325744" cy="4796599"/>
          </a:xfrm>
          <a:prstGeom prst="rect">
            <a:avLst/>
          </a:prstGeom>
        </p:spPr>
      </p:pic>
    </p:spTree>
    <p:extLst>
      <p:ext uri="{BB962C8B-B14F-4D97-AF65-F5344CB8AC3E}">
        <p14:creationId xmlns:p14="http://schemas.microsoft.com/office/powerpoint/2010/main" val="42601211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253698-74E0-4AC6-9D05-0172701E76CB}"/>
              </a:ext>
            </a:extLst>
          </p:cNvPr>
          <p:cNvSpPr>
            <a:spLocks noGrp="1"/>
          </p:cNvSpPr>
          <p:nvPr>
            <p:ph idx="1"/>
          </p:nvPr>
        </p:nvSpPr>
        <p:spPr>
          <a:xfrm>
            <a:off x="406432" y="2249108"/>
            <a:ext cx="8703702" cy="4364181"/>
          </a:xfrm>
          <a:ln>
            <a:noFill/>
          </a:ln>
        </p:spPr>
        <p:txBody>
          <a:bodyPr vert="horz" lIns="91440" tIns="45720" rIns="91440" bIns="45720" rtlCol="0" anchor="t">
            <a:noAutofit/>
          </a:bodyPr>
          <a:lstStyle/>
          <a:p>
            <a:pPr marL="355600" indent="-355600">
              <a:buFont typeface="Wingdings" panose="020B0604020202020204" pitchFamily="34" charset="0"/>
              <a:buChar char="Ø"/>
            </a:pPr>
            <a:r>
              <a:rPr lang="en-GB" sz="2000" dirty="0">
                <a:ea typeface="+mn-lt"/>
                <a:cs typeface="+mn-lt"/>
              </a:rPr>
              <a:t>Personal outcomes need to be recorded in an individual's own words.</a:t>
            </a:r>
          </a:p>
          <a:p>
            <a:pPr marL="355600" indent="-355600">
              <a:buFont typeface="Wingdings" panose="020B0604020202020204" pitchFamily="34" charset="0"/>
              <a:buChar char="Ø"/>
            </a:pPr>
            <a:r>
              <a:rPr lang="en-GB" sz="2000" dirty="0">
                <a:ea typeface="+mn-lt"/>
                <a:cs typeface="+mn-lt"/>
              </a:rPr>
              <a:t>Progress is measured against these personal outcomes associated with eligible needs in a care and support plan or support plan.</a:t>
            </a:r>
          </a:p>
          <a:p>
            <a:pPr marL="355600" indent="-355600">
              <a:buFont typeface="Wingdings" panose="020B0604020202020204" pitchFamily="34" charset="0"/>
              <a:buChar char="Ø"/>
            </a:pPr>
            <a:r>
              <a:rPr lang="en-GB" sz="2000" dirty="0">
                <a:ea typeface="+mn-lt"/>
                <a:cs typeface="+mn-lt"/>
              </a:rPr>
              <a:t>Ongoing assessment, to measure progress, is an important part of a care and support plan, or support plan.</a:t>
            </a:r>
          </a:p>
          <a:p>
            <a:pPr marL="355600" indent="-355600">
              <a:buFont typeface="Wingdings" panose="020B0604020202020204" pitchFamily="34" charset="0"/>
              <a:buChar char="Ø"/>
            </a:pPr>
            <a:r>
              <a:rPr lang="en-GB" sz="2000" dirty="0">
                <a:highlight>
                  <a:srgbClr val="FF00FF"/>
                </a:highlight>
                <a:ea typeface="+mn-lt"/>
                <a:cs typeface="+mn-lt"/>
              </a:rPr>
              <a:t>Reflecting on progress towards achieving personal outcomes can help.</a:t>
            </a:r>
            <a:endParaRPr lang="en-GB" sz="2000" dirty="0">
              <a:highlight>
                <a:srgbClr val="FF00FF"/>
              </a:highlight>
              <a:cs typeface="Calibri"/>
            </a:endParaRPr>
          </a:p>
          <a:p>
            <a:pPr marL="355600" indent="-355600">
              <a:buFont typeface="Wingdings" panose="020B0604020202020204" pitchFamily="34" charset="0"/>
              <a:buChar char="Ø"/>
            </a:pPr>
            <a:r>
              <a:rPr lang="en-GB" sz="2000" dirty="0">
                <a:highlight>
                  <a:srgbClr val="FF00FF"/>
                </a:highlight>
                <a:ea typeface="+mn-lt"/>
                <a:cs typeface="+mn-lt"/>
              </a:rPr>
              <a:t>Providing an individual with an opportunity to reflect on what matters to them and the steps they are taking to achieve their personal outcomes.</a:t>
            </a:r>
          </a:p>
          <a:p>
            <a:pPr marL="355600" indent="-355600">
              <a:buFont typeface="Wingdings" panose="020B0604020202020204" pitchFamily="34" charset="0"/>
              <a:buChar char="Ø"/>
            </a:pPr>
            <a:r>
              <a:rPr lang="en-GB" sz="2000" dirty="0">
                <a:highlight>
                  <a:srgbClr val="FF00FF"/>
                </a:highlight>
                <a:ea typeface="+mn-lt"/>
                <a:cs typeface="+mn-lt"/>
              </a:rPr>
              <a:t>An individual’s progress towards achieving their personal outcomes can be aggregated to provide an understanding of whether their well-being is improving overall.</a:t>
            </a:r>
          </a:p>
          <a:p>
            <a:pPr marL="0" indent="0">
              <a:buNone/>
            </a:pPr>
            <a:endParaRPr lang="en-GB" b="1" dirty="0">
              <a:ea typeface="+mn-lt"/>
              <a:cs typeface="+mn-lt"/>
            </a:endParaRPr>
          </a:p>
          <a:p>
            <a:endParaRPr lang="en-GB" dirty="0">
              <a:cs typeface="Calibri"/>
            </a:endParaRPr>
          </a:p>
        </p:txBody>
      </p:sp>
      <p:sp>
        <p:nvSpPr>
          <p:cNvPr id="4" name="Title 1">
            <a:extLst>
              <a:ext uri="{FF2B5EF4-FFF2-40B4-BE49-F238E27FC236}">
                <a16:creationId xmlns:a16="http://schemas.microsoft.com/office/drawing/2014/main" id="{112A6FAC-89DE-4BB5-8BCC-02E95B6661B1}"/>
              </a:ext>
            </a:extLst>
          </p:cNvPr>
          <p:cNvSpPr>
            <a:spLocks noGrp="1"/>
          </p:cNvSpPr>
          <p:nvPr>
            <p:ph type="title"/>
          </p:nvPr>
        </p:nvSpPr>
        <p:spPr>
          <a:xfrm>
            <a:off x="406431" y="1270663"/>
            <a:ext cx="11379137" cy="783768"/>
          </a:xfrm>
          <a:solidFill>
            <a:srgbClr val="B18DCC"/>
          </a:solidFill>
        </p:spPr>
        <p:txBody>
          <a:bodyPr>
            <a:noAutofit/>
          </a:bodyPr>
          <a:lstStyle/>
          <a:p>
            <a:pPr algn="ctr"/>
            <a:r>
              <a:rPr lang="en-GB" b="1" dirty="0">
                <a:latin typeface="Calibri"/>
                <a:cs typeface="Calibri Light" panose="020F0302020204030204"/>
              </a:rPr>
              <a:t>Ways in which the individual can be supported to measure their progress against personal outcomes</a:t>
            </a:r>
            <a:endParaRPr lang="en-GB" dirty="0">
              <a:ea typeface="+mj-lt"/>
              <a:cs typeface="+mj-lt"/>
            </a:endParaRPr>
          </a:p>
        </p:txBody>
      </p:sp>
      <p:sp>
        <p:nvSpPr>
          <p:cNvPr id="6" name="Rectangle 5">
            <a:extLst>
              <a:ext uri="{FF2B5EF4-FFF2-40B4-BE49-F238E27FC236}">
                <a16:creationId xmlns:a16="http://schemas.microsoft.com/office/drawing/2014/main" id="{C5286FB9-53ED-4325-8463-D36052EDA224}"/>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2" name="Rectangle 1">
            <a:extLst>
              <a:ext uri="{FF2B5EF4-FFF2-40B4-BE49-F238E27FC236}">
                <a16:creationId xmlns:a16="http://schemas.microsoft.com/office/drawing/2014/main" id="{ABA5BCF3-880C-4F14-B04E-6C1FEBFB8538}"/>
              </a:ext>
            </a:extLst>
          </p:cNvPr>
          <p:cNvSpPr/>
          <p:nvPr/>
        </p:nvSpPr>
        <p:spPr>
          <a:xfrm rot="20861157">
            <a:off x="9144352" y="4854729"/>
            <a:ext cx="2446198" cy="584775"/>
          </a:xfrm>
          <a:prstGeom prst="rect">
            <a:avLst/>
          </a:prstGeom>
          <a:noFill/>
          <a:ln w="76200">
            <a:solidFill>
              <a:srgbClr val="7030A0"/>
            </a:solidFill>
          </a:ln>
          <a:effectLst/>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en-US" sz="3200" b="1" dirty="0">
                <a:ln/>
                <a:solidFill>
                  <a:srgbClr val="7030A0"/>
                </a:solidFill>
                <a:latin typeface="Algerian" panose="04020705040A02060702" pitchFamily="82" charset="0"/>
              </a:rPr>
              <a:t>TOMORROW</a:t>
            </a:r>
          </a:p>
        </p:txBody>
      </p:sp>
    </p:spTree>
    <p:extLst>
      <p:ext uri="{BB962C8B-B14F-4D97-AF65-F5344CB8AC3E}">
        <p14:creationId xmlns:p14="http://schemas.microsoft.com/office/powerpoint/2010/main" val="6575743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5E464C3-D5B7-404A-9BD4-27D6CECBFC98}"/>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4" name="Content Placeholder 2">
            <a:extLst>
              <a:ext uri="{FF2B5EF4-FFF2-40B4-BE49-F238E27FC236}">
                <a16:creationId xmlns:a16="http://schemas.microsoft.com/office/drawing/2014/main" id="{A344F3FC-5366-48CE-A6E9-DC98E07EE5E6}"/>
              </a:ext>
            </a:extLst>
          </p:cNvPr>
          <p:cNvSpPr txBox="1">
            <a:spLocks/>
          </p:cNvSpPr>
          <p:nvPr/>
        </p:nvSpPr>
        <p:spPr>
          <a:xfrm>
            <a:off x="198408" y="1623744"/>
            <a:ext cx="11795184" cy="4926432"/>
          </a:xfrm>
          <a:prstGeom prst="rect">
            <a:avLst/>
          </a:prstGeom>
        </p:spPr>
        <p:txBody>
          <a:bodyPr vert="horz" lIns="91440" tIns="45720" rIns="91440" bIns="45720" rtlCol="0" anchor="t">
            <a:normAutofit/>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ea typeface="+mn-lt"/>
                <a:cs typeface="+mn-lt"/>
              </a:rPr>
              <a:t>This unit assesses the learner's knowledge, understanding and skills in relation to how the health, well-being and resilience of individuals in Wales are supported through outcome-focused care. </a:t>
            </a:r>
            <a:endParaRPr lang="en-US" dirty="0"/>
          </a:p>
          <a:p>
            <a:r>
              <a:rPr lang="en-GB" b="1" dirty="0">
                <a:solidFill>
                  <a:schemeClr val="accent5"/>
                </a:solidFill>
                <a:ea typeface="+mn-lt"/>
                <a:cs typeface="+mn-lt"/>
              </a:rPr>
              <a:t>The tasks require learners to:</a:t>
            </a:r>
          </a:p>
          <a:p>
            <a:r>
              <a:rPr lang="en-GB" b="1" dirty="0">
                <a:solidFill>
                  <a:schemeClr val="accent5"/>
                </a:solidFill>
                <a:ea typeface="+mn-lt"/>
                <a:cs typeface="+mn-lt"/>
              </a:rPr>
              <a:t>1 - </a:t>
            </a:r>
            <a:r>
              <a:rPr lang="en-GB" dirty="0">
                <a:ea typeface="+mn-lt"/>
                <a:cs typeface="+mn-lt"/>
              </a:rPr>
              <a:t>Produce a report on how practitioners from the health and social care and childcare sectors work together within legislative guidelines to promote outcome-focused care</a:t>
            </a:r>
          </a:p>
          <a:p>
            <a:r>
              <a:rPr lang="en-GB" b="1" dirty="0">
                <a:solidFill>
                  <a:schemeClr val="accent5"/>
                </a:solidFill>
                <a:highlight>
                  <a:srgbClr val="FFFF00"/>
                </a:highlight>
                <a:ea typeface="+mn-lt"/>
                <a:cs typeface="+mn-lt"/>
              </a:rPr>
              <a:t>2 - </a:t>
            </a:r>
            <a:r>
              <a:rPr lang="en-GB" dirty="0">
                <a:highlight>
                  <a:srgbClr val="FFFF00"/>
                </a:highlight>
                <a:ea typeface="+mn-lt"/>
                <a:cs typeface="+mn-lt"/>
              </a:rPr>
              <a:t>Provide information which would be of relevance to learners planning a future career in the health, social care, and/or childcare sectors. The work can be submitted as </a:t>
            </a:r>
            <a:r>
              <a:rPr lang="en-GB" b="1" dirty="0">
                <a:highlight>
                  <a:srgbClr val="FFFF00"/>
                </a:highlight>
                <a:ea typeface="+mn-lt"/>
                <a:cs typeface="+mn-lt"/>
              </a:rPr>
              <a:t>a presentation, a blog, or an infographic. </a:t>
            </a:r>
            <a:endParaRPr lang="en-GB" b="1" dirty="0">
              <a:highlight>
                <a:srgbClr val="FFFF00"/>
              </a:highlight>
              <a:cs typeface="Calibri"/>
            </a:endParaRPr>
          </a:p>
        </p:txBody>
      </p:sp>
    </p:spTree>
    <p:extLst>
      <p:ext uri="{BB962C8B-B14F-4D97-AF65-F5344CB8AC3E}">
        <p14:creationId xmlns:p14="http://schemas.microsoft.com/office/powerpoint/2010/main" val="18233112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5E464C3-D5B7-404A-9BD4-27D6CECBFC98}"/>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
        <p:nvSpPr>
          <p:cNvPr id="5" name="Content Placeholder 2">
            <a:extLst>
              <a:ext uri="{FF2B5EF4-FFF2-40B4-BE49-F238E27FC236}">
                <a16:creationId xmlns:a16="http://schemas.microsoft.com/office/drawing/2014/main" id="{0A204228-E1D5-4929-8E4E-EB6A508FB72C}"/>
              </a:ext>
            </a:extLst>
          </p:cNvPr>
          <p:cNvSpPr txBox="1">
            <a:spLocks/>
          </p:cNvSpPr>
          <p:nvPr/>
        </p:nvSpPr>
        <p:spPr>
          <a:xfrm>
            <a:off x="522025" y="1531918"/>
            <a:ext cx="11163293" cy="4975760"/>
          </a:xfrm>
          <a:prstGeom prst="rect">
            <a:avLst/>
          </a:prstGeom>
          <a:ln>
            <a:noFill/>
          </a:ln>
        </p:spPr>
        <p:txBody>
          <a:bodyPr vert="horz" lIns="91440" tIns="45720" rIns="91440" bIns="45720" rtlCol="0" anchor="t">
            <a:normAutofit fontScale="55000" lnSpcReduction="20000"/>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10000"/>
              </a:lnSpc>
            </a:pPr>
            <a:r>
              <a:rPr lang="en-GB" sz="4000" b="1" dirty="0">
                <a:ea typeface="+mn-lt"/>
                <a:cs typeface="+mn-lt"/>
              </a:rPr>
              <a:t>Task 2</a:t>
            </a:r>
          </a:p>
          <a:p>
            <a:pPr algn="l">
              <a:lnSpc>
                <a:spcPct val="110000"/>
              </a:lnSpc>
            </a:pPr>
            <a:r>
              <a:rPr lang="en-GB" sz="4000" dirty="0">
                <a:ea typeface="+mn-lt"/>
                <a:cs typeface="+mn-lt"/>
              </a:rPr>
              <a:t>You are required to provide information which would be of relevance to individuals planning a future career in the health, social care and childcare sectors.</a:t>
            </a:r>
            <a:endParaRPr lang="en-US" sz="4000" dirty="0">
              <a:ea typeface="+mn-lt"/>
              <a:cs typeface="+mn-lt"/>
            </a:endParaRPr>
          </a:p>
          <a:p>
            <a:pPr algn="l">
              <a:lnSpc>
                <a:spcPct val="110000"/>
              </a:lnSpc>
            </a:pPr>
            <a:r>
              <a:rPr lang="en-GB" sz="4000" dirty="0">
                <a:ea typeface="+mn-lt"/>
                <a:cs typeface="+mn-lt"/>
              </a:rPr>
              <a:t>Your work can be presented in a variety of formats:</a:t>
            </a:r>
            <a:endParaRPr lang="en-US" sz="4000" dirty="0">
              <a:ea typeface="+mn-lt"/>
              <a:cs typeface="+mn-lt"/>
            </a:endParaRPr>
          </a:p>
          <a:p>
            <a:pPr algn="l">
              <a:lnSpc>
                <a:spcPct val="110000"/>
              </a:lnSpc>
              <a:tabLst>
                <a:tab pos="273050" algn="l"/>
              </a:tabLst>
            </a:pPr>
            <a:r>
              <a:rPr lang="en-GB" sz="4000" dirty="0">
                <a:ea typeface="+mn-lt"/>
                <a:cs typeface="+mn-lt"/>
              </a:rPr>
              <a:t>•	a presentation</a:t>
            </a:r>
            <a:endParaRPr lang="en-US" sz="4000" dirty="0">
              <a:ea typeface="+mn-lt"/>
              <a:cs typeface="+mn-lt"/>
            </a:endParaRPr>
          </a:p>
          <a:p>
            <a:pPr algn="l">
              <a:lnSpc>
                <a:spcPct val="110000"/>
              </a:lnSpc>
              <a:tabLst>
                <a:tab pos="273050" algn="l"/>
              </a:tabLst>
            </a:pPr>
            <a:r>
              <a:rPr lang="en-GB" sz="4000" dirty="0">
                <a:ea typeface="+mn-lt"/>
                <a:cs typeface="+mn-lt"/>
              </a:rPr>
              <a:t>•	a blog</a:t>
            </a:r>
            <a:endParaRPr lang="en-US" sz="4000" dirty="0">
              <a:ea typeface="+mn-lt"/>
              <a:cs typeface="+mn-lt"/>
            </a:endParaRPr>
          </a:p>
          <a:p>
            <a:pPr algn="l">
              <a:lnSpc>
                <a:spcPct val="110000"/>
              </a:lnSpc>
              <a:tabLst>
                <a:tab pos="273050" algn="l"/>
              </a:tabLst>
            </a:pPr>
            <a:r>
              <a:rPr lang="en-GB" sz="4000" dirty="0">
                <a:ea typeface="+mn-lt"/>
                <a:cs typeface="+mn-lt"/>
              </a:rPr>
              <a:t>•	an infographic</a:t>
            </a:r>
            <a:endParaRPr lang="en-US" sz="4000" dirty="0">
              <a:ea typeface="+mn-lt"/>
              <a:cs typeface="+mn-lt"/>
            </a:endParaRPr>
          </a:p>
          <a:p>
            <a:pPr algn="l">
              <a:lnSpc>
                <a:spcPct val="110000"/>
              </a:lnSpc>
            </a:pPr>
            <a:r>
              <a:rPr lang="en-GB" sz="4000" dirty="0">
                <a:ea typeface="+mn-lt"/>
                <a:cs typeface="+mn-lt"/>
              </a:rPr>
              <a:t>or a combination of these.</a:t>
            </a:r>
            <a:endParaRPr lang="en-US" sz="4000" dirty="0">
              <a:ea typeface="+mn-lt"/>
              <a:cs typeface="+mn-lt"/>
            </a:endParaRPr>
          </a:p>
          <a:p>
            <a:pPr algn="l">
              <a:lnSpc>
                <a:spcPct val="110000"/>
              </a:lnSpc>
            </a:pPr>
            <a:r>
              <a:rPr lang="en-GB" sz="4000" dirty="0">
                <a:ea typeface="+mn-lt"/>
                <a:cs typeface="+mn-lt"/>
              </a:rPr>
              <a:t>Your work must be related to an individual of your choice who has specific needs and must include the following:</a:t>
            </a:r>
            <a:endParaRPr lang="en-US" sz="4000" dirty="0">
              <a:cs typeface="Calibri"/>
            </a:endParaRPr>
          </a:p>
          <a:p>
            <a:endParaRPr lang="en-GB" dirty="0">
              <a:cs typeface="Calibri"/>
            </a:endParaRPr>
          </a:p>
          <a:p>
            <a:endParaRPr lang="en-GB" dirty="0">
              <a:cs typeface="Calibri"/>
            </a:endParaRPr>
          </a:p>
          <a:p>
            <a:endParaRPr lang="en-GB" dirty="0">
              <a:cs typeface="Calibri"/>
            </a:endParaRPr>
          </a:p>
        </p:txBody>
      </p:sp>
    </p:spTree>
    <p:extLst>
      <p:ext uri="{BB962C8B-B14F-4D97-AF65-F5344CB8AC3E}">
        <p14:creationId xmlns:p14="http://schemas.microsoft.com/office/powerpoint/2010/main" val="32334613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5E464C3-D5B7-404A-9BD4-27D6CECBFC98}"/>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graphicFrame>
        <p:nvGraphicFramePr>
          <p:cNvPr id="6" name="Table 5">
            <a:extLst>
              <a:ext uri="{FF2B5EF4-FFF2-40B4-BE49-F238E27FC236}">
                <a16:creationId xmlns:a16="http://schemas.microsoft.com/office/drawing/2014/main" id="{A25E93E0-6F2E-4F5B-84EA-AA8236DB84C7}"/>
              </a:ext>
            </a:extLst>
          </p:cNvPr>
          <p:cNvGraphicFramePr>
            <a:graphicFrameLocks noGrp="1"/>
          </p:cNvGraphicFramePr>
          <p:nvPr>
            <p:extLst>
              <p:ext uri="{D42A27DB-BD31-4B8C-83A1-F6EECF244321}">
                <p14:modId xmlns:p14="http://schemas.microsoft.com/office/powerpoint/2010/main" val="4015429458"/>
              </p:ext>
            </p:extLst>
          </p:nvPr>
        </p:nvGraphicFramePr>
        <p:xfrm>
          <a:off x="490602" y="1382055"/>
          <a:ext cx="11210796" cy="5303520"/>
        </p:xfrm>
        <a:graphic>
          <a:graphicData uri="http://schemas.openxmlformats.org/drawingml/2006/table">
            <a:tbl>
              <a:tblPr firstRow="1" bandRow="1">
                <a:tableStyleId>{5C22544A-7EE6-4342-B048-85BDC9FD1C3A}</a:tableStyleId>
              </a:tblPr>
              <a:tblGrid>
                <a:gridCol w="1868466">
                  <a:extLst>
                    <a:ext uri="{9D8B030D-6E8A-4147-A177-3AD203B41FA5}">
                      <a16:colId xmlns:a16="http://schemas.microsoft.com/office/drawing/2014/main" val="20000"/>
                    </a:ext>
                  </a:extLst>
                </a:gridCol>
                <a:gridCol w="1868466">
                  <a:extLst>
                    <a:ext uri="{9D8B030D-6E8A-4147-A177-3AD203B41FA5}">
                      <a16:colId xmlns:a16="http://schemas.microsoft.com/office/drawing/2014/main" val="20001"/>
                    </a:ext>
                  </a:extLst>
                </a:gridCol>
                <a:gridCol w="1868466">
                  <a:extLst>
                    <a:ext uri="{9D8B030D-6E8A-4147-A177-3AD203B41FA5}">
                      <a16:colId xmlns:a16="http://schemas.microsoft.com/office/drawing/2014/main" val="20002"/>
                    </a:ext>
                  </a:extLst>
                </a:gridCol>
                <a:gridCol w="1868466">
                  <a:extLst>
                    <a:ext uri="{9D8B030D-6E8A-4147-A177-3AD203B41FA5}">
                      <a16:colId xmlns:a16="http://schemas.microsoft.com/office/drawing/2014/main" val="20003"/>
                    </a:ext>
                  </a:extLst>
                </a:gridCol>
                <a:gridCol w="1868466">
                  <a:extLst>
                    <a:ext uri="{9D8B030D-6E8A-4147-A177-3AD203B41FA5}">
                      <a16:colId xmlns:a16="http://schemas.microsoft.com/office/drawing/2014/main" val="900077285"/>
                    </a:ext>
                  </a:extLst>
                </a:gridCol>
                <a:gridCol w="1868466">
                  <a:extLst>
                    <a:ext uri="{9D8B030D-6E8A-4147-A177-3AD203B41FA5}">
                      <a16:colId xmlns:a16="http://schemas.microsoft.com/office/drawing/2014/main" val="264304882"/>
                    </a:ext>
                  </a:extLst>
                </a:gridCol>
              </a:tblGrid>
              <a:tr h="4921251">
                <a:tc>
                  <a:txBody>
                    <a:bodyPr/>
                    <a:lstStyle/>
                    <a:p>
                      <a:r>
                        <a:rPr lang="en-GB" sz="1800" b="1" i="0" kern="1200" dirty="0">
                          <a:solidFill>
                            <a:schemeClr val="accent2">
                              <a:lumMod val="75000"/>
                            </a:schemeClr>
                          </a:solidFill>
                          <a:effectLst/>
                          <a:latin typeface="+mn-lt"/>
                          <a:ea typeface="+mn-ea"/>
                          <a:cs typeface="+mn-cs"/>
                        </a:rPr>
                        <a:t>(a)  </a:t>
                      </a:r>
                      <a:r>
                        <a:rPr lang="en-GB" sz="1800" b="0" i="0" u="none" strike="noStrike" kern="1200" noProof="0" dirty="0">
                          <a:solidFill>
                            <a:schemeClr val="accent2">
                              <a:lumMod val="75000"/>
                            </a:schemeClr>
                          </a:solidFill>
                          <a:effectLst/>
                        </a:rPr>
                        <a:t>An explanation of how two of the individual’s specific needs could be identified and assessed to identify and achieve personal outcomes.</a:t>
                      </a:r>
                      <a:endParaRPr lang="en-GB" sz="1800" b="1" i="0" kern="1200" dirty="0">
                        <a:solidFill>
                          <a:schemeClr val="accent2">
                            <a:lumMod val="75000"/>
                          </a:schemeClr>
                        </a:solidFill>
                        <a:effectLst/>
                        <a:latin typeface="+mn-lt"/>
                        <a:ea typeface="+mn-ea"/>
                        <a:cs typeface="+mn-cs"/>
                      </a:endParaRPr>
                    </a:p>
                  </a:txBody>
                  <a:tcPr>
                    <a:solidFill>
                      <a:schemeClr val="accent4">
                        <a:lumMod val="60000"/>
                        <a:lumOff val="40000"/>
                      </a:schemeClr>
                    </a:solidFill>
                  </a:tcPr>
                </a:tc>
                <a:tc>
                  <a:txBody>
                    <a:bodyPr/>
                    <a:lstStyle/>
                    <a:p>
                      <a:r>
                        <a:rPr lang="en-GB" sz="1800" b="1" i="0" kern="1200" dirty="0">
                          <a:solidFill>
                            <a:schemeClr val="accent2">
                              <a:lumMod val="75000"/>
                            </a:schemeClr>
                          </a:solidFill>
                          <a:effectLst/>
                          <a:latin typeface="+mn-lt"/>
                          <a:ea typeface="+mn-ea"/>
                          <a:cs typeface="+mn-cs"/>
                        </a:rPr>
                        <a:t>(b)  </a:t>
                      </a:r>
                      <a:r>
                        <a:rPr lang="en-GB" sz="1800" b="0" i="0" u="none" strike="noStrike" kern="1200" noProof="0" dirty="0">
                          <a:solidFill>
                            <a:schemeClr val="accent2">
                              <a:lumMod val="75000"/>
                            </a:schemeClr>
                          </a:solidFill>
                          <a:effectLst/>
                        </a:rPr>
                        <a:t>An outline of how the individual can be supported to identify strengths, and an explanation of how this could help to achieve personal outcomes and build resilience.</a:t>
                      </a:r>
                      <a:r>
                        <a:rPr lang="en-GB" sz="1800" b="0" i="0" kern="1200" dirty="0">
                          <a:solidFill>
                            <a:schemeClr val="accent2">
                              <a:lumMod val="75000"/>
                            </a:schemeClr>
                          </a:solidFill>
                          <a:effectLst/>
                          <a:latin typeface="+mn-lt"/>
                          <a:ea typeface="+mn-ea"/>
                          <a:cs typeface="+mn-cs"/>
                        </a:rPr>
                        <a:t> </a:t>
                      </a:r>
                      <a:endParaRPr lang="en-GB" sz="1800" dirty="0">
                        <a:solidFill>
                          <a:schemeClr val="accent2">
                            <a:lumMod val="75000"/>
                          </a:schemeClr>
                        </a:solidFill>
                      </a:endParaRPr>
                    </a:p>
                  </a:txBody>
                  <a:tcPr>
                    <a:solidFill>
                      <a:schemeClr val="accent6">
                        <a:lumMod val="60000"/>
                        <a:lumOff val="40000"/>
                      </a:schemeClr>
                    </a:solidFill>
                  </a:tcPr>
                </a:tc>
                <a:tc>
                  <a:txBody>
                    <a:bodyPr/>
                    <a:lstStyle/>
                    <a:p>
                      <a:pPr rtl="0" fontAlgn="base"/>
                      <a:r>
                        <a:rPr lang="en-GB" sz="1800" b="1" i="0" kern="1200" dirty="0">
                          <a:solidFill>
                            <a:schemeClr val="accent2">
                              <a:lumMod val="75000"/>
                            </a:schemeClr>
                          </a:solidFill>
                          <a:effectLst/>
                          <a:latin typeface="+mn-lt"/>
                          <a:ea typeface="+mn-ea"/>
                          <a:cs typeface="+mn-cs"/>
                        </a:rPr>
                        <a:t>(c)  </a:t>
                      </a:r>
                      <a:r>
                        <a:rPr lang="en-GB" sz="1800" b="0" i="0" u="none" strike="noStrike" kern="1200" noProof="0" dirty="0">
                          <a:solidFill>
                            <a:schemeClr val="accent2">
                              <a:lumMod val="75000"/>
                            </a:schemeClr>
                          </a:solidFill>
                          <a:effectLst/>
                        </a:rPr>
                        <a:t>An examination of the ways in which the individual can be supported to measure their progress against personal outcomes.</a:t>
                      </a:r>
                      <a:endParaRPr lang="en-GB" sz="1800" b="0" i="0" kern="1200" dirty="0">
                        <a:solidFill>
                          <a:schemeClr val="accent2">
                            <a:lumMod val="75000"/>
                          </a:schemeClr>
                        </a:solidFill>
                        <a:effectLst/>
                        <a:latin typeface="+mn-lt"/>
                        <a:ea typeface="+mn-ea"/>
                        <a:cs typeface="+mn-cs"/>
                      </a:endParaRPr>
                    </a:p>
                  </a:txBody>
                  <a:tcPr>
                    <a:solidFill>
                      <a:schemeClr val="accent2">
                        <a:lumMod val="60000"/>
                        <a:lumOff val="40000"/>
                      </a:schemeClr>
                    </a:solidFill>
                  </a:tcPr>
                </a:tc>
                <a:tc>
                  <a:txBody>
                    <a:bodyPr/>
                    <a:lstStyle/>
                    <a:p>
                      <a:pPr rtl="0" fontAlgn="base"/>
                      <a:r>
                        <a:rPr lang="en-GB" sz="1800" b="1" i="0" kern="1200" dirty="0">
                          <a:solidFill>
                            <a:schemeClr val="accent2">
                              <a:lumMod val="75000"/>
                            </a:schemeClr>
                          </a:solidFill>
                          <a:effectLst/>
                          <a:latin typeface="+mn-lt"/>
                          <a:ea typeface="+mn-ea"/>
                          <a:cs typeface="+mn-cs"/>
                        </a:rPr>
                        <a:t>(d)  </a:t>
                      </a:r>
                      <a:r>
                        <a:rPr lang="en-GB" sz="1800" b="0" i="0" u="none" strike="noStrike" kern="1200" noProof="0" dirty="0">
                          <a:solidFill>
                            <a:schemeClr val="accent2">
                              <a:lumMod val="75000"/>
                            </a:schemeClr>
                          </a:solidFill>
                          <a:effectLst/>
                        </a:rPr>
                        <a:t>In relation to the individual, an outline of the structure of relevant health and social care, and childcare provision in Wales, and consideration as to how these contrast to elsewhere in the UK. </a:t>
                      </a:r>
                      <a:endParaRPr lang="en-GB" sz="1800" b="1" i="0" kern="1200" dirty="0">
                        <a:solidFill>
                          <a:schemeClr val="accent2">
                            <a:lumMod val="75000"/>
                          </a:schemeClr>
                        </a:solidFill>
                        <a:effectLst/>
                        <a:latin typeface="+mn-lt"/>
                        <a:ea typeface="+mn-ea"/>
                        <a:cs typeface="+mn-cs"/>
                      </a:endParaRPr>
                    </a:p>
                    <a:p>
                      <a:endParaRPr lang="en-GB" sz="1800" dirty="0">
                        <a:solidFill>
                          <a:schemeClr val="accent2">
                            <a:lumMod val="75000"/>
                          </a:schemeClr>
                        </a:solidFill>
                      </a:endParaRPr>
                    </a:p>
                  </a:txBody>
                  <a:tcPr>
                    <a:solidFill>
                      <a:schemeClr val="accent5">
                        <a:lumMod val="60000"/>
                        <a:lumOff val="40000"/>
                      </a:schemeClr>
                    </a:solidFill>
                  </a:tcPr>
                </a:tc>
                <a:tc>
                  <a:txBody>
                    <a:bodyPr/>
                    <a:lstStyle/>
                    <a:p>
                      <a:pPr lvl="0">
                        <a:buNone/>
                      </a:pPr>
                      <a:r>
                        <a:rPr lang="en-GB" sz="1800" dirty="0">
                          <a:solidFill>
                            <a:schemeClr val="accent2">
                              <a:lumMod val="75000"/>
                            </a:schemeClr>
                          </a:solidFill>
                          <a:latin typeface="+mn-lt"/>
                        </a:rPr>
                        <a:t>(e)  </a:t>
                      </a:r>
                      <a:r>
                        <a:rPr lang="en-GB" sz="1800" b="0" i="0" u="none" strike="noStrike" noProof="0" dirty="0">
                          <a:solidFill>
                            <a:schemeClr val="accent2">
                              <a:lumMod val="75000"/>
                            </a:schemeClr>
                          </a:solidFill>
                          <a:latin typeface="+mn-lt"/>
                        </a:rPr>
                        <a:t>An explanation of the sustainability of health and social care, and childcare provision in Wales. </a:t>
                      </a:r>
                      <a:endParaRPr lang="en-GB" sz="1800" dirty="0">
                        <a:solidFill>
                          <a:schemeClr val="accent2">
                            <a:lumMod val="75000"/>
                          </a:schemeClr>
                        </a:solidFill>
                        <a:latin typeface="+mn-lt"/>
                      </a:endParaRPr>
                    </a:p>
                  </a:txBody>
                  <a:tcPr>
                    <a:solidFill>
                      <a:schemeClr val="accent5">
                        <a:lumMod val="60000"/>
                        <a:lumOff val="40000"/>
                      </a:schemeClr>
                    </a:solidFill>
                  </a:tcPr>
                </a:tc>
                <a:tc>
                  <a:txBody>
                    <a:bodyPr/>
                    <a:lstStyle/>
                    <a:p>
                      <a:pPr marL="0" lvl="0" indent="0">
                        <a:buAutoNum type="alphaLcParenBoth" startAt="6"/>
                        <a:tabLst>
                          <a:tab pos="355600" algn="l"/>
                        </a:tabLst>
                      </a:pPr>
                      <a:r>
                        <a:rPr lang="en-GB" sz="1800" b="1" i="0" u="none" strike="noStrike" noProof="0" dirty="0">
                          <a:solidFill>
                            <a:schemeClr val="accent2">
                              <a:lumMod val="75000"/>
                            </a:schemeClr>
                          </a:solidFill>
                        </a:rPr>
                        <a:t>	</a:t>
                      </a:r>
                      <a:r>
                        <a:rPr lang="en-GB" sz="1800" b="0" i="0" u="none" strike="noStrike" noProof="0" dirty="0">
                          <a:solidFill>
                            <a:schemeClr val="accent2">
                              <a:lumMod val="75000"/>
                            </a:schemeClr>
                          </a:solidFill>
                        </a:rPr>
                        <a:t>An explanation of how rights-based approaches are embedded in the specified legislation/</a:t>
                      </a:r>
                    </a:p>
                    <a:p>
                      <a:pPr marL="0" lvl="0" indent="0">
                        <a:buNone/>
                      </a:pPr>
                      <a:r>
                        <a:rPr lang="en-GB" sz="1800" b="0" i="0" u="none" strike="noStrike" noProof="0" dirty="0">
                          <a:solidFill>
                            <a:schemeClr val="accent2">
                              <a:lumMod val="75000"/>
                            </a:schemeClr>
                          </a:solidFill>
                        </a:rPr>
                        <a:t>policy, an assessment of how legislation and policies interrelate with each other, and the impact on the rights of both the provider and the individual</a:t>
                      </a:r>
                      <a:r>
                        <a:rPr lang="en-GB" sz="1800" b="1" i="0" u="none" strike="noStrike" noProof="0" dirty="0">
                          <a:solidFill>
                            <a:schemeClr val="accent2">
                              <a:lumMod val="75000"/>
                            </a:schemeClr>
                          </a:solidFill>
                        </a:rPr>
                        <a:t>.</a:t>
                      </a:r>
                      <a:endParaRPr lang="en-GB" sz="1800" b="1" i="0" u="none" strike="noStrike" noProof="0" dirty="0">
                        <a:solidFill>
                          <a:schemeClr val="accent2">
                            <a:lumMod val="75000"/>
                          </a:schemeClr>
                        </a:solidFill>
                        <a:latin typeface="Calibri"/>
                      </a:endParaRPr>
                    </a:p>
                  </a:txBody>
                  <a:tcPr>
                    <a:solidFill>
                      <a:schemeClr val="accent5">
                        <a:lumMod val="60000"/>
                        <a:lumOff val="40000"/>
                      </a:schemeClr>
                    </a:solidFill>
                  </a:tcPr>
                </a:tc>
                <a:extLst>
                  <a:ext uri="{0D108BD9-81ED-4DB2-BD59-A6C34878D82A}">
                    <a16:rowId xmlns:a16="http://schemas.microsoft.com/office/drawing/2014/main" val="10000"/>
                  </a:ext>
                </a:extLst>
              </a:tr>
            </a:tbl>
          </a:graphicData>
        </a:graphic>
      </p:graphicFrame>
      <p:sp>
        <p:nvSpPr>
          <p:cNvPr id="9" name="Arrow: Left 8">
            <a:extLst>
              <a:ext uri="{FF2B5EF4-FFF2-40B4-BE49-F238E27FC236}">
                <a16:creationId xmlns:a16="http://schemas.microsoft.com/office/drawing/2014/main" id="{585BC56D-72A9-4597-8CB6-1130BFCE808B}"/>
              </a:ext>
            </a:extLst>
          </p:cNvPr>
          <p:cNvSpPr/>
          <p:nvPr/>
        </p:nvSpPr>
        <p:spPr>
          <a:xfrm>
            <a:off x="6127425" y="2284304"/>
            <a:ext cx="2611413" cy="1875649"/>
          </a:xfrm>
          <a:prstGeom prst="lef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6" descr="Shape, arrow&#10;&#10;Description automatically generated">
            <a:extLst>
              <a:ext uri="{FF2B5EF4-FFF2-40B4-BE49-F238E27FC236}">
                <a16:creationId xmlns:a16="http://schemas.microsoft.com/office/drawing/2014/main" id="{5992D5C4-7B2D-4F4F-B8C6-A0B0104185AE}"/>
              </a:ext>
            </a:extLst>
          </p:cNvPr>
          <p:cNvPicPr>
            <a:picLocks noChangeAspect="1"/>
          </p:cNvPicPr>
          <p:nvPr/>
        </p:nvPicPr>
        <p:blipFill>
          <a:blip r:embed="rId3"/>
          <a:stretch>
            <a:fillRect/>
          </a:stretch>
        </p:blipFill>
        <p:spPr>
          <a:xfrm>
            <a:off x="860549" y="5106265"/>
            <a:ext cx="1093225" cy="1093225"/>
          </a:xfrm>
          <a:prstGeom prst="rect">
            <a:avLst/>
          </a:prstGeom>
        </p:spPr>
      </p:pic>
      <p:pic>
        <p:nvPicPr>
          <p:cNvPr id="11" name="Picture 6" descr="Shape, arrow&#10;&#10;Description automatically generated">
            <a:extLst>
              <a:ext uri="{FF2B5EF4-FFF2-40B4-BE49-F238E27FC236}">
                <a16:creationId xmlns:a16="http://schemas.microsoft.com/office/drawing/2014/main" id="{4C6B7206-9B89-4F4C-BB7E-317D0E7DF9F4}"/>
              </a:ext>
            </a:extLst>
          </p:cNvPr>
          <p:cNvPicPr>
            <a:picLocks noChangeAspect="1"/>
          </p:cNvPicPr>
          <p:nvPr/>
        </p:nvPicPr>
        <p:blipFill>
          <a:blip r:embed="rId3"/>
          <a:stretch>
            <a:fillRect/>
          </a:stretch>
        </p:blipFill>
        <p:spPr>
          <a:xfrm>
            <a:off x="2817998" y="5106264"/>
            <a:ext cx="1093225" cy="1093225"/>
          </a:xfrm>
          <a:prstGeom prst="rect">
            <a:avLst/>
          </a:prstGeom>
        </p:spPr>
      </p:pic>
    </p:spTree>
    <p:extLst>
      <p:ext uri="{BB962C8B-B14F-4D97-AF65-F5344CB8AC3E}">
        <p14:creationId xmlns:p14="http://schemas.microsoft.com/office/powerpoint/2010/main" val="10060771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748640B-3534-41B3-96E4-6457F5008370}"/>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graphicFrame>
        <p:nvGraphicFramePr>
          <p:cNvPr id="5" name="Table 4">
            <a:extLst>
              <a:ext uri="{FF2B5EF4-FFF2-40B4-BE49-F238E27FC236}">
                <a16:creationId xmlns:a16="http://schemas.microsoft.com/office/drawing/2014/main" id="{BC447886-38EF-4454-95C7-6BD6E8E7ABAB}"/>
              </a:ext>
            </a:extLst>
          </p:cNvPr>
          <p:cNvGraphicFramePr>
            <a:graphicFrameLocks noGrp="1"/>
          </p:cNvGraphicFramePr>
          <p:nvPr>
            <p:extLst>
              <p:ext uri="{D42A27DB-BD31-4B8C-83A1-F6EECF244321}">
                <p14:modId xmlns:p14="http://schemas.microsoft.com/office/powerpoint/2010/main" val="3008629862"/>
              </p:ext>
            </p:extLst>
          </p:nvPr>
        </p:nvGraphicFramePr>
        <p:xfrm>
          <a:off x="415637" y="1290700"/>
          <a:ext cx="11352809" cy="5455920"/>
        </p:xfrm>
        <a:graphic>
          <a:graphicData uri="http://schemas.openxmlformats.org/drawingml/2006/table">
            <a:tbl>
              <a:tblPr firstRow="1" bandRow="1">
                <a:tableStyleId>{5C22544A-7EE6-4342-B048-85BDC9FD1C3A}</a:tableStyleId>
              </a:tblPr>
              <a:tblGrid>
                <a:gridCol w="10266200">
                  <a:extLst>
                    <a:ext uri="{9D8B030D-6E8A-4147-A177-3AD203B41FA5}">
                      <a16:colId xmlns:a16="http://schemas.microsoft.com/office/drawing/2014/main" val="2889389549"/>
                    </a:ext>
                  </a:extLst>
                </a:gridCol>
                <a:gridCol w="1086609">
                  <a:extLst>
                    <a:ext uri="{9D8B030D-6E8A-4147-A177-3AD203B41FA5}">
                      <a16:colId xmlns:a16="http://schemas.microsoft.com/office/drawing/2014/main" val="3654934709"/>
                    </a:ext>
                  </a:extLst>
                </a:gridCol>
              </a:tblGrid>
              <a:tr h="181838">
                <a:tc gridSpan="2">
                  <a:txBody>
                    <a:bodyPr/>
                    <a:lstStyle/>
                    <a:p>
                      <a:pPr marL="450850" indent="-450850" rtl="0" fontAlgn="base"/>
                      <a:r>
                        <a:rPr lang="en-GB" sz="1700" dirty="0">
                          <a:effectLst/>
                        </a:rPr>
                        <a:t>(c)	An examination of the ways in which the individual can be supported to measure their progress against personal outcomes 									6 marks </a:t>
                      </a:r>
                    </a:p>
                  </a:txBody>
                  <a:tcPr/>
                </a:tc>
                <a:tc hMerge="1">
                  <a:txBody>
                    <a:bodyPr/>
                    <a:lstStyle/>
                    <a:p>
                      <a:endParaRPr lang="en-GB"/>
                    </a:p>
                  </a:txBody>
                  <a:tcPr/>
                </a:tc>
                <a:extLst>
                  <a:ext uri="{0D108BD9-81ED-4DB2-BD59-A6C34878D82A}">
                    <a16:rowId xmlns:a16="http://schemas.microsoft.com/office/drawing/2014/main" val="1662504410"/>
                  </a:ext>
                </a:extLst>
              </a:tr>
              <a:tr h="634934">
                <a:tc gridSpan="2">
                  <a:txBody>
                    <a:bodyPr/>
                    <a:lstStyle/>
                    <a:p>
                      <a:pPr rtl="0" fontAlgn="base"/>
                      <a:r>
                        <a:rPr lang="en-GB" sz="1800" dirty="0">
                          <a:effectLst/>
                        </a:rPr>
                        <a:t>AO3 - Analyse and evaluate aspects of care to demonstrate understanding, make reasoned judgements and draw conclusions.										6 marks </a:t>
                      </a:r>
                    </a:p>
                  </a:txBody>
                  <a:tcPr/>
                </a:tc>
                <a:tc hMerge="1">
                  <a:txBody>
                    <a:bodyPr/>
                    <a:lstStyle/>
                    <a:p>
                      <a:endParaRPr lang="en-GB"/>
                    </a:p>
                  </a:txBody>
                  <a:tcPr/>
                </a:tc>
                <a:extLst>
                  <a:ext uri="{0D108BD9-81ED-4DB2-BD59-A6C34878D82A}">
                    <a16:rowId xmlns:a16="http://schemas.microsoft.com/office/drawing/2014/main" val="3235650073"/>
                  </a:ext>
                </a:extLst>
              </a:tr>
              <a:tr h="0">
                <a:tc>
                  <a:txBody>
                    <a:bodyPr/>
                    <a:lstStyle/>
                    <a:p>
                      <a:pPr algn="ctr" rtl="0" fontAlgn="base"/>
                      <a:r>
                        <a:rPr lang="en-GB" sz="1800" dirty="0">
                          <a:effectLst/>
                        </a:rPr>
                        <a:t>Assessment Criteria</a:t>
                      </a:r>
                    </a:p>
                  </a:txBody>
                  <a:tcPr/>
                </a:tc>
                <a:tc>
                  <a:txBody>
                    <a:bodyPr/>
                    <a:lstStyle/>
                    <a:p>
                      <a:pPr algn="ctr" rtl="0" fontAlgn="base"/>
                      <a:r>
                        <a:rPr lang="en-GB" sz="1800" dirty="0">
                          <a:effectLst/>
                        </a:rPr>
                        <a:t>Marks</a:t>
                      </a:r>
                    </a:p>
                  </a:txBody>
                  <a:tcPr/>
                </a:tc>
                <a:extLst>
                  <a:ext uri="{0D108BD9-81ED-4DB2-BD59-A6C34878D82A}">
                    <a16:rowId xmlns:a16="http://schemas.microsoft.com/office/drawing/2014/main" val="6821010"/>
                  </a:ext>
                </a:extLst>
              </a:tr>
              <a:tr h="1346060">
                <a:tc>
                  <a:txBody>
                    <a:bodyPr/>
                    <a:lstStyle/>
                    <a:p>
                      <a:pPr rtl="0" fontAlgn="base"/>
                      <a:r>
                        <a:rPr lang="en-GB" sz="1800" dirty="0">
                          <a:effectLst/>
                        </a:rPr>
                        <a:t>A very good response which objectively examines: </a:t>
                      </a:r>
                    </a:p>
                    <a:p>
                      <a:pPr marL="177800" indent="-177800" rtl="0" fontAlgn="base"/>
                      <a:r>
                        <a:rPr lang="en-GB" sz="1800" dirty="0">
                          <a:effectLst/>
                        </a:rPr>
                        <a:t>•	a broad range of ways in which the chosen individual can be supported to measure their progress against personal outcomes </a:t>
                      </a:r>
                    </a:p>
                    <a:p>
                      <a:pPr marL="177800" indent="-177800" rtl="0" fontAlgn="base"/>
                      <a:r>
                        <a:rPr lang="en-GB" sz="1800" dirty="0">
                          <a:effectLst/>
                        </a:rPr>
                        <a:t>•	the importance of ongoing assessment and reflection on progress towards achieving personal outcomes. </a:t>
                      </a:r>
                    </a:p>
                  </a:txBody>
                  <a:tcPr/>
                </a:tc>
                <a:tc>
                  <a:txBody>
                    <a:bodyPr/>
                    <a:lstStyle/>
                    <a:p>
                      <a:pPr algn="ctr" rtl="0" fontAlgn="base"/>
                      <a:r>
                        <a:rPr lang="en-GB" sz="1800" dirty="0">
                          <a:effectLst/>
                        </a:rPr>
                        <a:t>5 – 6 marks</a:t>
                      </a:r>
                    </a:p>
                  </a:txBody>
                  <a:tcPr/>
                </a:tc>
                <a:extLst>
                  <a:ext uri="{0D108BD9-81ED-4DB2-BD59-A6C34878D82A}">
                    <a16:rowId xmlns:a16="http://schemas.microsoft.com/office/drawing/2014/main" val="614218813"/>
                  </a:ext>
                </a:extLst>
              </a:tr>
              <a:tr h="1092086">
                <a:tc>
                  <a:txBody>
                    <a:bodyPr/>
                    <a:lstStyle/>
                    <a:p>
                      <a:pPr rtl="0" fontAlgn="base"/>
                      <a:r>
                        <a:rPr lang="en-GB" sz="1800" dirty="0">
                          <a:effectLst/>
                        </a:rPr>
                        <a:t>A good response which examines: </a:t>
                      </a:r>
                    </a:p>
                    <a:p>
                      <a:pPr marL="177800" indent="-177800" rtl="0" fontAlgn="base"/>
                      <a:r>
                        <a:rPr lang="en-GB" sz="1800" dirty="0">
                          <a:effectLst/>
                        </a:rPr>
                        <a:t>•	a range of ways in which the chosen individual can be supported to measure their progress against personal outcomes </a:t>
                      </a:r>
                    </a:p>
                    <a:p>
                      <a:pPr marL="177800" indent="-177800" rtl="0" fontAlgn="base"/>
                      <a:r>
                        <a:rPr lang="en-GB" sz="1800" dirty="0">
                          <a:effectLst/>
                        </a:rPr>
                        <a:t>•	the use of ongoing assessment and/or reflection on progress. </a:t>
                      </a:r>
                    </a:p>
                  </a:txBody>
                  <a:tcPr/>
                </a:tc>
                <a:tc>
                  <a:txBody>
                    <a:bodyPr/>
                    <a:lstStyle/>
                    <a:p>
                      <a:pPr algn="ctr" rtl="0" fontAlgn="base"/>
                      <a:r>
                        <a:rPr lang="en-GB" sz="1800" dirty="0">
                          <a:effectLst/>
                        </a:rPr>
                        <a:t>3 - 4 marks</a:t>
                      </a:r>
                    </a:p>
                  </a:txBody>
                  <a:tcPr/>
                </a:tc>
                <a:extLst>
                  <a:ext uri="{0D108BD9-81ED-4DB2-BD59-A6C34878D82A}">
                    <a16:rowId xmlns:a16="http://schemas.microsoft.com/office/drawing/2014/main" val="1199225311"/>
                  </a:ext>
                </a:extLst>
              </a:tr>
              <a:tr h="1092086">
                <a:tc>
                  <a:txBody>
                    <a:bodyPr/>
                    <a:lstStyle/>
                    <a:p>
                      <a:pPr rtl="0" fontAlgn="base"/>
                      <a:r>
                        <a:rPr lang="en-GB" sz="1800" dirty="0">
                          <a:effectLst/>
                        </a:rPr>
                        <a:t>A basic response which simply examines: </a:t>
                      </a:r>
                    </a:p>
                    <a:p>
                      <a:pPr marL="177800" indent="-177800" rtl="0" fontAlgn="base"/>
                      <a:r>
                        <a:rPr lang="en-GB" sz="1800" dirty="0">
                          <a:effectLst/>
                        </a:rPr>
                        <a:t>•	a limited range of ways in which the chosen individual can be supported to measure their progress </a:t>
                      </a:r>
                    </a:p>
                    <a:p>
                      <a:pPr marL="177800" indent="-177800" rtl="0" fontAlgn="base"/>
                      <a:r>
                        <a:rPr lang="en-GB" sz="1800" dirty="0">
                          <a:effectLst/>
                        </a:rPr>
                        <a:t>•	the use of ongoing assessment or reflection on progress. </a:t>
                      </a:r>
                    </a:p>
                  </a:txBody>
                  <a:tcPr/>
                </a:tc>
                <a:tc>
                  <a:txBody>
                    <a:bodyPr/>
                    <a:lstStyle/>
                    <a:p>
                      <a:pPr algn="ctr" rtl="0" fontAlgn="base"/>
                      <a:r>
                        <a:rPr lang="en-GB" sz="1800" dirty="0">
                          <a:effectLst/>
                        </a:rPr>
                        <a:t>1- 2 marks</a:t>
                      </a:r>
                    </a:p>
                  </a:txBody>
                  <a:tcPr/>
                </a:tc>
                <a:extLst>
                  <a:ext uri="{0D108BD9-81ED-4DB2-BD59-A6C34878D82A}">
                    <a16:rowId xmlns:a16="http://schemas.microsoft.com/office/drawing/2014/main" val="303568501"/>
                  </a:ext>
                </a:extLst>
              </a:tr>
            </a:tbl>
          </a:graphicData>
        </a:graphic>
      </p:graphicFrame>
    </p:spTree>
    <p:extLst>
      <p:ext uri="{BB962C8B-B14F-4D97-AF65-F5344CB8AC3E}">
        <p14:creationId xmlns:p14="http://schemas.microsoft.com/office/powerpoint/2010/main" val="26933479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8F5874-7B72-47AA-9495-8513776784C4}"/>
              </a:ext>
            </a:extLst>
          </p:cNvPr>
          <p:cNvSpPr>
            <a:spLocks noGrp="1"/>
          </p:cNvSpPr>
          <p:nvPr>
            <p:ph type="title"/>
          </p:nvPr>
        </p:nvSpPr>
        <p:spPr>
          <a:xfrm>
            <a:off x="701913" y="1377538"/>
            <a:ext cx="10852778" cy="1626263"/>
          </a:xfrm>
          <a:solidFill>
            <a:srgbClr val="B18DCC"/>
          </a:solidFill>
        </p:spPr>
        <p:txBody>
          <a:bodyPr>
            <a:noAutofit/>
          </a:bodyPr>
          <a:lstStyle/>
          <a:p>
            <a:pPr algn="ctr"/>
            <a:r>
              <a:rPr lang="en-GB" sz="2800" b="1" dirty="0">
                <a:latin typeface="Calibri"/>
                <a:cs typeface="Calibri Light" panose="020F0302020204030204"/>
              </a:rPr>
              <a:t>Task 2</a:t>
            </a:r>
            <a:br>
              <a:rPr lang="en-GB" sz="2800" b="1" dirty="0">
                <a:latin typeface="Calibri"/>
                <a:cs typeface="Calibri Light" panose="020F0302020204030204"/>
              </a:rPr>
            </a:br>
            <a:r>
              <a:rPr lang="en-GB" sz="2800" b="1" dirty="0">
                <a:latin typeface="Calibri"/>
                <a:cs typeface="Calibri"/>
              </a:rPr>
              <a:t>You are required to provide information which would be of relevance to individuals planning a future career in the health, social care, and childcare sectors.</a:t>
            </a:r>
            <a:endParaRPr lang="en-GB" sz="2800" dirty="0">
              <a:ea typeface="+mj-lt"/>
              <a:cs typeface="+mj-lt"/>
            </a:endParaRPr>
          </a:p>
        </p:txBody>
      </p:sp>
      <p:graphicFrame>
        <p:nvGraphicFramePr>
          <p:cNvPr id="6" name="Table 5"/>
          <p:cNvGraphicFramePr>
            <a:graphicFrameLocks noGrp="1"/>
          </p:cNvGraphicFramePr>
          <p:nvPr>
            <p:extLst>
              <p:ext uri="{D42A27DB-BD31-4B8C-83A1-F6EECF244321}">
                <p14:modId xmlns:p14="http://schemas.microsoft.com/office/powerpoint/2010/main" val="1809509842"/>
              </p:ext>
            </p:extLst>
          </p:nvPr>
        </p:nvGraphicFramePr>
        <p:xfrm>
          <a:off x="734215" y="3429000"/>
          <a:ext cx="5394087" cy="2708235"/>
        </p:xfrm>
        <a:graphic>
          <a:graphicData uri="http://schemas.openxmlformats.org/drawingml/2006/table">
            <a:tbl>
              <a:tblPr firstRow="1" bandRow="1">
                <a:tableStyleId>{5C22544A-7EE6-4342-B048-85BDC9FD1C3A}</a:tableStyleId>
              </a:tblPr>
              <a:tblGrid>
                <a:gridCol w="5394087">
                  <a:extLst>
                    <a:ext uri="{9D8B030D-6E8A-4147-A177-3AD203B41FA5}">
                      <a16:colId xmlns:a16="http://schemas.microsoft.com/office/drawing/2014/main" val="20000"/>
                    </a:ext>
                  </a:extLst>
                </a:gridCol>
              </a:tblGrid>
              <a:tr h="2708235">
                <a:tc>
                  <a:txBody>
                    <a:bodyPr/>
                    <a:lstStyle/>
                    <a:p>
                      <a:pPr marL="628650" lvl="0" indent="-628650" algn="l">
                        <a:lnSpc>
                          <a:spcPct val="100000"/>
                        </a:lnSpc>
                        <a:spcBef>
                          <a:spcPts val="0"/>
                        </a:spcBef>
                        <a:spcAft>
                          <a:spcPts val="0"/>
                        </a:spcAft>
                        <a:buNone/>
                      </a:pPr>
                      <a:r>
                        <a:rPr lang="en-GB" sz="3200" b="1" i="0" u="none" strike="noStrike" noProof="0" dirty="0">
                          <a:solidFill>
                            <a:schemeClr val="lt1"/>
                          </a:solidFill>
                          <a:latin typeface="Calibri"/>
                        </a:rPr>
                        <a:t>(c)  </a:t>
                      </a:r>
                      <a:r>
                        <a:rPr lang="en-GB" sz="3200" b="0" i="0" u="none" strike="noStrike" noProof="0" dirty="0">
                          <a:latin typeface="Calibri"/>
                        </a:rPr>
                        <a:t>An examination of the ways in which the individual can be supported to measure their progress against personal outcomes.</a:t>
                      </a:r>
                      <a:endParaRPr lang="en-US" sz="3200" b="1" i="0" u="none" strike="noStrike" noProof="0" dirty="0">
                        <a:latin typeface="Calibri"/>
                      </a:endParaRPr>
                    </a:p>
                  </a:txBody>
                  <a:tcPr>
                    <a:solidFill>
                      <a:schemeClr val="accent4">
                        <a:lumMod val="60000"/>
                        <a:lumOff val="40000"/>
                      </a:schemeClr>
                    </a:solidFill>
                  </a:tcPr>
                </a:tc>
                <a:extLst>
                  <a:ext uri="{0D108BD9-81ED-4DB2-BD59-A6C34878D82A}">
                    <a16:rowId xmlns:a16="http://schemas.microsoft.com/office/drawing/2014/main" val="10000"/>
                  </a:ext>
                </a:extLst>
              </a:tr>
            </a:tbl>
          </a:graphicData>
        </a:graphic>
      </p:graphicFrame>
      <p:pic>
        <p:nvPicPr>
          <p:cNvPr id="3" name="Picture 3" descr="A close up of a toy&#10;&#10;Description automatically generated">
            <a:extLst>
              <a:ext uri="{FF2B5EF4-FFF2-40B4-BE49-F238E27FC236}">
                <a16:creationId xmlns:a16="http://schemas.microsoft.com/office/drawing/2014/main" id="{B9578BB4-7BB0-49C3-BF2A-E8D0ACD65064}"/>
              </a:ext>
            </a:extLst>
          </p:cNvPr>
          <p:cNvPicPr>
            <a:picLocks noChangeAspect="1"/>
          </p:cNvPicPr>
          <p:nvPr/>
        </p:nvPicPr>
        <p:blipFill>
          <a:blip r:embed="rId2"/>
          <a:stretch>
            <a:fillRect/>
          </a:stretch>
        </p:blipFill>
        <p:spPr>
          <a:xfrm>
            <a:off x="6407581" y="3497754"/>
            <a:ext cx="4550079" cy="2561899"/>
          </a:xfrm>
          <a:prstGeom prst="rect">
            <a:avLst/>
          </a:prstGeom>
        </p:spPr>
      </p:pic>
      <p:sp>
        <p:nvSpPr>
          <p:cNvPr id="7" name="Rectangle 6">
            <a:extLst>
              <a:ext uri="{FF2B5EF4-FFF2-40B4-BE49-F238E27FC236}">
                <a16:creationId xmlns:a16="http://schemas.microsoft.com/office/drawing/2014/main" id="{C8F5D0B5-9D0F-4ECF-BD7A-A04775E62BA1}"/>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Tree>
    <p:extLst>
      <p:ext uri="{BB962C8B-B14F-4D97-AF65-F5344CB8AC3E}">
        <p14:creationId xmlns:p14="http://schemas.microsoft.com/office/powerpoint/2010/main" val="9472022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0EA5DC80-E0F3-4648-83A5-5BBDC5810938}"/>
              </a:ext>
            </a:extLst>
          </p:cNvPr>
          <p:cNvGraphicFramePr>
            <a:graphicFrameLocks noGrp="1"/>
          </p:cNvGraphicFramePr>
          <p:nvPr>
            <p:extLst>
              <p:ext uri="{D42A27DB-BD31-4B8C-83A1-F6EECF244321}">
                <p14:modId xmlns:p14="http://schemas.microsoft.com/office/powerpoint/2010/main" val="1421779308"/>
              </p:ext>
            </p:extLst>
          </p:nvPr>
        </p:nvGraphicFramePr>
        <p:xfrm>
          <a:off x="4911082" y="2470068"/>
          <a:ext cx="6270171" cy="2286000"/>
        </p:xfrm>
        <a:graphic>
          <a:graphicData uri="http://schemas.openxmlformats.org/drawingml/2006/table">
            <a:tbl>
              <a:tblPr firstRow="1" bandRow="1">
                <a:tableStyleId>{5C22544A-7EE6-4342-B048-85BDC9FD1C3A}</a:tableStyleId>
              </a:tblPr>
              <a:tblGrid>
                <a:gridCol w="6270171">
                  <a:extLst>
                    <a:ext uri="{9D8B030D-6E8A-4147-A177-3AD203B41FA5}">
                      <a16:colId xmlns:a16="http://schemas.microsoft.com/office/drawing/2014/main" val="20000"/>
                    </a:ext>
                  </a:extLst>
                </a:gridCol>
              </a:tblGrid>
              <a:tr h="700644">
                <a:tc>
                  <a:txBody>
                    <a:bodyPr/>
                    <a:lstStyle/>
                    <a:p>
                      <a:pPr lvl="0" algn="ctr">
                        <a:lnSpc>
                          <a:spcPct val="100000"/>
                        </a:lnSpc>
                        <a:spcBef>
                          <a:spcPts val="0"/>
                        </a:spcBef>
                        <a:spcAft>
                          <a:spcPts val="0"/>
                        </a:spcAft>
                        <a:buNone/>
                      </a:pPr>
                      <a:r>
                        <a:rPr lang="en-GB" sz="3600" b="0" i="0" u="none" strike="noStrike" kern="1200" noProof="0" dirty="0">
                          <a:effectLst/>
                          <a:latin typeface="Calibri"/>
                        </a:rPr>
                        <a:t>Ways in which the individual can be supported to measure their progress against personal outcomes</a:t>
                      </a:r>
                      <a:endParaRPr lang="en-GB" sz="3600" b="1" i="0" u="none" strike="noStrike" kern="1200" noProof="0" dirty="0">
                        <a:effectLst/>
                      </a:endParaRPr>
                    </a:p>
                  </a:txBody>
                  <a:tcPr>
                    <a:solidFill>
                      <a:srgbClr val="B18DCC"/>
                    </a:solidFill>
                  </a:tcPr>
                </a:tc>
                <a:extLst>
                  <a:ext uri="{0D108BD9-81ED-4DB2-BD59-A6C34878D82A}">
                    <a16:rowId xmlns:a16="http://schemas.microsoft.com/office/drawing/2014/main" val="10000"/>
                  </a:ext>
                </a:extLst>
              </a:tr>
            </a:tbl>
          </a:graphicData>
        </a:graphic>
      </p:graphicFrame>
      <p:pic>
        <p:nvPicPr>
          <p:cNvPr id="5" name="Picture 5" descr="Icon&#10;&#10;Description automatically generated">
            <a:extLst>
              <a:ext uri="{FF2B5EF4-FFF2-40B4-BE49-F238E27FC236}">
                <a16:creationId xmlns:a16="http://schemas.microsoft.com/office/drawing/2014/main" id="{CEA71692-B04A-4E73-9325-A585AA1D51E4}"/>
              </a:ext>
            </a:extLst>
          </p:cNvPr>
          <p:cNvPicPr>
            <a:picLocks noChangeAspect="1"/>
          </p:cNvPicPr>
          <p:nvPr/>
        </p:nvPicPr>
        <p:blipFill>
          <a:blip r:embed="rId2"/>
          <a:stretch>
            <a:fillRect/>
          </a:stretch>
        </p:blipFill>
        <p:spPr>
          <a:xfrm>
            <a:off x="478430" y="1755278"/>
            <a:ext cx="3993265" cy="3972085"/>
          </a:xfrm>
          <a:prstGeom prst="rect">
            <a:avLst/>
          </a:prstGeom>
        </p:spPr>
      </p:pic>
      <p:sp>
        <p:nvSpPr>
          <p:cNvPr id="6" name="Rectangle 5">
            <a:extLst>
              <a:ext uri="{FF2B5EF4-FFF2-40B4-BE49-F238E27FC236}">
                <a16:creationId xmlns:a16="http://schemas.microsoft.com/office/drawing/2014/main" id="{AC6063CF-235C-4F17-85DE-BEF1A3E6223A}"/>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spTree>
    <p:extLst>
      <p:ext uri="{BB962C8B-B14F-4D97-AF65-F5344CB8AC3E}">
        <p14:creationId xmlns:p14="http://schemas.microsoft.com/office/powerpoint/2010/main" val="1273151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253698-74E0-4AC6-9D05-0172701E76CB}"/>
              </a:ext>
            </a:extLst>
          </p:cNvPr>
          <p:cNvSpPr>
            <a:spLocks noGrp="1"/>
          </p:cNvSpPr>
          <p:nvPr>
            <p:ph idx="1"/>
          </p:nvPr>
        </p:nvSpPr>
        <p:spPr>
          <a:xfrm>
            <a:off x="406432" y="2249108"/>
            <a:ext cx="8703702" cy="4364181"/>
          </a:xfrm>
          <a:ln>
            <a:noFill/>
          </a:ln>
        </p:spPr>
        <p:txBody>
          <a:bodyPr vert="horz" lIns="91440" tIns="45720" rIns="91440" bIns="45720" rtlCol="0" anchor="t">
            <a:noAutofit/>
          </a:bodyPr>
          <a:lstStyle/>
          <a:p>
            <a:pPr marL="355600" indent="-355600">
              <a:buFont typeface="Wingdings" panose="020B0604020202020204" pitchFamily="34" charset="0"/>
              <a:buChar char="Ø"/>
            </a:pPr>
            <a:r>
              <a:rPr lang="en-GB" sz="2000" dirty="0">
                <a:ea typeface="+mn-lt"/>
                <a:cs typeface="+mn-lt"/>
              </a:rPr>
              <a:t>Personal outcomes need to be recorded in an individual's own words.</a:t>
            </a:r>
          </a:p>
          <a:p>
            <a:pPr marL="355600" indent="-355600">
              <a:buFont typeface="Wingdings" panose="020B0604020202020204" pitchFamily="34" charset="0"/>
              <a:buChar char="Ø"/>
            </a:pPr>
            <a:r>
              <a:rPr lang="en-GB" sz="2000" dirty="0">
                <a:ea typeface="+mn-lt"/>
                <a:cs typeface="+mn-lt"/>
              </a:rPr>
              <a:t>Progress is measured against these personal outcomes associated with eligible needs in a care and support plan or support plan.</a:t>
            </a:r>
          </a:p>
          <a:p>
            <a:pPr marL="355600" indent="-355600">
              <a:buFont typeface="Wingdings" panose="020B0604020202020204" pitchFamily="34" charset="0"/>
              <a:buChar char="Ø"/>
            </a:pPr>
            <a:r>
              <a:rPr lang="en-GB" sz="2000" dirty="0">
                <a:ea typeface="+mn-lt"/>
                <a:cs typeface="+mn-lt"/>
              </a:rPr>
              <a:t>Ongoing assessment, to measure progress, is an important part of a care and support plan, or support plan.</a:t>
            </a:r>
          </a:p>
          <a:p>
            <a:pPr marL="355600" indent="-355600">
              <a:buFont typeface="Wingdings" panose="020B0604020202020204" pitchFamily="34" charset="0"/>
              <a:buChar char="Ø"/>
            </a:pPr>
            <a:r>
              <a:rPr lang="en-GB" sz="2000" dirty="0">
                <a:ea typeface="+mn-lt"/>
                <a:cs typeface="+mn-lt"/>
              </a:rPr>
              <a:t>Reflecting on progress towards achieving personal outcomes can help.</a:t>
            </a:r>
            <a:endParaRPr lang="en-GB" sz="2000" dirty="0">
              <a:cs typeface="Calibri"/>
            </a:endParaRPr>
          </a:p>
          <a:p>
            <a:pPr marL="355600" indent="-355600">
              <a:buFont typeface="Wingdings" panose="020B0604020202020204" pitchFamily="34" charset="0"/>
              <a:buChar char="Ø"/>
            </a:pPr>
            <a:r>
              <a:rPr lang="en-GB" sz="2000" dirty="0">
                <a:ea typeface="+mn-lt"/>
                <a:cs typeface="+mn-lt"/>
              </a:rPr>
              <a:t>Providing an individual with an opportunity to reflect on what matters to them and the steps they are taking to achieve their personal outcomes.</a:t>
            </a:r>
          </a:p>
          <a:p>
            <a:pPr marL="355600" indent="-355600">
              <a:buFont typeface="Wingdings" panose="020B0604020202020204" pitchFamily="34" charset="0"/>
              <a:buChar char="Ø"/>
            </a:pPr>
            <a:r>
              <a:rPr lang="en-GB" sz="2000" dirty="0">
                <a:ea typeface="+mn-lt"/>
                <a:cs typeface="+mn-lt"/>
              </a:rPr>
              <a:t>An individual’s progress towards achieving their personal outcomes can be aggregated to provide an understanding of whether their well-being is improving overall.</a:t>
            </a:r>
          </a:p>
          <a:p>
            <a:pPr marL="0" indent="0">
              <a:buNone/>
            </a:pPr>
            <a:endParaRPr lang="en-GB" b="1" dirty="0">
              <a:ea typeface="+mn-lt"/>
              <a:cs typeface="+mn-lt"/>
            </a:endParaRPr>
          </a:p>
          <a:p>
            <a:endParaRPr lang="en-GB" dirty="0">
              <a:cs typeface="Calibri"/>
            </a:endParaRPr>
          </a:p>
        </p:txBody>
      </p:sp>
      <p:sp>
        <p:nvSpPr>
          <p:cNvPr id="4" name="Title 1">
            <a:extLst>
              <a:ext uri="{FF2B5EF4-FFF2-40B4-BE49-F238E27FC236}">
                <a16:creationId xmlns:a16="http://schemas.microsoft.com/office/drawing/2014/main" id="{112A6FAC-89DE-4BB5-8BCC-02E95B6661B1}"/>
              </a:ext>
            </a:extLst>
          </p:cNvPr>
          <p:cNvSpPr>
            <a:spLocks noGrp="1"/>
          </p:cNvSpPr>
          <p:nvPr>
            <p:ph type="title"/>
          </p:nvPr>
        </p:nvSpPr>
        <p:spPr>
          <a:xfrm>
            <a:off x="406431" y="1270663"/>
            <a:ext cx="11379137" cy="783768"/>
          </a:xfrm>
          <a:solidFill>
            <a:srgbClr val="B18DCC"/>
          </a:solidFill>
        </p:spPr>
        <p:txBody>
          <a:bodyPr>
            <a:noAutofit/>
          </a:bodyPr>
          <a:lstStyle/>
          <a:p>
            <a:pPr algn="ctr"/>
            <a:r>
              <a:rPr lang="en-GB" b="1" dirty="0">
                <a:latin typeface="Calibri"/>
                <a:cs typeface="Calibri Light" panose="020F0302020204030204"/>
              </a:rPr>
              <a:t>Ways in which the individual can be supported to measure their progress against personal outcomes</a:t>
            </a:r>
            <a:endParaRPr lang="en-GB" dirty="0">
              <a:ea typeface="+mj-lt"/>
              <a:cs typeface="+mj-lt"/>
            </a:endParaRPr>
          </a:p>
        </p:txBody>
      </p:sp>
      <p:sp>
        <p:nvSpPr>
          <p:cNvPr id="6" name="Rectangle 5">
            <a:extLst>
              <a:ext uri="{FF2B5EF4-FFF2-40B4-BE49-F238E27FC236}">
                <a16:creationId xmlns:a16="http://schemas.microsoft.com/office/drawing/2014/main" id="{C5286FB9-53ED-4325-8463-D36052EDA224}"/>
              </a:ext>
            </a:extLst>
          </p:cNvPr>
          <p:cNvSpPr/>
          <p:nvPr/>
        </p:nvSpPr>
        <p:spPr>
          <a:xfrm>
            <a:off x="522026" y="531194"/>
            <a:ext cx="8588107" cy="461665"/>
          </a:xfrm>
          <a:prstGeom prst="rect">
            <a:avLst/>
          </a:prstGeom>
        </p:spPr>
        <p:txBody>
          <a:bodyPr wrap="square">
            <a:spAutoFit/>
          </a:bodyPr>
          <a:lstStyle/>
          <a:p>
            <a:r>
              <a:rPr lang="en-US" sz="2400" dirty="0">
                <a:ln w="0"/>
                <a:solidFill>
                  <a:schemeClr val="bg2"/>
                </a:solidFill>
              </a:rPr>
              <a:t>Unit 2:  Supporting health, well-being and resilience in Wales</a:t>
            </a:r>
          </a:p>
        </p:txBody>
      </p:sp>
      <p:pic>
        <p:nvPicPr>
          <p:cNvPr id="5" name="Picture 3">
            <a:extLst>
              <a:ext uri="{FF2B5EF4-FFF2-40B4-BE49-F238E27FC236}">
                <a16:creationId xmlns:a16="http://schemas.microsoft.com/office/drawing/2014/main" id="{2FE9892D-CBA8-4FD5-8AB5-6066256F7EBD}"/>
              </a:ext>
            </a:extLst>
          </p:cNvPr>
          <p:cNvPicPr>
            <a:picLocks noChangeAspect="1"/>
          </p:cNvPicPr>
          <p:nvPr/>
        </p:nvPicPr>
        <p:blipFill>
          <a:blip r:embed="rId3"/>
          <a:stretch>
            <a:fillRect/>
          </a:stretch>
        </p:blipFill>
        <p:spPr>
          <a:xfrm>
            <a:off x="9594498" y="2161310"/>
            <a:ext cx="1910290" cy="1910290"/>
          </a:xfrm>
          <a:prstGeom prst="rect">
            <a:avLst/>
          </a:prstGeom>
        </p:spPr>
      </p:pic>
      <p:sp>
        <p:nvSpPr>
          <p:cNvPr id="2" name="Rectangle 1">
            <a:extLst>
              <a:ext uri="{FF2B5EF4-FFF2-40B4-BE49-F238E27FC236}">
                <a16:creationId xmlns:a16="http://schemas.microsoft.com/office/drawing/2014/main" id="{ABA5BCF3-880C-4F14-B04E-6C1FEBFB8538}"/>
              </a:ext>
            </a:extLst>
          </p:cNvPr>
          <p:cNvSpPr/>
          <p:nvPr/>
        </p:nvSpPr>
        <p:spPr>
          <a:xfrm rot="20861157">
            <a:off x="9144352" y="4854729"/>
            <a:ext cx="2446198" cy="584775"/>
          </a:xfrm>
          <a:prstGeom prst="rect">
            <a:avLst/>
          </a:prstGeom>
          <a:noFill/>
          <a:ln w="76200">
            <a:solidFill>
              <a:srgbClr val="7030A0"/>
            </a:solidFill>
          </a:ln>
          <a:effectLst/>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en-US" sz="3200" b="1" dirty="0">
                <a:ln/>
                <a:solidFill>
                  <a:srgbClr val="7030A0"/>
                </a:solidFill>
                <a:latin typeface="Algerian" panose="04020705040A02060702" pitchFamily="82" charset="0"/>
              </a:rPr>
              <a:t>TOMORROW</a:t>
            </a:r>
          </a:p>
        </p:txBody>
      </p:sp>
    </p:spTree>
    <p:extLst>
      <p:ext uri="{BB962C8B-B14F-4D97-AF65-F5344CB8AC3E}">
        <p14:creationId xmlns:p14="http://schemas.microsoft.com/office/powerpoint/2010/main" val="4175427298"/>
      </p:ext>
    </p:extLst>
  </p:cSld>
  <p:clrMapOvr>
    <a:masterClrMapping/>
  </p:clrMapOvr>
</p:sld>
</file>

<file path=ppt/theme/theme1.xml><?xml version="1.0" encoding="utf-8"?>
<a:theme xmlns:a="http://schemas.openxmlformats.org/drawingml/2006/main" name="Custom Design">
  <a:themeElements>
    <a:clrScheme name="C AND G">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k48d8005054a4dd09ad49b7c837f0781 xmlns="36f98b4f-ba65-4a7d-9a34-48b23de556cb">
      <Terms xmlns="http://schemas.microsoft.com/office/infopath/2007/PartnerControls"/>
    </k48d8005054a4dd09ad49b7c837f0781>
    <ImageCreateDate xmlns="http://schemas.microsoft.com/sharepoint/v3/fields" xsi:nil="true"/>
    <aa87a6a0bdfe4bfb97a25745bc8270e2 xmlns="36f98b4f-ba65-4a7d-9a34-48b23de556cb">
      <Terms xmlns="http://schemas.microsoft.com/office/infopath/2007/PartnerControls"/>
    </aa87a6a0bdfe4bfb97a25745bc8270e2>
    <WJEC_x0020_Available_x0020_Online xmlns="07b9bb9f-93d7-4a9d-9e48-363b5c999e88">false</WJEC_x0020_Available_x0020_Online>
    <TaxCatchAll xmlns="36f98b4f-ba65-4a7d-9a34-48b23de556cb"/>
    <RoutingRuleDescription xmlns="http://schemas.microsoft.com/sharepoint/v3">text</RoutingRuleDescription>
    <PublishingExpirationDate xmlns="http://schemas.microsoft.com/sharepoint/v3" xsi:nil="true"/>
    <PublishingStartDate xmlns="http://schemas.microsoft.com/sharepoint/v3" xsi:nil="true"/>
    <wic_System_Copyright xmlns="http://schemas.microsoft.com/sharepoint/v3/fields" xsi:nil="true"/>
    <WJEC_x0020_Language xmlns="07b9bb9f-93d7-4a9d-9e48-363b5c999e88">
      <Value>English</Value>
    </WJEC_x0020_Language>
  </documentManagement>
</p:properties>
</file>

<file path=customXml/item3.xml><?xml version="1.0" encoding="utf-8"?>
<ct:contentTypeSchema xmlns:ct="http://schemas.microsoft.com/office/2006/metadata/contentType" xmlns:ma="http://schemas.microsoft.com/office/2006/metadata/properties/metaAttributes" ct:_="" ma:_="" ma:contentTypeName="WJEC Image" ma:contentTypeID="0x0101009148F5A04DDD49CBA7127AADA5FB792B00AADE34325A8B49CDA8BB4DB53328F214008CB3F2150C24F24F8304D2120C64EA5300D55831203E689340AF2E2F5978B1265D" ma:contentTypeVersion="90" ma:contentTypeDescription="" ma:contentTypeScope="" ma:versionID="4a728d9f6da989f8bbb211cc34970ad5">
  <xsd:schema xmlns:xsd="http://www.w3.org/2001/XMLSchema" xmlns:xs="http://www.w3.org/2001/XMLSchema" xmlns:p="http://schemas.microsoft.com/office/2006/metadata/properties" xmlns:ns1="http://schemas.microsoft.com/sharepoint/v3" xmlns:ns2="http://schemas.microsoft.com/sharepoint/v3/fields" xmlns:ns3="36f98b4f-ba65-4a7d-9a34-48b23de556cb" xmlns:ns4="07b9bb9f-93d7-4a9d-9e48-363b5c999e88" targetNamespace="http://schemas.microsoft.com/office/2006/metadata/properties" ma:root="true" ma:fieldsID="86774d5f81f3d3491a33bc0b6ff6ba0c" ns1:_="" ns2:_="" ns3:_="" ns4:_="">
    <xsd:import namespace="http://schemas.microsoft.com/sharepoint/v3"/>
    <xsd:import namespace="http://schemas.microsoft.com/sharepoint/v3/fields"/>
    <xsd:import namespace="36f98b4f-ba65-4a7d-9a34-48b23de556cb"/>
    <xsd:import namespace="07b9bb9f-93d7-4a9d-9e48-363b5c999e88"/>
    <xsd:element name="properties">
      <xsd:complexType>
        <xsd:sequence>
          <xsd:element name="documentManagement">
            <xsd:complexType>
              <xsd:all>
                <xsd:element ref="ns1:RoutingRuleDescription"/>
                <xsd:element ref="ns4:WJEC_x0020_Language" minOccurs="0"/>
                <xsd:element ref="ns4:WJEC_x0020_Available_x0020_Online" minOccurs="0"/>
                <xsd:element ref="ns1:PublishingStartDate" minOccurs="0"/>
                <xsd:element ref="ns1:PublishingExpirationDate" minOccurs="0"/>
                <xsd:element ref="ns2:ImageWidth" minOccurs="0"/>
                <xsd:element ref="ns2:ImageHeight" minOccurs="0"/>
                <xsd:element ref="ns2:ImageCreateDate" minOccurs="0"/>
                <xsd:element ref="ns2:wic_System_Copyright" minOccurs="0"/>
                <xsd:element ref="ns1:FSObjType" minOccurs="0"/>
                <xsd:element ref="ns1:FileRef" minOccurs="0"/>
                <xsd:element ref="ns1:File_x0020_Type" minOccurs="0"/>
                <xsd:element ref="ns1:HTML_x0020_File_x0020_Type" minOccurs="0"/>
                <xsd:element ref="ns3:k48d8005054a4dd09ad49b7c837f0781" minOccurs="0"/>
                <xsd:element ref="ns3:TaxCatchAll" minOccurs="0"/>
                <xsd:element ref="ns3:TaxCatchAllLabel" minOccurs="0"/>
                <xsd:element ref="ns3:aa87a6a0bdfe4bfb97a25745bc8270e2" minOccurs="0"/>
                <xsd:element ref="ns1:PreviewExists" minOccurs="0"/>
                <xsd:element ref="ns1:ThumbnailExis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4" ma:displayName="Description3" ma:description="can't delete this column" ma:internalName="RoutingRuleDescription" ma:readOnly="false">
      <xsd:simpleType>
        <xsd:restriction base="dms:Text">
          <xsd:maxLength value="255"/>
        </xsd:restriction>
      </xsd:simpleType>
    </xsd:element>
    <xsd:element name="PublishingStartDate" ma:index="10" nillable="true" ma:displayName="Scheduling Start Date" ma:description="" ma:internalName="PublishingStartDate" ma:readOnly="false">
      <xsd:simpleType>
        <xsd:restriction base="dms:Unknown"/>
      </xsd:simpleType>
    </xsd:element>
    <xsd:element name="PublishingExpirationDate" ma:index="11" nillable="true" ma:displayName="Scheduling End Date" ma:description="Scheduling End Date is a site column created by the Publishing feature. It is used to specify the date and time on which this page will no longer appear to site visitors." ma:internalName="PublishingExpirationDate" ma:readOnly="false">
      <xsd:simpleType>
        <xsd:restriction base="dms:Unknown"/>
      </xsd:simpleType>
    </xsd:element>
    <xsd:element name="FSObjType" ma:index="21" nillable="true" ma:displayName="Item Type" ma:hidden="true" ma:list="Docs" ma:internalName="FSObjType" ma:readOnly="true" ma:showField="FSType">
      <xsd:simpleType>
        <xsd:restriction base="dms:Lookup"/>
      </xsd:simpleType>
    </xsd:element>
    <xsd:element name="FileRef" ma:index="26" nillable="true" ma:displayName="URL Path" ma:hidden="true" ma:list="Docs" ma:internalName="FileRef" ma:readOnly="true" ma:showField="FullUrl">
      <xsd:simpleType>
        <xsd:restriction base="dms:Lookup"/>
      </xsd:simpleType>
    </xsd:element>
    <xsd:element name="File_x0020_Type" ma:index="27" nillable="true" ma:displayName="File Type" ma:hidden="true" ma:internalName="File_x0020_Type" ma:readOnly="true">
      <xsd:simpleType>
        <xsd:restriction base="dms:Text"/>
      </xsd:simpleType>
    </xsd:element>
    <xsd:element name="HTML_x0020_File_x0020_Type" ma:index="29" nillable="true" ma:displayName="HTML File Type" ma:hidden="true" ma:internalName="HTML_x0020_File_x0020_Type" ma:readOnly="true">
      <xsd:simpleType>
        <xsd:restriction base="dms:Text"/>
      </xsd:simpleType>
    </xsd:element>
    <xsd:element name="PreviewExists" ma:index="35" nillable="true" ma:displayName="Preview Exists" ma:default="FALSE" ma:hidden="true" ma:internalName="PreviewExists" ma:readOnly="true">
      <xsd:simpleType>
        <xsd:restriction base="dms:Boolean"/>
      </xsd:simpleType>
    </xsd:element>
    <xsd:element name="ThumbnailExists" ma:index="37" nillable="true" ma:displayName="Thumbnail Exists" ma:default="FALSE" ma:hidden="true" ma:internalName="ThumbnailExists"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ImageWidth" ma:index="13" nillable="true" ma:displayName="Picture Width" ma:internalName="ImageWidth" ma:readOnly="true">
      <xsd:simpleType>
        <xsd:restriction base="dms:Unknown"/>
      </xsd:simpleType>
    </xsd:element>
    <xsd:element name="ImageHeight" ma:index="14" nillable="true" ma:displayName="Picture Height" ma:internalName="ImageHeight" ma:readOnly="true">
      <xsd:simpleType>
        <xsd:restriction base="dms:Unknown"/>
      </xsd:simpleType>
    </xsd:element>
    <xsd:element name="ImageCreateDate" ma:index="17" nillable="true" ma:displayName="Date Picture Taken" ma:description="" ma:format="DateTime" ma:hidden="true" ma:internalName="ImageCreateDate">
      <xsd:simpleType>
        <xsd:restriction base="dms:DateTime"/>
      </xsd:simpleType>
    </xsd:element>
    <xsd:element name="wic_System_Copyright" ma:index="18" nillable="true" ma:displayName="Copyright" ma:internalName="wic_System_Copyright">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k48d8005054a4dd09ad49b7c837f0781" ma:index="30" nillable="true" ma:taxonomy="true" ma:internalName="k48d8005054a4dd09ad49b7c837f0781" ma:taxonomyFieldName="WJEC_x0020_Audiences" ma:displayName="WJEC Audiences" ma:readOnly="false" ma:fieldId="{448d8005-054a-4dd0-9ad4-9b7c837f0781}" ma:taxonomyMulti="true" ma:sspId="fd004107-dac0-45af-83fb-11757b2c8399" ma:termSetId="166b6179-d2c6-4c70-a6b7-272e06564e82" ma:anchorId="00000000-0000-0000-0000-000000000000" ma:open="false" ma:isKeyword="false">
      <xsd:complexType>
        <xsd:sequence>
          <xsd:element ref="pc:Terms" minOccurs="0" maxOccurs="1"/>
        </xsd:sequence>
      </xsd:complexType>
    </xsd:element>
    <xsd:element name="TaxCatchAll" ma:index="31" nillable="true" ma:displayName="Taxonomy Catch All Column" ma:description="" ma:hidden="true" ma:list="{3317158d-5997-432d-8f64-ed5253ed3d4a}" ma:internalName="TaxCatchAll" ma:readOnly="false" ma:showField="CatchAllData"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TaxCatchAllLabel" ma:index="32" nillable="true" ma:displayName="Taxonomy Catch All Column1" ma:description="" ma:hidden="true" ma:list="{3317158d-5997-432d-8f64-ed5253ed3d4a}" ma:internalName="TaxCatchAllLabel" ma:readOnly="true" ma:showField="CatchAllDataLabel"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aa87a6a0bdfe4bfb97a25745bc8270e2" ma:index="33" nillable="true" ma:taxonomy="true" ma:internalName="aa87a6a0bdfe4bfb97a25745bc8270e2" ma:taxonomyFieldName="WJEC_x0020_Department" ma:displayName="WJEC Department" ma:readOnly="false" ma:fieldId="{aa87a6a0-bdfe-4bfb-97a2-5745bc8270e2}" ma:taxonomyMulti="true" ma:sspId="fd004107-dac0-45af-83fb-11757b2c8399" ma:termSetId="0c9e301d-bcca-45db-a9e6-62eca92a187e"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7b9bb9f-93d7-4a9d-9e48-363b5c999e88" elementFormDefault="qualified">
    <xsd:import namespace="http://schemas.microsoft.com/office/2006/documentManagement/types"/>
    <xsd:import namespace="http://schemas.microsoft.com/office/infopath/2007/PartnerControls"/>
    <xsd:element name="WJEC_x0020_Language" ma:index="8" nillable="true" ma:displayName="WJEC Language" ma:default="English" ma:internalName="WJEC_x0020_Language" ma:readOnly="false">
      <xsd:complexType>
        <xsd:complexContent>
          <xsd:extension base="dms:MultiChoice">
            <xsd:sequence>
              <xsd:element name="Value" maxOccurs="unbounded" minOccurs="0" nillable="true">
                <xsd:simpleType>
                  <xsd:restriction base="dms:Choice">
                    <xsd:enumeration value="English"/>
                    <xsd:enumeration value="Welsh"/>
                  </xsd:restriction>
                </xsd:simpleType>
              </xsd:element>
            </xsd:sequence>
          </xsd:extension>
        </xsd:complexContent>
      </xsd:complexType>
    </xsd:element>
    <xsd:element name="WJEC_x0020_Available_x0020_Online" ma:index="9" nillable="true" ma:displayName="WJEC Available Online" ma:default="0" ma:internalName="WJEC_x0020_Available_x0020_Online" ma:readOnly="fals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16" ma:displayName="Author"/>
        <xsd:element ref="dcterms:created" minOccurs="0" maxOccurs="1"/>
        <xsd:element ref="dc:identifier" minOccurs="0" maxOccurs="1"/>
        <xsd:element name="contentType" minOccurs="0" maxOccurs="1" type="xsd:string" ma:index="34" ma:displayName="Content Type"/>
        <xsd:element ref="dc:title" minOccurs="0" maxOccurs="1" ma:index="1" ma:displayName="Title"/>
        <xsd:element ref="dc:subject" minOccurs="0" maxOccurs="1"/>
        <xsd:element ref="dc:description" minOccurs="0" maxOccurs="1" ma:index="15" ma:displayName="Comments"/>
        <xsd:element name="keywords" minOccurs="0" maxOccurs="1" type="xsd:string" ma:index="3"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D796AE2-7CF1-4206-AC3D-8FB239D6058F}">
  <ds:schemaRefs>
    <ds:schemaRef ds:uri="http://schemas.microsoft.com/sharepoint/v3/contenttype/forms"/>
  </ds:schemaRefs>
</ds:datastoreItem>
</file>

<file path=customXml/itemProps2.xml><?xml version="1.0" encoding="utf-8"?>
<ds:datastoreItem xmlns:ds="http://schemas.openxmlformats.org/officeDocument/2006/customXml" ds:itemID="{1E0514B1-7015-47D3-8B33-208C186FC557}">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59B8A877-0AAA-408A-8511-3592CEFF79F4}"/>
</file>

<file path=docProps/app.xml><?xml version="1.0" encoding="utf-8"?>
<Properties xmlns="http://schemas.openxmlformats.org/officeDocument/2006/extended-properties" xmlns:vt="http://schemas.openxmlformats.org/officeDocument/2006/docPropsVTypes">
  <Template/>
  <TotalTime>1678</TotalTime>
  <Words>2249</Words>
  <Application>Microsoft Office PowerPoint</Application>
  <PresentationFormat>Widescreen</PresentationFormat>
  <Paragraphs>176</Paragraphs>
  <Slides>25</Slides>
  <Notes>20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25</vt:i4>
      </vt:variant>
    </vt:vector>
  </HeadingPairs>
  <TitlesOfParts>
    <vt:vector size="32" baseType="lpstr">
      <vt:lpstr>Algerian</vt:lpstr>
      <vt:lpstr>Arial</vt:lpstr>
      <vt:lpstr>Biome</vt:lpstr>
      <vt:lpstr>Brush Script MT</vt:lpstr>
      <vt:lpstr>Calibri</vt:lpstr>
      <vt:lpstr>Wingdings</vt:lpstr>
      <vt:lpstr>Custom Design</vt:lpstr>
      <vt:lpstr>GCE Health and Social Care, and Childcare</vt:lpstr>
      <vt:lpstr>PowerPoint Presentation</vt:lpstr>
      <vt:lpstr>PowerPoint Presentation</vt:lpstr>
      <vt:lpstr>PowerPoint Presentation</vt:lpstr>
      <vt:lpstr>PowerPoint Presentation</vt:lpstr>
      <vt:lpstr>PowerPoint Presentation</vt:lpstr>
      <vt:lpstr>Task 2 You are required to provide information which would be of relevance to individuals planning a future career in the health, social care, and childcare sectors.</vt:lpstr>
      <vt:lpstr>PowerPoint Presentation</vt:lpstr>
      <vt:lpstr>Ways in which the individual can be supported to measure their progress against personal outcomes</vt:lpstr>
      <vt:lpstr>Ways in which the individual can be supported to measure their progress against personal outcomes</vt:lpstr>
      <vt:lpstr>Ways in which the individual can be supported to measure their progress against personal outcomes</vt:lpstr>
      <vt:lpstr>PowerPoint Presentation</vt:lpstr>
      <vt:lpstr>PowerPoint Presentation</vt:lpstr>
      <vt:lpstr>Ways in which the individual can be supported to measure their progress against personal outcomes</vt:lpstr>
      <vt:lpstr>Ways in which the individual can be supported to measure their progress against personal outcomes</vt:lpstr>
      <vt:lpstr>PowerPoint Presentation</vt:lpstr>
      <vt:lpstr>Ways in which the individual can be supported to measure their progress against personal outcomes</vt:lpstr>
      <vt:lpstr>Ways in which the individual can be supported to measure their progress against personal outcomes</vt:lpstr>
      <vt:lpstr>Ways in which the individual can be supported to measure their progress against personal outcomes</vt:lpstr>
      <vt:lpstr>Ways in which the individual can be supported to measure their progress against personal outcomes</vt:lpstr>
      <vt:lpstr>Ways in which the individual can be supported to measure their progress against personal outcomes</vt:lpstr>
      <vt:lpstr>Ways in which the individual can be supported to measure their progress against personal outcomes</vt:lpstr>
      <vt:lpstr>Ways in which the individual can be supported to measure their progress against personal outcomes</vt:lpstr>
      <vt:lpstr>Ways in which the individual can be supported to measure their progress against personal outcomes</vt:lpstr>
      <vt:lpstr>Ways in which the individual can be supported to measure their progress against personal outcomes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City &amp; Guilds/WJEC PP template</dc:title>
  <dc:creator>City &amp; Guilds/WJEC</dc:creator>
  <cp:lastModifiedBy>Wyman, Hilary</cp:lastModifiedBy>
  <cp:revision>59</cp:revision>
  <dcterms:created xsi:type="dcterms:W3CDTF">2019-02-21T11:49:42Z</dcterms:created>
  <dcterms:modified xsi:type="dcterms:W3CDTF">2021-05-05T17:17:34Z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0x0101009148F5A04DDD49CBA7127AADA5FB792B00AADE34325A8B49CDA8BB4DB53328F214008CB3F2150C24F24F8304D2120C64EA5300D55831203E689340AF2E2F5978B1265D</vt:lpwstr>
  </property>
  <property fmtid="{D5CDD505-2E9C-101B-9397-08002B2CF9AE}" pid="3" name="Order">
    <vt:r8>34900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Level">
    <vt:lpwstr/>
  </property>
  <property fmtid="{D5CDD505-2E9C-101B-9397-08002B2CF9AE}" pid="9" name="WJEC Exam Season">
    <vt:lpwstr/>
  </property>
  <property fmtid="{D5CDD505-2E9C-101B-9397-08002B2CF9AE}" pid="10" name="_Source">
    <vt:lpwstr/>
  </property>
  <property fmtid="{D5CDD505-2E9C-101B-9397-08002B2CF9AE}" pid="11" name="WJEC Subject Code">
    <vt:lpwstr/>
  </property>
  <property fmtid="{D5CDD505-2E9C-101B-9397-08002B2CF9AE}" pid="12" name="WJEC Paper Code">
    <vt:lpwstr/>
  </property>
  <property fmtid="{D5CDD505-2E9C-101B-9397-08002B2CF9AE}" pid="13" name="WJEC Subject">
    <vt:lpwstr/>
  </property>
  <property fmtid="{D5CDD505-2E9C-101B-9397-08002B2CF9AE}" pid="14" name="DocumentType">
    <vt:lpwstr/>
  </property>
  <property fmtid="{D5CDD505-2E9C-101B-9397-08002B2CF9AE}" pid="15" name="AuthorIds_UIVersion_5120">
    <vt:lpwstr>37739</vt:lpwstr>
  </property>
  <property fmtid="{D5CDD505-2E9C-101B-9397-08002B2CF9AE}" pid="16" name="WJEC Audiences">
    <vt:lpwstr/>
  </property>
  <property fmtid="{D5CDD505-2E9C-101B-9397-08002B2CF9AE}" pid="17" name="WJEC Department">
    <vt:lpwstr/>
  </property>
  <property fmtid="{D5CDD505-2E9C-101B-9397-08002B2CF9AE}" pid="18" name="AuthorIds_UIVersion_1536">
    <vt:lpwstr>260</vt:lpwstr>
  </property>
  <property fmtid="{D5CDD505-2E9C-101B-9397-08002B2CF9AE}" pid="19" name="k48d8005054a4dd09ad49b7c837f0781">
    <vt:lpwstr/>
  </property>
</Properties>
</file>