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2"/>
  </p:notesMasterIdLst>
  <p:sldIdLst>
    <p:sldId id="257" r:id="rId5"/>
    <p:sldId id="329" r:id="rId6"/>
    <p:sldId id="337" r:id="rId7"/>
    <p:sldId id="339" r:id="rId8"/>
    <p:sldId id="338" r:id="rId9"/>
    <p:sldId id="324" r:id="rId10"/>
    <p:sldId id="304" r:id="rId11"/>
    <p:sldId id="328" r:id="rId12"/>
    <p:sldId id="323" r:id="rId13"/>
    <p:sldId id="400" r:id="rId14"/>
    <p:sldId id="401" r:id="rId15"/>
    <p:sldId id="330" r:id="rId16"/>
    <p:sldId id="331" r:id="rId17"/>
    <p:sldId id="332" r:id="rId18"/>
    <p:sldId id="333" r:id="rId19"/>
    <p:sldId id="334" r:id="rId20"/>
    <p:sldId id="335" r:id="rId21"/>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E1EA3F-44F5-403B-BDD1-6E26A35173E2}" v="32" dt="2021-04-14T11:54:43.8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6427"/>
  </p:normalViewPr>
  <p:slideViewPr>
    <p:cSldViewPr snapToGrid="0" snapToObjects="1">
      <p:cViewPr varScale="1">
        <p:scale>
          <a:sx n="54" d="100"/>
          <a:sy n="54" d="100"/>
        </p:scale>
        <p:origin x="1040"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E2E1EA3F-44F5-403B-BDD1-6E26A35173E2}"/>
    <pc:docChg chg="undo custSel addSld delSld modSld sldOrd">
      <pc:chgData name="Wyman, Hilary" userId="f3bca22b-3a42-4d89-8a24-ce254d13f28a" providerId="ADAL" clId="{E2E1EA3F-44F5-403B-BDD1-6E26A35173E2}" dt="2021-06-02T14:38:35.316" v="1401" actId="20577"/>
      <pc:docMkLst>
        <pc:docMk/>
      </pc:docMkLst>
      <pc:sldChg chg="addSp delSp modSp mod">
        <pc:chgData name="Wyman, Hilary" userId="f3bca22b-3a42-4d89-8a24-ce254d13f28a" providerId="ADAL" clId="{E2E1EA3F-44F5-403B-BDD1-6E26A35173E2}" dt="2021-06-02T14:38:35.316" v="1401" actId="20577"/>
        <pc:sldMkLst>
          <pc:docMk/>
          <pc:sldMk cId="1589661922" sldId="257"/>
        </pc:sldMkLst>
        <pc:spChg chg="mod">
          <ac:chgData name="Wyman, Hilary" userId="f3bca22b-3a42-4d89-8a24-ce254d13f28a" providerId="ADAL" clId="{E2E1EA3F-44F5-403B-BDD1-6E26A35173E2}" dt="2021-04-14T09:48:13.575" v="210" actId="14100"/>
          <ac:spMkLst>
            <pc:docMk/>
            <pc:sldMk cId="1589661922" sldId="257"/>
            <ac:spMk id="2" creationId="{64E33059-A39D-7C41-B89E-02827D908B22}"/>
          </ac:spMkLst>
        </pc:spChg>
        <pc:spChg chg="mod">
          <ac:chgData name="Wyman, Hilary" userId="f3bca22b-3a42-4d89-8a24-ce254d13f28a" providerId="ADAL" clId="{E2E1EA3F-44F5-403B-BDD1-6E26A35173E2}" dt="2021-04-14T09:47:49.309" v="206" actId="2710"/>
          <ac:spMkLst>
            <pc:docMk/>
            <pc:sldMk cId="1589661922" sldId="257"/>
            <ac:spMk id="3" creationId="{3ED5C803-5E01-E242-8FF1-96353FBD6B7F}"/>
          </ac:spMkLst>
        </pc:spChg>
        <pc:spChg chg="del mod">
          <ac:chgData name="Wyman, Hilary" userId="f3bca22b-3a42-4d89-8a24-ce254d13f28a" providerId="ADAL" clId="{E2E1EA3F-44F5-403B-BDD1-6E26A35173E2}" dt="2021-04-14T09:46:16.404" v="153" actId="478"/>
          <ac:spMkLst>
            <pc:docMk/>
            <pc:sldMk cId="1589661922" sldId="257"/>
            <ac:spMk id="4" creationId="{23585DA8-22F9-4033-B49C-258219945A03}"/>
          </ac:spMkLst>
        </pc:spChg>
        <pc:spChg chg="add mod">
          <ac:chgData name="Wyman, Hilary" userId="f3bca22b-3a42-4d89-8a24-ce254d13f28a" providerId="ADAL" clId="{E2E1EA3F-44F5-403B-BDD1-6E26A35173E2}" dt="2021-06-02T14:38:35.316" v="1401" actId="20577"/>
          <ac:spMkLst>
            <pc:docMk/>
            <pc:sldMk cId="1589661922" sldId="257"/>
            <ac:spMk id="5" creationId="{962540C8-EFB1-4A26-905D-2795B8A860B5}"/>
          </ac:spMkLst>
        </pc:spChg>
      </pc:sldChg>
      <pc:sldChg chg="addSp modSp add mod">
        <pc:chgData name="Wyman, Hilary" userId="f3bca22b-3a42-4d89-8a24-ce254d13f28a" providerId="ADAL" clId="{E2E1EA3F-44F5-403B-BDD1-6E26A35173E2}" dt="2021-04-14T11:36:14.197" v="577"/>
        <pc:sldMkLst>
          <pc:docMk/>
          <pc:sldMk cId="947202216" sldId="304"/>
        </pc:sldMkLst>
        <pc:spChg chg="mod">
          <ac:chgData name="Wyman, Hilary" userId="f3bca22b-3a42-4d89-8a24-ce254d13f28a" providerId="ADAL" clId="{E2E1EA3F-44F5-403B-BDD1-6E26A35173E2}" dt="2021-04-14T11:35:49.369" v="569" actId="14100"/>
          <ac:spMkLst>
            <pc:docMk/>
            <pc:sldMk cId="947202216" sldId="304"/>
            <ac:spMk id="2" creationId="{EE8F5874-7B72-47AA-9495-8513776784C4}"/>
          </ac:spMkLst>
        </pc:spChg>
        <pc:spChg chg="mod">
          <ac:chgData name="Wyman, Hilary" userId="f3bca22b-3a42-4d89-8a24-ce254d13f28a" providerId="ADAL" clId="{E2E1EA3F-44F5-403B-BDD1-6E26A35173E2}" dt="2021-04-14T11:35:56.463" v="576" actId="1036"/>
          <ac:spMkLst>
            <pc:docMk/>
            <pc:sldMk cId="947202216" sldId="304"/>
            <ac:spMk id="5" creationId="{4A877ECA-49E6-4814-B87C-EB8E8AD9786B}"/>
          </ac:spMkLst>
        </pc:spChg>
        <pc:spChg chg="add mod">
          <ac:chgData name="Wyman, Hilary" userId="f3bca22b-3a42-4d89-8a24-ce254d13f28a" providerId="ADAL" clId="{E2E1EA3F-44F5-403B-BDD1-6E26A35173E2}" dt="2021-04-14T11:36:14.197" v="577"/>
          <ac:spMkLst>
            <pc:docMk/>
            <pc:sldMk cId="947202216" sldId="304"/>
            <ac:spMk id="7" creationId="{C8F5D0B5-9D0F-4ECF-BD7A-A04775E62BA1}"/>
          </ac:spMkLst>
        </pc:spChg>
        <pc:graphicFrameChg chg="mod modGraphic">
          <ac:chgData name="Wyman, Hilary" userId="f3bca22b-3a42-4d89-8a24-ce254d13f28a" providerId="ADAL" clId="{E2E1EA3F-44F5-403B-BDD1-6E26A35173E2}" dt="2021-04-14T11:35:56.463" v="576" actId="1036"/>
          <ac:graphicFrameMkLst>
            <pc:docMk/>
            <pc:sldMk cId="947202216" sldId="304"/>
            <ac:graphicFrameMk id="6" creationId="{00000000-0000-0000-0000-000000000000}"/>
          </ac:graphicFrameMkLst>
        </pc:graphicFrameChg>
        <pc:picChg chg="mod">
          <ac:chgData name="Wyman, Hilary" userId="f3bca22b-3a42-4d89-8a24-ce254d13f28a" providerId="ADAL" clId="{E2E1EA3F-44F5-403B-BDD1-6E26A35173E2}" dt="2021-04-14T11:35:56.463" v="576" actId="1036"/>
          <ac:picMkLst>
            <pc:docMk/>
            <pc:sldMk cId="947202216" sldId="304"/>
            <ac:picMk id="3" creationId="{B9578BB4-7BB0-49C3-BF2A-E8D0ACD65064}"/>
          </ac:picMkLst>
        </pc:picChg>
      </pc:sldChg>
      <pc:sldChg chg="addSp delSp modSp mod">
        <pc:chgData name="Wyman, Hilary" userId="f3bca22b-3a42-4d89-8a24-ce254d13f28a" providerId="ADAL" clId="{E2E1EA3F-44F5-403B-BDD1-6E26A35173E2}" dt="2021-05-06T14:14:50.552" v="1369" actId="2085"/>
        <pc:sldMkLst>
          <pc:docMk/>
          <pc:sldMk cId="4175427298" sldId="323"/>
        </pc:sldMkLst>
        <pc:spChg chg="mod">
          <ac:chgData name="Wyman, Hilary" userId="f3bca22b-3a42-4d89-8a24-ce254d13f28a" providerId="ADAL" clId="{E2E1EA3F-44F5-403B-BDD1-6E26A35173E2}" dt="2021-05-06T14:14:50.552" v="1369" actId="2085"/>
          <ac:spMkLst>
            <pc:docMk/>
            <pc:sldMk cId="4175427298" sldId="323"/>
            <ac:spMk id="3" creationId="{06253698-74E0-4AC6-9D05-0172701E76CB}"/>
          </ac:spMkLst>
        </pc:spChg>
        <pc:spChg chg="add mod">
          <ac:chgData name="Wyman, Hilary" userId="f3bca22b-3a42-4d89-8a24-ce254d13f28a" providerId="ADAL" clId="{E2E1EA3F-44F5-403B-BDD1-6E26A35173E2}" dt="2021-04-14T11:41:46.257" v="636" actId="1035"/>
          <ac:spMkLst>
            <pc:docMk/>
            <pc:sldMk cId="4175427298" sldId="323"/>
            <ac:spMk id="4" creationId="{112A6FAC-89DE-4BB5-8BCC-02E95B6661B1}"/>
          </ac:spMkLst>
        </pc:spChg>
        <pc:spChg chg="del">
          <ac:chgData name="Wyman, Hilary" userId="f3bca22b-3a42-4d89-8a24-ce254d13f28a" providerId="ADAL" clId="{E2E1EA3F-44F5-403B-BDD1-6E26A35173E2}" dt="2021-04-14T11:39:13.043" v="597" actId="478"/>
          <ac:spMkLst>
            <pc:docMk/>
            <pc:sldMk cId="4175427298" sldId="323"/>
            <ac:spMk id="5" creationId="{E4935EC9-E3FC-48ED-A64F-B9DBABCBE78D}"/>
          </ac:spMkLst>
        </pc:spChg>
        <pc:spChg chg="add mod">
          <ac:chgData name="Wyman, Hilary" userId="f3bca22b-3a42-4d89-8a24-ce254d13f28a" providerId="ADAL" clId="{E2E1EA3F-44F5-403B-BDD1-6E26A35173E2}" dt="2021-04-14T11:40:34.227" v="605"/>
          <ac:spMkLst>
            <pc:docMk/>
            <pc:sldMk cId="4175427298" sldId="323"/>
            <ac:spMk id="6" creationId="{C5286FB9-53ED-4325-8463-D36052EDA224}"/>
          </ac:spMkLst>
        </pc:spChg>
      </pc:sldChg>
      <pc:sldChg chg="addSp modSp mod">
        <pc:chgData name="Wyman, Hilary" userId="f3bca22b-3a42-4d89-8a24-ce254d13f28a" providerId="ADAL" clId="{E2E1EA3F-44F5-403B-BDD1-6E26A35173E2}" dt="2021-04-14T10:33:01.441" v="389" actId="20577"/>
        <pc:sldMkLst>
          <pc:docMk/>
          <pc:sldMk cId="2693347940" sldId="324"/>
        </pc:sldMkLst>
        <pc:spChg chg="add mod">
          <ac:chgData name="Wyman, Hilary" userId="f3bca22b-3a42-4d89-8a24-ce254d13f28a" providerId="ADAL" clId="{E2E1EA3F-44F5-403B-BDD1-6E26A35173E2}" dt="2021-04-14T10:06:51.454" v="354"/>
          <ac:spMkLst>
            <pc:docMk/>
            <pc:sldMk cId="2693347940" sldId="324"/>
            <ac:spMk id="4" creationId="{6748640B-3534-41B3-96E4-6457F5008370}"/>
          </ac:spMkLst>
        </pc:spChg>
        <pc:graphicFrameChg chg="mod modGraphic">
          <ac:chgData name="Wyman, Hilary" userId="f3bca22b-3a42-4d89-8a24-ce254d13f28a" providerId="ADAL" clId="{E2E1EA3F-44F5-403B-BDD1-6E26A35173E2}" dt="2021-04-14T10:33:01.441" v="389" actId="20577"/>
          <ac:graphicFrameMkLst>
            <pc:docMk/>
            <pc:sldMk cId="2693347940" sldId="324"/>
            <ac:graphicFrameMk id="3" creationId="{97166288-8F1B-440C-A982-ACF187BD22F2}"/>
          </ac:graphicFrameMkLst>
        </pc:graphicFrameChg>
      </pc:sldChg>
      <pc:sldChg chg="addSp modSp mod">
        <pc:chgData name="Wyman, Hilary" userId="f3bca22b-3a42-4d89-8a24-ce254d13f28a" providerId="ADAL" clId="{E2E1EA3F-44F5-403B-BDD1-6E26A35173E2}" dt="2021-04-14T13:04:17.607" v="1323" actId="20577"/>
        <pc:sldMkLst>
          <pc:docMk/>
          <pc:sldMk cId="127315192" sldId="328"/>
        </pc:sldMkLst>
        <pc:spChg chg="add mod">
          <ac:chgData name="Wyman, Hilary" userId="f3bca22b-3a42-4d89-8a24-ce254d13f28a" providerId="ADAL" clId="{E2E1EA3F-44F5-403B-BDD1-6E26A35173E2}" dt="2021-04-14T11:37:01.525" v="580"/>
          <ac:spMkLst>
            <pc:docMk/>
            <pc:sldMk cId="127315192" sldId="328"/>
            <ac:spMk id="6" creationId="{AC6063CF-235C-4F17-85DE-BEF1A3E6223A}"/>
          </ac:spMkLst>
        </pc:spChg>
        <pc:graphicFrameChg chg="mod modGraphic">
          <ac:chgData name="Wyman, Hilary" userId="f3bca22b-3a42-4d89-8a24-ce254d13f28a" providerId="ADAL" clId="{E2E1EA3F-44F5-403B-BDD1-6E26A35173E2}" dt="2021-04-14T13:04:17.607" v="1323" actId="20577"/>
          <ac:graphicFrameMkLst>
            <pc:docMk/>
            <pc:sldMk cId="127315192" sldId="328"/>
            <ac:graphicFrameMk id="4" creationId="{0EA5DC80-E0F3-4648-83A5-5BBDC5810938}"/>
          </ac:graphicFrameMkLst>
        </pc:graphicFrameChg>
        <pc:picChg chg="mod">
          <ac:chgData name="Wyman, Hilary" userId="f3bca22b-3a42-4d89-8a24-ce254d13f28a" providerId="ADAL" clId="{E2E1EA3F-44F5-403B-BDD1-6E26A35173E2}" dt="2021-04-14T11:37:35.774" v="587" actId="1076"/>
          <ac:picMkLst>
            <pc:docMk/>
            <pc:sldMk cId="127315192" sldId="328"/>
            <ac:picMk id="5" creationId="{CEA71692-B04A-4E73-9325-A585AA1D51E4}"/>
          </ac:picMkLst>
        </pc:picChg>
      </pc:sldChg>
      <pc:sldChg chg="addSp delSp modSp mod">
        <pc:chgData name="Wyman, Hilary" userId="f3bca22b-3a42-4d89-8a24-ce254d13f28a" providerId="ADAL" clId="{E2E1EA3F-44F5-403B-BDD1-6E26A35173E2}" dt="2021-05-05T10:29:44.456" v="1368" actId="20577"/>
        <pc:sldMkLst>
          <pc:docMk/>
          <pc:sldMk cId="2242577526" sldId="329"/>
        </pc:sldMkLst>
        <pc:spChg chg="del mod">
          <ac:chgData name="Wyman, Hilary" userId="f3bca22b-3a42-4d89-8a24-ce254d13f28a" providerId="ADAL" clId="{E2E1EA3F-44F5-403B-BDD1-6E26A35173E2}" dt="2021-04-14T09:49:24.559" v="216" actId="478"/>
          <ac:spMkLst>
            <pc:docMk/>
            <pc:sldMk cId="2242577526" sldId="329"/>
            <ac:spMk id="4" creationId="{D752AFE3-0E59-4BB8-BEBE-FD00F5B6F2DE}"/>
          </ac:spMkLst>
        </pc:spChg>
        <pc:spChg chg="del mod">
          <ac:chgData name="Wyman, Hilary" userId="f3bca22b-3a42-4d89-8a24-ce254d13f28a" providerId="ADAL" clId="{E2E1EA3F-44F5-403B-BDD1-6E26A35173E2}" dt="2021-04-14T09:49:24.559" v="216" actId="478"/>
          <ac:spMkLst>
            <pc:docMk/>
            <pc:sldMk cId="2242577526" sldId="329"/>
            <ac:spMk id="5" creationId="{45B00018-E2E4-4CFE-AECD-632A92E68339}"/>
          </ac:spMkLst>
        </pc:spChg>
        <pc:spChg chg="add mod">
          <ac:chgData name="Wyman, Hilary" userId="f3bca22b-3a42-4d89-8a24-ce254d13f28a" providerId="ADAL" clId="{E2E1EA3F-44F5-403B-BDD1-6E26A35173E2}" dt="2021-05-05T10:29:44.456" v="1368" actId="20577"/>
          <ac:spMkLst>
            <pc:docMk/>
            <pc:sldMk cId="2242577526" sldId="329"/>
            <ac:spMk id="6" creationId="{6DF6DC7B-B1B7-4E6D-954D-A52DB4805FC3}"/>
          </ac:spMkLst>
        </pc:spChg>
        <pc:spChg chg="mod">
          <ac:chgData name="Wyman, Hilary" userId="f3bca22b-3a42-4d89-8a24-ce254d13f28a" providerId="ADAL" clId="{E2E1EA3F-44F5-403B-BDD1-6E26A35173E2}" dt="2021-04-14T09:39:18.830" v="21" actId="1036"/>
          <ac:spMkLst>
            <pc:docMk/>
            <pc:sldMk cId="2242577526" sldId="329"/>
            <ac:spMk id="7" creationId="{35E464C3-D5B7-404A-9BD4-27D6CECBFC98}"/>
          </ac:spMkLst>
        </pc:spChg>
        <pc:picChg chg="del">
          <ac:chgData name="Wyman, Hilary" userId="f3bca22b-3a42-4d89-8a24-ce254d13f28a" providerId="ADAL" clId="{E2E1EA3F-44F5-403B-BDD1-6E26A35173E2}" dt="2021-04-14T09:49:24.559" v="216" actId="478"/>
          <ac:picMkLst>
            <pc:docMk/>
            <pc:sldMk cId="2242577526" sldId="329"/>
            <ac:picMk id="3" creationId="{D6CD59AC-B511-4752-AB24-4AF12F837F01}"/>
          </ac:picMkLst>
        </pc:picChg>
      </pc:sldChg>
      <pc:sldChg chg="modSp mod">
        <pc:chgData name="Wyman, Hilary" userId="f3bca22b-3a42-4d89-8a24-ce254d13f28a" providerId="ADAL" clId="{E2E1EA3F-44F5-403B-BDD1-6E26A35173E2}" dt="2021-04-14T11:58:34.127" v="1025" actId="14100"/>
        <pc:sldMkLst>
          <pc:docMk/>
          <pc:sldMk cId="1564652613" sldId="330"/>
        </pc:sldMkLst>
        <pc:spChg chg="mod">
          <ac:chgData name="Wyman, Hilary" userId="f3bca22b-3a42-4d89-8a24-ce254d13f28a" providerId="ADAL" clId="{E2E1EA3F-44F5-403B-BDD1-6E26A35173E2}" dt="2021-04-14T09:40:23.329" v="60" actId="1036"/>
          <ac:spMkLst>
            <pc:docMk/>
            <pc:sldMk cId="1564652613" sldId="330"/>
            <ac:spMk id="7" creationId="{35E464C3-D5B7-404A-9BD4-27D6CECBFC98}"/>
          </ac:spMkLst>
        </pc:spChg>
        <pc:picChg chg="mod">
          <ac:chgData name="Wyman, Hilary" userId="f3bca22b-3a42-4d89-8a24-ce254d13f28a" providerId="ADAL" clId="{E2E1EA3F-44F5-403B-BDD1-6E26A35173E2}" dt="2021-04-14T11:58:34.127" v="1025" actId="14100"/>
          <ac:picMkLst>
            <pc:docMk/>
            <pc:sldMk cId="1564652613" sldId="330"/>
            <ac:picMk id="2" creationId="{D4BF1AEE-581B-413C-B286-49278ADEA08D}"/>
          </ac:picMkLst>
        </pc:picChg>
      </pc:sldChg>
      <pc:sldChg chg="modSp mod">
        <pc:chgData name="Wyman, Hilary" userId="f3bca22b-3a42-4d89-8a24-ce254d13f28a" providerId="ADAL" clId="{E2E1EA3F-44F5-403B-BDD1-6E26A35173E2}" dt="2021-04-14T12:47:01.484" v="1043" actId="20577"/>
        <pc:sldMkLst>
          <pc:docMk/>
          <pc:sldMk cId="3947169928" sldId="331"/>
        </pc:sldMkLst>
        <pc:spChg chg="mod">
          <ac:chgData name="Wyman, Hilary" userId="f3bca22b-3a42-4d89-8a24-ce254d13f28a" providerId="ADAL" clId="{E2E1EA3F-44F5-403B-BDD1-6E26A35173E2}" dt="2021-04-14T09:41:27.032" v="98" actId="1038"/>
          <ac:spMkLst>
            <pc:docMk/>
            <pc:sldMk cId="3947169928" sldId="331"/>
            <ac:spMk id="2" creationId="{DDC9CC7A-AB96-4357-A174-7AE2B12E873A}"/>
          </ac:spMkLst>
        </pc:spChg>
        <pc:spChg chg="mod">
          <ac:chgData name="Wyman, Hilary" userId="f3bca22b-3a42-4d89-8a24-ce254d13f28a" providerId="ADAL" clId="{E2E1EA3F-44F5-403B-BDD1-6E26A35173E2}" dt="2021-04-14T12:47:01.484" v="1043" actId="20577"/>
          <ac:spMkLst>
            <pc:docMk/>
            <pc:sldMk cId="3947169928" sldId="331"/>
            <ac:spMk id="5" creationId="{126566F4-64CF-4016-B178-4135CBCCEF3A}"/>
          </ac:spMkLst>
        </pc:spChg>
        <pc:spChg chg="mod">
          <ac:chgData name="Wyman, Hilary" userId="f3bca22b-3a42-4d89-8a24-ce254d13f28a" providerId="ADAL" clId="{E2E1EA3F-44F5-403B-BDD1-6E26A35173E2}" dt="2021-04-14T09:41:20.658" v="86" actId="1036"/>
          <ac:spMkLst>
            <pc:docMk/>
            <pc:sldMk cId="3947169928" sldId="331"/>
            <ac:spMk id="7" creationId="{35E464C3-D5B7-404A-9BD4-27D6CECBFC98}"/>
          </ac:spMkLst>
        </pc:spChg>
      </pc:sldChg>
      <pc:sldChg chg="modSp mod">
        <pc:chgData name="Wyman, Hilary" userId="f3bca22b-3a42-4d89-8a24-ce254d13f28a" providerId="ADAL" clId="{E2E1EA3F-44F5-403B-BDD1-6E26A35173E2}" dt="2021-04-14T14:13:16.039" v="1356" actId="13926"/>
        <pc:sldMkLst>
          <pc:docMk/>
          <pc:sldMk cId="862893263" sldId="332"/>
        </pc:sldMkLst>
        <pc:spChg chg="mod">
          <ac:chgData name="Wyman, Hilary" userId="f3bca22b-3a42-4d89-8a24-ce254d13f28a" providerId="ADAL" clId="{E2E1EA3F-44F5-403B-BDD1-6E26A35173E2}" dt="2021-04-14T09:41:55.157" v="122" actId="1038"/>
          <ac:spMkLst>
            <pc:docMk/>
            <pc:sldMk cId="862893263" sldId="332"/>
            <ac:spMk id="2" creationId="{9F2D4202-C1D7-4755-BAF1-C4D564F16603}"/>
          </ac:spMkLst>
        </pc:spChg>
        <pc:spChg chg="mod">
          <ac:chgData name="Wyman, Hilary" userId="f3bca22b-3a42-4d89-8a24-ce254d13f28a" providerId="ADAL" clId="{E2E1EA3F-44F5-403B-BDD1-6E26A35173E2}" dt="2021-04-14T14:13:16.039" v="1356" actId="13926"/>
          <ac:spMkLst>
            <pc:docMk/>
            <pc:sldMk cId="862893263" sldId="332"/>
            <ac:spMk id="5" creationId="{01EB14A2-EB19-4218-89B5-96CB754E5335}"/>
          </ac:spMkLst>
        </pc:spChg>
        <pc:spChg chg="mod">
          <ac:chgData name="Wyman, Hilary" userId="f3bca22b-3a42-4d89-8a24-ce254d13f28a" providerId="ADAL" clId="{E2E1EA3F-44F5-403B-BDD1-6E26A35173E2}" dt="2021-04-14T09:41:50.422" v="110" actId="1036"/>
          <ac:spMkLst>
            <pc:docMk/>
            <pc:sldMk cId="862893263" sldId="332"/>
            <ac:spMk id="7" creationId="{35E464C3-D5B7-404A-9BD4-27D6CECBFC98}"/>
          </ac:spMkLst>
        </pc:spChg>
      </pc:sldChg>
      <pc:sldChg chg="modSp mod">
        <pc:chgData name="Wyman, Hilary" userId="f3bca22b-3a42-4d89-8a24-ce254d13f28a" providerId="ADAL" clId="{E2E1EA3F-44F5-403B-BDD1-6E26A35173E2}" dt="2021-04-14T12:55:28.147" v="1223" actId="20577"/>
        <pc:sldMkLst>
          <pc:docMk/>
          <pc:sldMk cId="2775759644" sldId="333"/>
        </pc:sldMkLst>
        <pc:spChg chg="mod">
          <ac:chgData name="Wyman, Hilary" userId="f3bca22b-3a42-4d89-8a24-ce254d13f28a" providerId="ADAL" clId="{E2E1EA3F-44F5-403B-BDD1-6E26A35173E2}" dt="2021-04-14T09:42:16.281" v="148" actId="1038"/>
          <ac:spMkLst>
            <pc:docMk/>
            <pc:sldMk cId="2775759644" sldId="333"/>
            <ac:spMk id="2" creationId="{D0B04E2A-8579-42AF-ADE1-A59DBF6ED507}"/>
          </ac:spMkLst>
        </pc:spChg>
        <pc:spChg chg="mod">
          <ac:chgData name="Wyman, Hilary" userId="f3bca22b-3a42-4d89-8a24-ce254d13f28a" providerId="ADAL" clId="{E2E1EA3F-44F5-403B-BDD1-6E26A35173E2}" dt="2021-04-14T12:55:28.147" v="1223" actId="20577"/>
          <ac:spMkLst>
            <pc:docMk/>
            <pc:sldMk cId="2775759644" sldId="333"/>
            <ac:spMk id="5" creationId="{E6FC2057-FA7B-4EFE-AC16-B471AE7DD41C}"/>
          </ac:spMkLst>
        </pc:spChg>
        <pc:spChg chg="mod">
          <ac:chgData name="Wyman, Hilary" userId="f3bca22b-3a42-4d89-8a24-ce254d13f28a" providerId="ADAL" clId="{E2E1EA3F-44F5-403B-BDD1-6E26A35173E2}" dt="2021-04-14T09:42:07.890" v="136" actId="1035"/>
          <ac:spMkLst>
            <pc:docMk/>
            <pc:sldMk cId="2775759644" sldId="333"/>
            <ac:spMk id="7" creationId="{35E464C3-D5B7-404A-9BD4-27D6CECBFC98}"/>
          </ac:spMkLst>
        </pc:spChg>
      </pc:sldChg>
      <pc:sldChg chg="modSp mod">
        <pc:chgData name="Wyman, Hilary" userId="f3bca22b-3a42-4d89-8a24-ce254d13f28a" providerId="ADAL" clId="{E2E1EA3F-44F5-403B-BDD1-6E26A35173E2}" dt="2021-04-14T12:52:39.618" v="1067" actId="14100"/>
        <pc:sldMkLst>
          <pc:docMk/>
          <pc:sldMk cId="243984594" sldId="334"/>
        </pc:sldMkLst>
        <pc:spChg chg="mod">
          <ac:chgData name="Wyman, Hilary" userId="f3bca22b-3a42-4d89-8a24-ce254d13f28a" providerId="ADAL" clId="{E2E1EA3F-44F5-403B-BDD1-6E26A35173E2}" dt="2021-04-14T12:52:10.650" v="1058" actId="1036"/>
          <ac:spMkLst>
            <pc:docMk/>
            <pc:sldMk cId="243984594" sldId="334"/>
            <ac:spMk id="7" creationId="{35E464C3-D5B7-404A-9BD4-27D6CECBFC98}"/>
          </ac:spMkLst>
        </pc:spChg>
        <pc:picChg chg="mod">
          <ac:chgData name="Wyman, Hilary" userId="f3bca22b-3a42-4d89-8a24-ce254d13f28a" providerId="ADAL" clId="{E2E1EA3F-44F5-403B-BDD1-6E26A35173E2}" dt="2021-04-14T12:52:39.618" v="1067" actId="14100"/>
          <ac:picMkLst>
            <pc:docMk/>
            <pc:sldMk cId="243984594" sldId="334"/>
            <ac:picMk id="2" creationId="{AB38EE07-759C-4EE2-A6DF-DB3DF4ECF816}"/>
          </ac:picMkLst>
        </pc:picChg>
      </pc:sldChg>
      <pc:sldChg chg="modSp mod">
        <pc:chgData name="Wyman, Hilary" userId="f3bca22b-3a42-4d89-8a24-ce254d13f28a" providerId="ADAL" clId="{E2E1EA3F-44F5-403B-BDD1-6E26A35173E2}" dt="2021-05-06T14:19:06.218" v="1392" actId="1038"/>
        <pc:sldMkLst>
          <pc:docMk/>
          <pc:sldMk cId="752322576" sldId="335"/>
        </pc:sldMkLst>
        <pc:spChg chg="mod">
          <ac:chgData name="Wyman, Hilary" userId="f3bca22b-3a42-4d89-8a24-ce254d13f28a" providerId="ADAL" clId="{E2E1EA3F-44F5-403B-BDD1-6E26A35173E2}" dt="2021-05-06T14:19:06.218" v="1392" actId="1038"/>
          <ac:spMkLst>
            <pc:docMk/>
            <pc:sldMk cId="752322576" sldId="335"/>
            <ac:spMk id="2" creationId="{BBE4BA88-FC07-4D67-B31E-D39C6FFDEA5D}"/>
          </ac:spMkLst>
        </pc:spChg>
        <pc:spChg chg="mod">
          <ac:chgData name="Wyman, Hilary" userId="f3bca22b-3a42-4d89-8a24-ce254d13f28a" providerId="ADAL" clId="{E2E1EA3F-44F5-403B-BDD1-6E26A35173E2}" dt="2021-05-06T14:18:40.563" v="1380" actId="20577"/>
          <ac:spMkLst>
            <pc:docMk/>
            <pc:sldMk cId="752322576" sldId="335"/>
            <ac:spMk id="3" creationId="{504729C4-D50F-4BD4-85F2-F04DC4E2F531}"/>
          </ac:spMkLst>
        </pc:spChg>
        <pc:spChg chg="mod">
          <ac:chgData name="Wyman, Hilary" userId="f3bca22b-3a42-4d89-8a24-ce254d13f28a" providerId="ADAL" clId="{E2E1EA3F-44F5-403B-BDD1-6E26A35173E2}" dt="2021-05-06T14:19:06.218" v="1392" actId="1038"/>
          <ac:spMkLst>
            <pc:docMk/>
            <pc:sldMk cId="752322576" sldId="335"/>
            <ac:spMk id="4" creationId="{12FA5BFE-368E-4587-94C7-8B0ECAB3D1FB}"/>
          </ac:spMkLst>
        </pc:spChg>
        <pc:spChg chg="mod">
          <ac:chgData name="Wyman, Hilary" userId="f3bca22b-3a42-4d89-8a24-ce254d13f28a" providerId="ADAL" clId="{E2E1EA3F-44F5-403B-BDD1-6E26A35173E2}" dt="2021-04-14T12:53:14.930" v="1079" actId="1036"/>
          <ac:spMkLst>
            <pc:docMk/>
            <pc:sldMk cId="752322576" sldId="335"/>
            <ac:spMk id="7" creationId="{35E464C3-D5B7-404A-9BD4-27D6CECBFC98}"/>
          </ac:spMkLst>
        </pc:spChg>
      </pc:sldChg>
      <pc:sldChg chg="add del">
        <pc:chgData name="Wyman, Hilary" userId="f3bca22b-3a42-4d89-8a24-ce254d13f28a" providerId="ADAL" clId="{E2E1EA3F-44F5-403B-BDD1-6E26A35173E2}" dt="2021-04-14T11:57:29.362" v="1020" actId="2696"/>
        <pc:sldMkLst>
          <pc:docMk/>
          <pc:sldMk cId="2011625047" sldId="336"/>
        </pc:sldMkLst>
      </pc:sldChg>
      <pc:sldChg chg="addSp delSp modSp add mod">
        <pc:chgData name="Wyman, Hilary" userId="f3bca22b-3a42-4d89-8a24-ce254d13f28a" providerId="ADAL" clId="{E2E1EA3F-44F5-403B-BDD1-6E26A35173E2}" dt="2021-04-14T09:53:45.228" v="256" actId="113"/>
        <pc:sldMkLst>
          <pc:docMk/>
          <pc:sldMk cId="1823311234" sldId="337"/>
        </pc:sldMkLst>
        <pc:spChg chg="add mod">
          <ac:chgData name="Wyman, Hilary" userId="f3bca22b-3a42-4d89-8a24-ce254d13f28a" providerId="ADAL" clId="{E2E1EA3F-44F5-403B-BDD1-6E26A35173E2}" dt="2021-04-14T09:53:45.228" v="256" actId="113"/>
          <ac:spMkLst>
            <pc:docMk/>
            <pc:sldMk cId="1823311234" sldId="337"/>
            <ac:spMk id="4" creationId="{A344F3FC-5366-48CE-A6E9-DC98E07EE5E6}"/>
          </ac:spMkLst>
        </pc:spChg>
        <pc:spChg chg="del">
          <ac:chgData name="Wyman, Hilary" userId="f3bca22b-3a42-4d89-8a24-ce254d13f28a" providerId="ADAL" clId="{E2E1EA3F-44F5-403B-BDD1-6E26A35173E2}" dt="2021-04-14T09:52:21.260" v="239" actId="478"/>
          <ac:spMkLst>
            <pc:docMk/>
            <pc:sldMk cId="1823311234" sldId="337"/>
            <ac:spMk id="6" creationId="{6DF6DC7B-B1B7-4E6D-954D-A52DB4805FC3}"/>
          </ac:spMkLst>
        </pc:spChg>
      </pc:sldChg>
      <pc:sldChg chg="addSp delSp modSp add mod">
        <pc:chgData name="Wyman, Hilary" userId="f3bca22b-3a42-4d89-8a24-ce254d13f28a" providerId="ADAL" clId="{E2E1EA3F-44F5-403B-BDD1-6E26A35173E2}" dt="2021-04-14T11:30:17.918" v="441" actId="207"/>
        <pc:sldMkLst>
          <pc:docMk/>
          <pc:sldMk cId="1006077162" sldId="338"/>
        </pc:sldMkLst>
        <pc:spChg chg="del">
          <ac:chgData name="Wyman, Hilary" userId="f3bca22b-3a42-4d89-8a24-ce254d13f28a" providerId="ADAL" clId="{E2E1EA3F-44F5-403B-BDD1-6E26A35173E2}" dt="2021-04-14T09:54:32.071" v="260" actId="478"/>
          <ac:spMkLst>
            <pc:docMk/>
            <pc:sldMk cId="1006077162" sldId="338"/>
            <ac:spMk id="4" creationId="{A344F3FC-5366-48CE-A6E9-DC98E07EE5E6}"/>
          </ac:spMkLst>
        </pc:spChg>
        <pc:spChg chg="add del mod">
          <ac:chgData name="Wyman, Hilary" userId="f3bca22b-3a42-4d89-8a24-ce254d13f28a" providerId="ADAL" clId="{E2E1EA3F-44F5-403B-BDD1-6E26A35173E2}" dt="2021-04-14T09:58:51.147" v="304" actId="478"/>
          <ac:spMkLst>
            <pc:docMk/>
            <pc:sldMk cId="1006077162" sldId="338"/>
            <ac:spMk id="5" creationId="{0A204228-E1D5-4929-8E4E-EB6A508FB72C}"/>
          </ac:spMkLst>
        </pc:spChg>
        <pc:spChg chg="add del mod">
          <ac:chgData name="Wyman, Hilary" userId="f3bca22b-3a42-4d89-8a24-ce254d13f28a" providerId="ADAL" clId="{E2E1EA3F-44F5-403B-BDD1-6E26A35173E2}" dt="2021-04-14T10:03:20.312" v="334" actId="1076"/>
          <ac:spMkLst>
            <pc:docMk/>
            <pc:sldMk cId="1006077162" sldId="338"/>
            <ac:spMk id="9" creationId="{585BC56D-72A9-4597-8CB6-1130BFCE808B}"/>
          </ac:spMkLst>
        </pc:spChg>
        <pc:graphicFrameChg chg="add del mod modGraphic">
          <ac:chgData name="Wyman, Hilary" userId="f3bca22b-3a42-4d89-8a24-ce254d13f28a" providerId="ADAL" clId="{E2E1EA3F-44F5-403B-BDD1-6E26A35173E2}" dt="2021-04-14T11:30:17.918" v="441" actId="207"/>
          <ac:graphicFrameMkLst>
            <pc:docMk/>
            <pc:sldMk cId="1006077162" sldId="338"/>
            <ac:graphicFrameMk id="6" creationId="{A25E93E0-6F2E-4F5B-84EA-AA8236DB84C7}"/>
          </ac:graphicFrameMkLst>
        </pc:graphicFrameChg>
        <pc:picChg chg="add del mod">
          <ac:chgData name="Wyman, Hilary" userId="f3bca22b-3a42-4d89-8a24-ce254d13f28a" providerId="ADAL" clId="{E2E1EA3F-44F5-403B-BDD1-6E26A35173E2}" dt="2021-04-14T10:03:35.253" v="336" actId="1076"/>
          <ac:picMkLst>
            <pc:docMk/>
            <pc:sldMk cId="1006077162" sldId="338"/>
            <ac:picMk id="8" creationId="{D4FB8352-107F-47F4-8ED8-928A85BDCA15}"/>
          </ac:picMkLst>
        </pc:picChg>
      </pc:sldChg>
      <pc:sldChg chg="modSp add mod ord">
        <pc:chgData name="Wyman, Hilary" userId="f3bca22b-3a42-4d89-8a24-ce254d13f28a" providerId="ADAL" clId="{E2E1EA3F-44F5-403B-BDD1-6E26A35173E2}" dt="2021-05-05T10:17:21.789" v="1364" actId="2085"/>
        <pc:sldMkLst>
          <pc:docMk/>
          <pc:sldMk cId="3233461336" sldId="339"/>
        </pc:sldMkLst>
        <pc:spChg chg="mod">
          <ac:chgData name="Wyman, Hilary" userId="f3bca22b-3a42-4d89-8a24-ce254d13f28a" providerId="ADAL" clId="{E2E1EA3F-44F5-403B-BDD1-6E26A35173E2}" dt="2021-05-05T10:17:21.789" v="1364" actId="2085"/>
          <ac:spMkLst>
            <pc:docMk/>
            <pc:sldMk cId="3233461336" sldId="339"/>
            <ac:spMk id="5" creationId="{0A204228-E1D5-4929-8E4E-EB6A508FB72C}"/>
          </ac:spMkLst>
        </pc:spChg>
      </pc:sldChg>
      <pc:sldChg chg="add del">
        <pc:chgData name="Wyman, Hilary" userId="f3bca22b-3a42-4d89-8a24-ce254d13f28a" providerId="ADAL" clId="{E2E1EA3F-44F5-403B-BDD1-6E26A35173E2}" dt="2021-04-14T11:36:50.994" v="579"/>
        <pc:sldMkLst>
          <pc:docMk/>
          <pc:sldMk cId="2161899561" sldId="340"/>
        </pc:sldMkLst>
      </pc:sldChg>
      <pc:sldChg chg="addSp delSp modSp add del mod">
        <pc:chgData name="Wyman, Hilary" userId="f3bca22b-3a42-4d89-8a24-ce254d13f28a" providerId="ADAL" clId="{E2E1EA3F-44F5-403B-BDD1-6E26A35173E2}" dt="2021-04-14T11:49:38.833" v="837" actId="2696"/>
        <pc:sldMkLst>
          <pc:docMk/>
          <pc:sldMk cId="4197614484" sldId="340"/>
        </pc:sldMkLst>
        <pc:spChg chg="del mod">
          <ac:chgData name="Wyman, Hilary" userId="f3bca22b-3a42-4d89-8a24-ce254d13f28a" providerId="ADAL" clId="{E2E1EA3F-44F5-403B-BDD1-6E26A35173E2}" dt="2021-04-14T11:44:14.710" v="685" actId="478"/>
          <ac:spMkLst>
            <pc:docMk/>
            <pc:sldMk cId="4197614484" sldId="340"/>
            <ac:spMk id="3" creationId="{06253698-74E0-4AC6-9D05-0172701E76CB}"/>
          </ac:spMkLst>
        </pc:spChg>
        <pc:spChg chg="del">
          <ac:chgData name="Wyman, Hilary" userId="f3bca22b-3a42-4d89-8a24-ce254d13f28a" providerId="ADAL" clId="{E2E1EA3F-44F5-403B-BDD1-6E26A35173E2}" dt="2021-04-14T11:44:14.710" v="685" actId="478"/>
          <ac:spMkLst>
            <pc:docMk/>
            <pc:sldMk cId="4197614484" sldId="340"/>
            <ac:spMk id="4" creationId="{112A6FAC-89DE-4BB5-8BCC-02E95B6661B1}"/>
          </ac:spMkLst>
        </pc:spChg>
        <pc:spChg chg="add del mod">
          <ac:chgData name="Wyman, Hilary" userId="f3bca22b-3a42-4d89-8a24-ce254d13f28a" providerId="ADAL" clId="{E2E1EA3F-44F5-403B-BDD1-6E26A35173E2}" dt="2021-04-14T11:44:20.975" v="686" actId="478"/>
          <ac:spMkLst>
            <pc:docMk/>
            <pc:sldMk cId="4197614484" sldId="340"/>
            <ac:spMk id="5" creationId="{8E8F1DD5-2EFD-48EC-8D95-4A43FD6D753C}"/>
          </ac:spMkLst>
        </pc:spChg>
        <pc:spChg chg="add del mod">
          <ac:chgData name="Wyman, Hilary" userId="f3bca22b-3a42-4d89-8a24-ce254d13f28a" providerId="ADAL" clId="{E2E1EA3F-44F5-403B-BDD1-6E26A35173E2}" dt="2021-04-14T11:44:23.413" v="687" actId="478"/>
          <ac:spMkLst>
            <pc:docMk/>
            <pc:sldMk cId="4197614484" sldId="340"/>
            <ac:spMk id="8" creationId="{ABB3371E-B6D5-4C81-8919-3D444258D3D0}"/>
          </ac:spMkLst>
        </pc:spChg>
        <pc:spChg chg="add del mod">
          <ac:chgData name="Wyman, Hilary" userId="f3bca22b-3a42-4d89-8a24-ce254d13f28a" providerId="ADAL" clId="{E2E1EA3F-44F5-403B-BDD1-6E26A35173E2}" dt="2021-04-14T11:44:56.741" v="697"/>
          <ac:spMkLst>
            <pc:docMk/>
            <pc:sldMk cId="4197614484" sldId="340"/>
            <ac:spMk id="9" creationId="{16C506A5-2F9D-4187-AFBA-08FEA52F993A}"/>
          </ac:spMkLst>
        </pc:spChg>
        <pc:spChg chg="add del mod">
          <ac:chgData name="Wyman, Hilary" userId="f3bca22b-3a42-4d89-8a24-ce254d13f28a" providerId="ADAL" clId="{E2E1EA3F-44F5-403B-BDD1-6E26A35173E2}" dt="2021-04-14T11:44:56.741" v="697"/>
          <ac:spMkLst>
            <pc:docMk/>
            <pc:sldMk cId="4197614484" sldId="340"/>
            <ac:spMk id="10" creationId="{3FA7D24F-0E13-4138-8B42-EDDAC7ACF73C}"/>
          </ac:spMkLst>
        </pc:spChg>
        <pc:spChg chg="add mod">
          <ac:chgData name="Wyman, Hilary" userId="f3bca22b-3a42-4d89-8a24-ce254d13f28a" providerId="ADAL" clId="{E2E1EA3F-44F5-403B-BDD1-6E26A35173E2}" dt="2021-04-14T11:45:37.584" v="736" actId="1035"/>
          <ac:spMkLst>
            <pc:docMk/>
            <pc:sldMk cId="4197614484" sldId="340"/>
            <ac:spMk id="11" creationId="{83CDB9B5-96A5-4C75-B17B-1D75BBD127A3}"/>
          </ac:spMkLst>
        </pc:spChg>
        <pc:spChg chg="add mod">
          <ac:chgData name="Wyman, Hilary" userId="f3bca22b-3a42-4d89-8a24-ce254d13f28a" providerId="ADAL" clId="{E2E1EA3F-44F5-403B-BDD1-6E26A35173E2}" dt="2021-04-14T11:45:37.584" v="736" actId="1035"/>
          <ac:spMkLst>
            <pc:docMk/>
            <pc:sldMk cId="4197614484" sldId="340"/>
            <ac:spMk id="12" creationId="{AABEC393-DA61-46B9-A532-272A35E2C553}"/>
          </ac:spMkLst>
        </pc:spChg>
      </pc:sldChg>
      <pc:sldChg chg="addSp modSp add mod">
        <pc:chgData name="Wyman, Hilary" userId="f3bca22b-3a42-4d89-8a24-ce254d13f28a" providerId="ADAL" clId="{E2E1EA3F-44F5-403B-BDD1-6E26A35173E2}" dt="2021-05-06T14:15:31.079" v="1370" actId="2085"/>
        <pc:sldMkLst>
          <pc:docMk/>
          <pc:sldMk cId="887442497" sldId="400"/>
        </pc:sldMkLst>
        <pc:spChg chg="mod">
          <ac:chgData name="Wyman, Hilary" userId="f3bca22b-3a42-4d89-8a24-ce254d13f28a" providerId="ADAL" clId="{E2E1EA3F-44F5-403B-BDD1-6E26A35173E2}" dt="2021-05-06T14:15:31.079" v="1370" actId="2085"/>
          <ac:spMkLst>
            <pc:docMk/>
            <pc:sldMk cId="887442497" sldId="400"/>
            <ac:spMk id="3" creationId="{06253698-74E0-4AC6-9D05-0172701E76CB}"/>
          </ac:spMkLst>
        </pc:spChg>
        <pc:spChg chg="add mod">
          <ac:chgData name="Wyman, Hilary" userId="f3bca22b-3a42-4d89-8a24-ce254d13f28a" providerId="ADAL" clId="{E2E1EA3F-44F5-403B-BDD1-6E26A35173E2}" dt="2021-04-14T11:50:01.114" v="838"/>
          <ac:spMkLst>
            <pc:docMk/>
            <pc:sldMk cId="887442497" sldId="400"/>
            <ac:spMk id="4" creationId="{D0C664A6-BEDC-4716-A02B-C14AFE5E7330}"/>
          </ac:spMkLst>
        </pc:spChg>
        <pc:spChg chg="mod">
          <ac:chgData name="Wyman, Hilary" userId="f3bca22b-3a42-4d89-8a24-ce254d13f28a" providerId="ADAL" clId="{E2E1EA3F-44F5-403B-BDD1-6E26A35173E2}" dt="2021-04-14T11:50:44.552" v="876" actId="1036"/>
          <ac:spMkLst>
            <pc:docMk/>
            <pc:sldMk cId="887442497" sldId="400"/>
            <ac:spMk id="5" creationId="{E4935EC9-E3FC-48ED-A64F-B9DBABCBE78D}"/>
          </ac:spMkLst>
        </pc:spChg>
      </pc:sldChg>
      <pc:sldChg chg="addSp modSp mod">
        <pc:chgData name="Wyman, Hilary" userId="f3bca22b-3a42-4d89-8a24-ce254d13f28a" providerId="ADAL" clId="{E2E1EA3F-44F5-403B-BDD1-6E26A35173E2}" dt="2021-05-06T14:15:45.891" v="1371" actId="2085"/>
        <pc:sldMkLst>
          <pc:docMk/>
          <pc:sldMk cId="2078334360" sldId="401"/>
        </pc:sldMkLst>
        <pc:spChg chg="mod">
          <ac:chgData name="Wyman, Hilary" userId="f3bca22b-3a42-4d89-8a24-ce254d13f28a" providerId="ADAL" clId="{E2E1EA3F-44F5-403B-BDD1-6E26A35173E2}" dt="2021-05-06T14:15:45.891" v="1371" actId="2085"/>
          <ac:spMkLst>
            <pc:docMk/>
            <pc:sldMk cId="2078334360" sldId="401"/>
            <ac:spMk id="3" creationId="{06253698-74E0-4AC6-9D05-0172701E76CB}"/>
          </ac:spMkLst>
        </pc:spChg>
        <pc:spChg chg="mod">
          <ac:chgData name="Wyman, Hilary" userId="f3bca22b-3a42-4d89-8a24-ce254d13f28a" providerId="ADAL" clId="{E2E1EA3F-44F5-403B-BDD1-6E26A35173E2}" dt="2021-04-14T11:56:49.456" v="1009" actId="1076"/>
          <ac:spMkLst>
            <pc:docMk/>
            <pc:sldMk cId="2078334360" sldId="401"/>
            <ac:spMk id="5" creationId="{E4935EC9-E3FC-48ED-A64F-B9DBABCBE78D}"/>
          </ac:spMkLst>
        </pc:spChg>
        <pc:spChg chg="add mod">
          <ac:chgData name="Wyman, Hilary" userId="f3bca22b-3a42-4d89-8a24-ce254d13f28a" providerId="ADAL" clId="{E2E1EA3F-44F5-403B-BDD1-6E26A35173E2}" dt="2021-04-14T11:54:43.894" v="967"/>
          <ac:spMkLst>
            <pc:docMk/>
            <pc:sldMk cId="2078334360" sldId="401"/>
            <ac:spMk id="6" creationId="{3C9E26EE-7E6F-446E-B80E-90964634310F}"/>
          </ac:spMkLst>
        </pc:spChg>
        <pc:picChg chg="mod">
          <ac:chgData name="Wyman, Hilary" userId="f3bca22b-3a42-4d89-8a24-ce254d13f28a" providerId="ADAL" clId="{E2E1EA3F-44F5-403B-BDD1-6E26A35173E2}" dt="2021-04-14T11:56:53.800" v="1019" actId="1035"/>
          <ac:picMkLst>
            <pc:docMk/>
            <pc:sldMk cId="2078334360" sldId="401"/>
            <ac:picMk id="2" creationId="{8E1465E6-06F0-4079-ACD0-A6F04E12076E}"/>
          </ac:picMkLst>
        </pc:picChg>
      </pc:sldChg>
    </pc:docChg>
  </pc:docChgLst>
  <pc:docChgLst>
    <pc:chgData name="Bushell, Karen" userId="19dd44b5-e099-4de8-80dd-5f64219f3a96" providerId="ADAL" clId="{7BE4D7C2-FA0E-40AF-81FE-B7C3130FA2F2}"/>
    <pc:docChg chg="delSld">
      <pc:chgData name="Bushell, Karen" userId="19dd44b5-e099-4de8-80dd-5f64219f3a96" providerId="ADAL" clId="{7BE4D7C2-FA0E-40AF-81FE-B7C3130FA2F2}" dt="2021-03-17T11:04:57.043" v="2" actId="2696"/>
      <pc:docMkLst>
        <pc:docMk/>
      </pc:docMkLst>
      <pc:sldChg chg="del">
        <pc:chgData name="Bushell, Karen" userId="19dd44b5-e099-4de8-80dd-5f64219f3a96" providerId="ADAL" clId="{7BE4D7C2-FA0E-40AF-81FE-B7C3130FA2F2}" dt="2021-03-17T11:04:54.582" v="0" actId="2696"/>
        <pc:sldMkLst>
          <pc:docMk/>
          <pc:sldMk cId="1543620941" sldId="336"/>
        </pc:sldMkLst>
      </pc:sldChg>
      <pc:sldChg chg="del">
        <pc:chgData name="Bushell, Karen" userId="19dd44b5-e099-4de8-80dd-5f64219f3a96" providerId="ADAL" clId="{7BE4D7C2-FA0E-40AF-81FE-B7C3130FA2F2}" dt="2021-03-17T11:04:56.007" v="1" actId="2696"/>
        <pc:sldMkLst>
          <pc:docMk/>
          <pc:sldMk cId="3274176371" sldId="337"/>
        </pc:sldMkLst>
      </pc:sldChg>
      <pc:sldChg chg="del">
        <pc:chgData name="Bushell, Karen" userId="19dd44b5-e099-4de8-80dd-5f64219f3a96" providerId="ADAL" clId="{7BE4D7C2-FA0E-40AF-81FE-B7C3130FA2F2}" dt="2021-03-17T11:04:57.043" v="2" actId="2696"/>
        <pc:sldMkLst>
          <pc:docMk/>
          <pc:sldMk cId="1384621739" sldId="33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3542421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2318361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4122494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8352674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6/2/2021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53110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5"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 id="2147483740" r:id="rId33"/>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2:</a:t>
            </a:r>
          </a:p>
          <a:p>
            <a:r>
              <a:rPr lang="en-US" sz="2800" dirty="0">
                <a:latin typeface="+mj-lt"/>
                <a:cs typeface="Calibri"/>
              </a:rPr>
              <a:t>Supporting health, well-being and resilience in Wales</a:t>
            </a:r>
            <a:endParaRPr lang="en-GB" sz="2800" dirty="0">
              <a:latin typeface="+mj-lt"/>
              <a:cs typeface="Arial" panose="020B0604020202020204" pitchFamily="34" charset="0"/>
            </a:endParaRPr>
          </a:p>
        </p:txBody>
      </p:sp>
      <p:sp>
        <p:nvSpPr>
          <p:cNvPr id="5" name="Subtitle 2">
            <a:extLst>
              <a:ext uri="{FF2B5EF4-FFF2-40B4-BE49-F238E27FC236}">
                <a16:creationId xmlns:a16="http://schemas.microsoft.com/office/drawing/2014/main" id="{962540C8-EFB1-4A26-905D-2795B8A860B5}"/>
              </a:ext>
            </a:extLst>
          </p:cNvPr>
          <p:cNvSpPr txBox="1">
            <a:spLocks/>
          </p:cNvSpPr>
          <p:nvPr/>
        </p:nvSpPr>
        <p:spPr>
          <a:xfrm>
            <a:off x="5658905" y="3957137"/>
            <a:ext cx="6264385" cy="801949"/>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mj-lt"/>
                <a:cs typeface="Calibri"/>
              </a:rPr>
              <a:t>Task 2 (a) part 2</a:t>
            </a:r>
          </a:p>
          <a:p>
            <a:r>
              <a:rPr lang="en-US" dirty="0">
                <a:latin typeface="+mj-lt"/>
                <a:cs typeface="Calibri"/>
              </a:rPr>
              <a:t>Assessing an individual’s needs</a:t>
            </a:r>
            <a:endParaRPr lang="en-GB" dirty="0">
              <a:latin typeface="+mj-lt"/>
              <a:cs typeface="Arial" panose="020B0604020202020204" pitchFamily="34" charset="0"/>
            </a:endParaRP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3698-74E0-4AC6-9D05-0172701E76CB}"/>
              </a:ext>
            </a:extLst>
          </p:cNvPr>
          <p:cNvSpPr>
            <a:spLocks noGrp="1"/>
          </p:cNvSpPr>
          <p:nvPr>
            <p:ph idx="1"/>
          </p:nvPr>
        </p:nvSpPr>
        <p:spPr>
          <a:xfrm>
            <a:off x="522027" y="2677898"/>
            <a:ext cx="11056416" cy="3957658"/>
          </a:xfrm>
          <a:ln>
            <a:noFill/>
          </a:ln>
        </p:spPr>
        <p:txBody>
          <a:bodyPr vert="horz" lIns="91440" tIns="45720" rIns="91440" bIns="45720" rtlCol="0" anchor="t">
            <a:noAutofit/>
          </a:bodyPr>
          <a:lstStyle/>
          <a:p>
            <a:pPr>
              <a:lnSpc>
                <a:spcPct val="100000"/>
              </a:lnSpc>
              <a:spcBef>
                <a:spcPts val="0"/>
              </a:spcBef>
              <a:spcAft>
                <a:spcPts val="0"/>
              </a:spcAft>
              <a:buNone/>
            </a:pPr>
            <a:r>
              <a:rPr lang="en-GB" sz="2400" dirty="0">
                <a:ea typeface="+mn-lt"/>
                <a:cs typeface="+mn-lt"/>
              </a:rPr>
              <a:t>A care needs assessment aims to </a:t>
            </a:r>
            <a:r>
              <a:rPr lang="en-GB" sz="2400" b="1" dirty="0">
                <a:solidFill>
                  <a:srgbClr val="9900FF"/>
                </a:solidFill>
                <a:ea typeface="+mn-lt"/>
                <a:cs typeface="+mn-lt"/>
              </a:rPr>
              <a:t>work out exactly what the individual's needs are, and the level and type of care and support required to meet these needs.</a:t>
            </a:r>
            <a:r>
              <a:rPr lang="en-GB" sz="2400" dirty="0">
                <a:ea typeface="+mn-lt"/>
                <a:cs typeface="+mn-lt"/>
              </a:rPr>
              <a:t> It will also help the local authority to decide whether or not the individual is </a:t>
            </a:r>
            <a:r>
              <a:rPr lang="en-GB" sz="2400" b="1" dirty="0">
                <a:solidFill>
                  <a:srgbClr val="9900FF"/>
                </a:solidFill>
                <a:ea typeface="+mn-lt"/>
                <a:cs typeface="+mn-lt"/>
              </a:rPr>
              <a:t>eligible for care and support </a:t>
            </a:r>
            <a:r>
              <a:rPr lang="en-GB" sz="2400" dirty="0">
                <a:ea typeface="+mn-lt"/>
                <a:cs typeface="+mn-lt"/>
              </a:rPr>
              <a:t>funded by the council.</a:t>
            </a:r>
          </a:p>
          <a:p>
            <a:pPr>
              <a:lnSpc>
                <a:spcPct val="100000"/>
              </a:lnSpc>
              <a:spcBef>
                <a:spcPts val="0"/>
              </a:spcBef>
              <a:spcAft>
                <a:spcPts val="0"/>
              </a:spcAft>
              <a:buNone/>
            </a:pPr>
            <a:endParaRPr lang="en-GB" sz="2400" dirty="0"/>
          </a:p>
          <a:p>
            <a:pPr>
              <a:lnSpc>
                <a:spcPct val="100000"/>
              </a:lnSpc>
              <a:buNone/>
            </a:pPr>
            <a:r>
              <a:rPr lang="en-GB" sz="2400" dirty="0">
                <a:ea typeface="+mn-lt"/>
                <a:cs typeface="+mn-lt"/>
              </a:rPr>
              <a:t>Even if the individual is </a:t>
            </a:r>
            <a:r>
              <a:rPr lang="en-GB" sz="2400" b="1" dirty="0">
                <a:solidFill>
                  <a:srgbClr val="9900FF"/>
                </a:solidFill>
                <a:ea typeface="+mn-lt"/>
                <a:cs typeface="+mn-lt"/>
              </a:rPr>
              <a:t>not eligible,</a:t>
            </a:r>
            <a:r>
              <a:rPr lang="en-GB" sz="2400" dirty="0">
                <a:ea typeface="+mn-lt"/>
                <a:cs typeface="+mn-lt"/>
              </a:rPr>
              <a:t> the care needs assessment may still be useful, as it might </a:t>
            </a:r>
            <a:r>
              <a:rPr lang="en-GB" sz="2400" b="1" dirty="0">
                <a:solidFill>
                  <a:srgbClr val="9900FF"/>
                </a:solidFill>
                <a:ea typeface="+mn-lt"/>
                <a:cs typeface="+mn-lt"/>
              </a:rPr>
              <a:t>provide valuable information on the kind of care and support that is required, </a:t>
            </a:r>
            <a:r>
              <a:rPr lang="en-GB" sz="2400" dirty="0">
                <a:ea typeface="+mn-lt"/>
                <a:cs typeface="+mn-lt"/>
              </a:rPr>
              <a:t>and which can be accessed through other options. A local authority cannot refuse to carry out an assessment because they think the individual will not be eligible for funded care and support.</a:t>
            </a:r>
            <a:endParaRPr lang="en-GB" sz="2400" dirty="0"/>
          </a:p>
          <a:p>
            <a:pPr>
              <a:buNone/>
            </a:pPr>
            <a:endParaRPr lang="en-GB" b="1" dirty="0">
              <a:ea typeface="+mn-lt"/>
              <a:cs typeface="+mn-lt"/>
            </a:endParaRPr>
          </a:p>
          <a:p>
            <a:pPr marL="0" indent="0">
              <a:buNone/>
            </a:pPr>
            <a:endParaRPr lang="en-GB" b="1" dirty="0">
              <a:ea typeface="+mn-lt"/>
              <a:cs typeface="+mn-lt"/>
            </a:endParaRPr>
          </a:p>
          <a:p>
            <a:endParaRPr lang="en-GB" dirty="0">
              <a:cs typeface="Calibri"/>
            </a:endParaRPr>
          </a:p>
        </p:txBody>
      </p:sp>
      <p:sp>
        <p:nvSpPr>
          <p:cNvPr id="5" name="Title 1">
            <a:extLst>
              <a:ext uri="{FF2B5EF4-FFF2-40B4-BE49-F238E27FC236}">
                <a16:creationId xmlns:a16="http://schemas.microsoft.com/office/drawing/2014/main" id="{E4935EC9-E3FC-48ED-A64F-B9DBABCBE78D}"/>
              </a:ext>
            </a:extLst>
          </p:cNvPr>
          <p:cNvSpPr txBox="1">
            <a:spLocks/>
          </p:cNvSpPr>
          <p:nvPr/>
        </p:nvSpPr>
        <p:spPr>
          <a:xfrm>
            <a:off x="522026" y="1505993"/>
            <a:ext cx="11056416" cy="817234"/>
          </a:xfrm>
          <a:prstGeom prst="rect">
            <a:avLst/>
          </a:prstGeom>
          <a:solidFill>
            <a:srgbClr val="B18DCC">
              <a:alpha val="82000"/>
            </a:srgb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ea typeface="+mj-lt"/>
                <a:cs typeface="+mj-lt"/>
              </a:rPr>
              <a:t>What is a care needs assessment? </a:t>
            </a:r>
            <a:endParaRPr lang="en-GB" sz="3200" dirty="0">
              <a:ea typeface="+mj-lt"/>
              <a:cs typeface="+mj-lt"/>
            </a:endParaRPr>
          </a:p>
        </p:txBody>
      </p:sp>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887442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3698-74E0-4AC6-9D05-0172701E76CB}"/>
              </a:ext>
            </a:extLst>
          </p:cNvPr>
          <p:cNvSpPr>
            <a:spLocks noGrp="1"/>
          </p:cNvSpPr>
          <p:nvPr>
            <p:ph idx="1"/>
          </p:nvPr>
        </p:nvSpPr>
        <p:spPr>
          <a:xfrm>
            <a:off x="522025" y="2988418"/>
            <a:ext cx="5957977" cy="3307692"/>
          </a:xfrm>
          <a:ln>
            <a:noFill/>
          </a:ln>
        </p:spPr>
        <p:txBody>
          <a:bodyPr vert="horz" lIns="91440" tIns="45720" rIns="91440" bIns="45720" rtlCol="0" anchor="t">
            <a:noAutofit/>
          </a:bodyPr>
          <a:lstStyle/>
          <a:p>
            <a:pPr>
              <a:buNone/>
            </a:pPr>
            <a:r>
              <a:rPr lang="en-GB" sz="2200" dirty="0">
                <a:ea typeface="+mn-lt"/>
                <a:cs typeface="+mn-lt"/>
              </a:rPr>
              <a:t>A care needs assessment will usually </a:t>
            </a:r>
            <a:r>
              <a:rPr lang="en-GB" sz="2200" b="1" dirty="0">
                <a:solidFill>
                  <a:srgbClr val="9900FF"/>
                </a:solidFill>
                <a:ea typeface="+mn-lt"/>
                <a:cs typeface="+mn-lt"/>
              </a:rPr>
              <a:t>involve a series of questions,</a:t>
            </a:r>
            <a:r>
              <a:rPr lang="en-GB" sz="2200" dirty="0">
                <a:ea typeface="+mn-lt"/>
                <a:cs typeface="+mn-lt"/>
              </a:rPr>
              <a:t> often in the form of a discussion. The assessment is designed to </a:t>
            </a:r>
            <a:r>
              <a:rPr lang="en-GB" sz="2200" b="1" dirty="0">
                <a:solidFill>
                  <a:srgbClr val="9900FF"/>
                </a:solidFill>
                <a:ea typeface="+mn-lt"/>
                <a:cs typeface="+mn-lt"/>
              </a:rPr>
              <a:t>find out the individual's 'personal outcomes' </a:t>
            </a:r>
            <a:r>
              <a:rPr lang="en-GB" sz="2200" dirty="0">
                <a:ea typeface="+mn-lt"/>
                <a:cs typeface="+mn-lt"/>
              </a:rPr>
              <a:t>– that is, what the individual’s </a:t>
            </a:r>
            <a:r>
              <a:rPr lang="en-GB" sz="2200" b="1" dirty="0">
                <a:solidFill>
                  <a:srgbClr val="9900FF"/>
                </a:solidFill>
                <a:ea typeface="+mn-lt"/>
                <a:cs typeface="+mn-lt"/>
              </a:rPr>
              <a:t>needs are and what support they want in order to achieve their aims. </a:t>
            </a:r>
          </a:p>
          <a:p>
            <a:pPr>
              <a:buNone/>
            </a:pPr>
            <a:r>
              <a:rPr lang="en-GB" sz="2200" dirty="0">
                <a:ea typeface="+mn-lt"/>
                <a:cs typeface="+mn-lt"/>
              </a:rPr>
              <a:t>For example, the individual might struggle with cooking and so want the support to be able to cook their own meals. </a:t>
            </a:r>
            <a:endParaRPr lang="en-GB" sz="2200" dirty="0">
              <a:cs typeface="Calibri"/>
            </a:endParaRPr>
          </a:p>
          <a:p>
            <a:pPr>
              <a:buNone/>
            </a:pPr>
            <a:endParaRPr lang="en-GB" dirty="0">
              <a:cs typeface="Calibri"/>
            </a:endParaRPr>
          </a:p>
          <a:p>
            <a:pPr>
              <a:buNone/>
            </a:pPr>
            <a:endParaRPr lang="en-GB" b="1" dirty="0">
              <a:ea typeface="+mn-lt"/>
              <a:cs typeface="+mn-lt"/>
            </a:endParaRPr>
          </a:p>
          <a:p>
            <a:pPr marL="0" indent="0">
              <a:buNone/>
            </a:pPr>
            <a:endParaRPr lang="en-GB" b="1" dirty="0">
              <a:ea typeface="+mn-lt"/>
              <a:cs typeface="+mn-lt"/>
            </a:endParaRPr>
          </a:p>
          <a:p>
            <a:endParaRPr lang="en-GB" dirty="0">
              <a:cs typeface="Calibri"/>
            </a:endParaRPr>
          </a:p>
        </p:txBody>
      </p:sp>
      <p:sp>
        <p:nvSpPr>
          <p:cNvPr id="5" name="Title 1">
            <a:extLst>
              <a:ext uri="{FF2B5EF4-FFF2-40B4-BE49-F238E27FC236}">
                <a16:creationId xmlns:a16="http://schemas.microsoft.com/office/drawing/2014/main" id="{E4935EC9-E3FC-48ED-A64F-B9DBABCBE78D}"/>
              </a:ext>
            </a:extLst>
          </p:cNvPr>
          <p:cNvSpPr txBox="1">
            <a:spLocks/>
          </p:cNvSpPr>
          <p:nvPr/>
        </p:nvSpPr>
        <p:spPr>
          <a:xfrm>
            <a:off x="544041" y="1553487"/>
            <a:ext cx="11103917" cy="1047210"/>
          </a:xfrm>
          <a:prstGeom prst="rect">
            <a:avLst/>
          </a:prstGeom>
          <a:solidFill>
            <a:srgbClr val="B18DCC">
              <a:alpha val="82000"/>
            </a:srgb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ea typeface="+mj-lt"/>
                <a:cs typeface="+mj-lt"/>
              </a:rPr>
              <a:t>What should you expect with a care needs assessment? </a:t>
            </a:r>
            <a:endParaRPr lang="en-GB" sz="3200" dirty="0">
              <a:ea typeface="+mj-lt"/>
              <a:cs typeface="+mj-lt"/>
            </a:endParaRPr>
          </a:p>
        </p:txBody>
      </p:sp>
      <p:pic>
        <p:nvPicPr>
          <p:cNvPr id="2" name="Picture 3" descr="A person standing in a kitchen preparing food&#10;&#10;Description automatically generated">
            <a:extLst>
              <a:ext uri="{FF2B5EF4-FFF2-40B4-BE49-F238E27FC236}">
                <a16:creationId xmlns:a16="http://schemas.microsoft.com/office/drawing/2014/main" id="{8E1465E6-06F0-4079-ACD0-A6F04E12076E}"/>
              </a:ext>
            </a:extLst>
          </p:cNvPr>
          <p:cNvPicPr>
            <a:picLocks noChangeAspect="1"/>
          </p:cNvPicPr>
          <p:nvPr/>
        </p:nvPicPr>
        <p:blipFill>
          <a:blip r:embed="rId2"/>
          <a:stretch>
            <a:fillRect/>
          </a:stretch>
        </p:blipFill>
        <p:spPr>
          <a:xfrm>
            <a:off x="6793366" y="2988418"/>
            <a:ext cx="4832576" cy="2805291"/>
          </a:xfrm>
          <a:prstGeom prst="rect">
            <a:avLst/>
          </a:prstGeom>
        </p:spPr>
      </p:pic>
      <p:sp>
        <p:nvSpPr>
          <p:cNvPr id="6" name="Rectangle 5">
            <a:extLst>
              <a:ext uri="{FF2B5EF4-FFF2-40B4-BE49-F238E27FC236}">
                <a16:creationId xmlns:a16="http://schemas.microsoft.com/office/drawing/2014/main" id="{3C9E26EE-7E6F-446E-B80E-90964634310F}"/>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2078334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2" name="Picture 1">
            <a:extLst>
              <a:ext uri="{FF2B5EF4-FFF2-40B4-BE49-F238E27FC236}">
                <a16:creationId xmlns:a16="http://schemas.microsoft.com/office/drawing/2014/main" id="{D4BF1AEE-581B-413C-B286-49278ADEA08D}"/>
              </a:ext>
            </a:extLst>
          </p:cNvPr>
          <p:cNvPicPr>
            <a:picLocks noChangeAspect="1"/>
          </p:cNvPicPr>
          <p:nvPr/>
        </p:nvPicPr>
        <p:blipFill>
          <a:blip r:embed="rId2"/>
          <a:stretch>
            <a:fillRect/>
          </a:stretch>
        </p:blipFill>
        <p:spPr>
          <a:xfrm>
            <a:off x="391396" y="1244860"/>
            <a:ext cx="11388925" cy="5506634"/>
          </a:xfrm>
          <a:prstGeom prst="rect">
            <a:avLst/>
          </a:prstGeom>
        </p:spPr>
      </p:pic>
    </p:spTree>
    <p:extLst>
      <p:ext uri="{BB962C8B-B14F-4D97-AF65-F5344CB8AC3E}">
        <p14:creationId xmlns:p14="http://schemas.microsoft.com/office/powerpoint/2010/main" val="1564652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19319"/>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DDC9CC7A-AB96-4357-A174-7AE2B12E873A}"/>
              </a:ext>
            </a:extLst>
          </p:cNvPr>
          <p:cNvSpPr/>
          <p:nvPr/>
        </p:nvSpPr>
        <p:spPr>
          <a:xfrm>
            <a:off x="531074" y="1367408"/>
            <a:ext cx="4992072" cy="461665"/>
          </a:xfrm>
          <a:prstGeom prst="rect">
            <a:avLst/>
          </a:prstGeom>
        </p:spPr>
        <p:txBody>
          <a:bodyPr wrap="none">
            <a:spAutoFit/>
          </a:bodyPr>
          <a:lstStyle/>
          <a:p>
            <a:r>
              <a:rPr lang="en-GB" sz="2400" b="1" dirty="0"/>
              <a:t>Assessing an individual's needs</a:t>
            </a:r>
          </a:p>
        </p:txBody>
      </p:sp>
      <p:pic>
        <p:nvPicPr>
          <p:cNvPr id="4" name="Picture 3">
            <a:extLst>
              <a:ext uri="{FF2B5EF4-FFF2-40B4-BE49-F238E27FC236}">
                <a16:creationId xmlns:a16="http://schemas.microsoft.com/office/drawing/2014/main" id="{4D4582FA-1399-4DDA-AFBC-704722D13414}"/>
              </a:ext>
            </a:extLst>
          </p:cNvPr>
          <p:cNvPicPr>
            <a:picLocks noChangeAspect="1"/>
          </p:cNvPicPr>
          <p:nvPr/>
        </p:nvPicPr>
        <p:blipFill>
          <a:blip r:embed="rId2"/>
          <a:stretch>
            <a:fillRect/>
          </a:stretch>
        </p:blipFill>
        <p:spPr>
          <a:xfrm>
            <a:off x="6268292" y="1829073"/>
            <a:ext cx="5161708" cy="3395766"/>
          </a:xfrm>
          <a:prstGeom prst="rect">
            <a:avLst/>
          </a:prstGeom>
        </p:spPr>
      </p:pic>
      <p:sp>
        <p:nvSpPr>
          <p:cNvPr id="5" name="TextBox 4">
            <a:extLst>
              <a:ext uri="{FF2B5EF4-FFF2-40B4-BE49-F238E27FC236}">
                <a16:creationId xmlns:a16="http://schemas.microsoft.com/office/drawing/2014/main" id="{126566F4-64CF-4016-B178-4135CBCCEF3A}"/>
              </a:ext>
            </a:extLst>
          </p:cNvPr>
          <p:cNvSpPr txBox="1"/>
          <p:nvPr/>
        </p:nvSpPr>
        <p:spPr>
          <a:xfrm>
            <a:off x="522026" y="2021305"/>
            <a:ext cx="5573974" cy="4611519"/>
          </a:xfrm>
          <a:prstGeom prst="rect">
            <a:avLst/>
          </a:prstGeom>
          <a:noFill/>
        </p:spPr>
        <p:txBody>
          <a:bodyPr wrap="square" rtlCol="0">
            <a:spAutoFit/>
          </a:bodyPr>
          <a:lstStyle/>
          <a:p>
            <a:pPr lvl="0" defTabSz="914400">
              <a:lnSpc>
                <a:spcPct val="90000"/>
              </a:lnSpc>
              <a:spcBef>
                <a:spcPts val="1000"/>
              </a:spcBef>
            </a:pPr>
            <a:r>
              <a:rPr lang="en-GB" sz="2800" dirty="0">
                <a:solidFill>
                  <a:prstClr val="black"/>
                </a:solidFill>
                <a:latin typeface="Calibri" panose="020F0502020204030204"/>
                <a:cs typeface="Calibri"/>
              </a:rPr>
              <a:t>Think about the following questions:</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Does your individual already have a care and support plan?</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Have they been assessed for a care and support plan before?</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Would an Assessment for Care and Support be useful?</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Would it help with their needs?</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Do they already have a carer? Have they been assessed?</a:t>
            </a:r>
          </a:p>
        </p:txBody>
      </p:sp>
    </p:spTree>
    <p:extLst>
      <p:ext uri="{BB962C8B-B14F-4D97-AF65-F5344CB8AC3E}">
        <p14:creationId xmlns:p14="http://schemas.microsoft.com/office/powerpoint/2010/main" val="3947169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19319"/>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9F2D4202-C1D7-4755-BAF1-C4D564F16603}"/>
              </a:ext>
            </a:extLst>
          </p:cNvPr>
          <p:cNvSpPr/>
          <p:nvPr/>
        </p:nvSpPr>
        <p:spPr>
          <a:xfrm>
            <a:off x="543105" y="1403502"/>
            <a:ext cx="4992072" cy="461665"/>
          </a:xfrm>
          <a:prstGeom prst="rect">
            <a:avLst/>
          </a:prstGeom>
        </p:spPr>
        <p:txBody>
          <a:bodyPr wrap="none">
            <a:spAutoFit/>
          </a:bodyPr>
          <a:lstStyle/>
          <a:p>
            <a:r>
              <a:rPr lang="en-GB" sz="2400" b="1" dirty="0"/>
              <a:t>Assessing an individual's needs</a:t>
            </a:r>
          </a:p>
        </p:txBody>
      </p:sp>
      <p:pic>
        <p:nvPicPr>
          <p:cNvPr id="4" name="Picture 3">
            <a:extLst>
              <a:ext uri="{FF2B5EF4-FFF2-40B4-BE49-F238E27FC236}">
                <a16:creationId xmlns:a16="http://schemas.microsoft.com/office/drawing/2014/main" id="{0ABFD4DD-C44F-4297-A5C6-3DC2C7CCD16E}"/>
              </a:ext>
            </a:extLst>
          </p:cNvPr>
          <p:cNvPicPr>
            <a:picLocks noChangeAspect="1"/>
          </p:cNvPicPr>
          <p:nvPr/>
        </p:nvPicPr>
        <p:blipFill>
          <a:blip r:embed="rId2"/>
          <a:stretch>
            <a:fillRect/>
          </a:stretch>
        </p:blipFill>
        <p:spPr>
          <a:xfrm>
            <a:off x="6533147" y="2218283"/>
            <a:ext cx="5018805" cy="3038559"/>
          </a:xfrm>
          <a:prstGeom prst="rect">
            <a:avLst/>
          </a:prstGeom>
        </p:spPr>
      </p:pic>
      <p:sp>
        <p:nvSpPr>
          <p:cNvPr id="5" name="TextBox 4">
            <a:extLst>
              <a:ext uri="{FF2B5EF4-FFF2-40B4-BE49-F238E27FC236}">
                <a16:creationId xmlns:a16="http://schemas.microsoft.com/office/drawing/2014/main" id="{01EB14A2-EB19-4218-89B5-96CB754E5335}"/>
              </a:ext>
            </a:extLst>
          </p:cNvPr>
          <p:cNvSpPr txBox="1"/>
          <p:nvPr/>
        </p:nvSpPr>
        <p:spPr>
          <a:xfrm>
            <a:off x="522026" y="2045368"/>
            <a:ext cx="5794553" cy="3835922"/>
          </a:xfrm>
          <a:prstGeom prst="rect">
            <a:avLst/>
          </a:prstGeom>
          <a:noFill/>
        </p:spPr>
        <p:txBody>
          <a:bodyPr wrap="square" rtlCol="0">
            <a:spAutoFit/>
          </a:bodyPr>
          <a:lstStyle/>
          <a:p>
            <a:pPr lvl="0" defTabSz="914400">
              <a:lnSpc>
                <a:spcPct val="90000"/>
              </a:lnSpc>
              <a:spcBef>
                <a:spcPts val="1000"/>
              </a:spcBef>
            </a:pPr>
            <a:r>
              <a:rPr lang="en-GB" sz="2800" dirty="0">
                <a:solidFill>
                  <a:prstClr val="black"/>
                </a:solidFill>
                <a:latin typeface="Calibri" panose="020F0502020204030204"/>
                <a:cs typeface="Calibri"/>
              </a:rPr>
              <a:t>The individual will be asked to think about the following questions:</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What's happening in your life?</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What matters to you?</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What could stop you achieving this?</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What are your strengths and skill?</a:t>
            </a:r>
          </a:p>
          <a:p>
            <a:pPr marL="457200" lvl="0" indent="-457200" defTabSz="914400">
              <a:lnSpc>
                <a:spcPct val="90000"/>
              </a:lnSpc>
              <a:spcBef>
                <a:spcPts val="1000"/>
              </a:spcBef>
              <a:buFont typeface="Wingdings" panose="020B0604020202020204" pitchFamily="34" charset="0"/>
              <a:buChar char="v"/>
            </a:pPr>
            <a:r>
              <a:rPr lang="en-GB" sz="2800" dirty="0">
                <a:solidFill>
                  <a:prstClr val="black"/>
                </a:solidFill>
                <a:latin typeface="Calibri" panose="020F0502020204030204"/>
                <a:cs typeface="Calibri"/>
              </a:rPr>
              <a:t>What are you worried about?</a:t>
            </a:r>
          </a:p>
        </p:txBody>
      </p:sp>
    </p:spTree>
    <p:extLst>
      <p:ext uri="{BB962C8B-B14F-4D97-AF65-F5344CB8AC3E}">
        <p14:creationId xmlns:p14="http://schemas.microsoft.com/office/powerpoint/2010/main" val="862893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19319"/>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D0B04E2A-8579-42AF-ADE1-A59DBF6ED507}"/>
              </a:ext>
            </a:extLst>
          </p:cNvPr>
          <p:cNvSpPr/>
          <p:nvPr/>
        </p:nvSpPr>
        <p:spPr>
          <a:xfrm>
            <a:off x="519042" y="1403503"/>
            <a:ext cx="4907113" cy="461665"/>
          </a:xfrm>
          <a:prstGeom prst="rect">
            <a:avLst/>
          </a:prstGeom>
        </p:spPr>
        <p:txBody>
          <a:bodyPr wrap="none">
            <a:spAutoFit/>
          </a:bodyPr>
          <a:lstStyle/>
          <a:p>
            <a:r>
              <a:rPr lang="en-GB" sz="2400" b="1" dirty="0"/>
              <a:t>Assessing an individual's needs</a:t>
            </a:r>
          </a:p>
        </p:txBody>
      </p:sp>
      <p:pic>
        <p:nvPicPr>
          <p:cNvPr id="4" name="Picture 3">
            <a:extLst>
              <a:ext uri="{FF2B5EF4-FFF2-40B4-BE49-F238E27FC236}">
                <a16:creationId xmlns:a16="http://schemas.microsoft.com/office/drawing/2014/main" id="{B88424D8-36F4-422C-90FF-D78B9CCEAFA0}"/>
              </a:ext>
            </a:extLst>
          </p:cNvPr>
          <p:cNvPicPr>
            <a:picLocks noChangeAspect="1"/>
          </p:cNvPicPr>
          <p:nvPr/>
        </p:nvPicPr>
        <p:blipFill>
          <a:blip r:embed="rId3"/>
          <a:stretch>
            <a:fillRect/>
          </a:stretch>
        </p:blipFill>
        <p:spPr>
          <a:xfrm>
            <a:off x="7772401" y="1910964"/>
            <a:ext cx="4127316" cy="3876225"/>
          </a:xfrm>
          <a:prstGeom prst="rect">
            <a:avLst/>
          </a:prstGeom>
        </p:spPr>
      </p:pic>
      <p:sp>
        <p:nvSpPr>
          <p:cNvPr id="5" name="TextBox 4">
            <a:extLst>
              <a:ext uri="{FF2B5EF4-FFF2-40B4-BE49-F238E27FC236}">
                <a16:creationId xmlns:a16="http://schemas.microsoft.com/office/drawing/2014/main" id="{E6FC2057-FA7B-4EFE-AC16-B471AE7DD41C}"/>
              </a:ext>
            </a:extLst>
          </p:cNvPr>
          <p:cNvSpPr txBox="1"/>
          <p:nvPr/>
        </p:nvSpPr>
        <p:spPr>
          <a:xfrm>
            <a:off x="519041" y="1910964"/>
            <a:ext cx="7311637" cy="4774640"/>
          </a:xfrm>
          <a:prstGeom prst="rect">
            <a:avLst/>
          </a:prstGeom>
          <a:noFill/>
        </p:spPr>
        <p:txBody>
          <a:bodyPr wrap="square" rtlCol="0">
            <a:spAutoFit/>
          </a:bodyPr>
          <a:lstStyle/>
          <a:p>
            <a:pPr lvl="0" defTabSz="914400">
              <a:lnSpc>
                <a:spcPct val="90000"/>
              </a:lnSpc>
              <a:spcBef>
                <a:spcPts val="1000"/>
              </a:spcBef>
            </a:pPr>
            <a:r>
              <a:rPr lang="en-GB" sz="2200" b="1" dirty="0">
                <a:solidFill>
                  <a:prstClr val="black"/>
                </a:solidFill>
                <a:latin typeface="Calibri" panose="020F0502020204030204"/>
                <a:cs typeface="Calibri"/>
              </a:rPr>
              <a:t>The assessment covers the following:</a:t>
            </a: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what the individual wants to achieve – their personal outcomes</a:t>
            </a:r>
            <a:endParaRPr lang="en-GB" sz="2200" dirty="0">
              <a:solidFill>
                <a:prstClr val="black"/>
              </a:solidFill>
              <a:latin typeface="Calibri" panose="020F0502020204030204"/>
              <a:cs typeface="Calibri"/>
            </a:endParaRP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what is stopping them – the barriers and risks</a:t>
            </a:r>
            <a:endParaRPr lang="en-GB" sz="2200" dirty="0">
              <a:solidFill>
                <a:prstClr val="black"/>
              </a:solidFill>
              <a:latin typeface="Calibri" panose="020F0502020204030204"/>
            </a:endParaRP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whether the individual needs information and advice</a:t>
            </a:r>
            <a:endParaRPr lang="en-GB" sz="2200" dirty="0">
              <a:solidFill>
                <a:prstClr val="black"/>
              </a:solidFill>
              <a:latin typeface="Calibri" panose="020F0502020204030204"/>
            </a:endParaRP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what other support the individual receives, for example, from a </a:t>
            </a:r>
            <a:r>
              <a:rPr lang="en-GB" sz="2200" b="1" dirty="0">
                <a:solidFill>
                  <a:prstClr val="black"/>
                </a:solidFill>
                <a:latin typeface="Calibri" panose="020F0502020204030204"/>
                <a:ea typeface="+mn-lt"/>
                <a:cs typeface="Calibri" panose="020F0502020204030204"/>
              </a:rPr>
              <a:t>family member</a:t>
            </a:r>
            <a:endParaRPr lang="en-GB" sz="2200" dirty="0">
              <a:solidFill>
                <a:prstClr val="black"/>
              </a:solidFill>
              <a:latin typeface="Calibri" panose="020F0502020204030204"/>
            </a:endParaRP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what community-based services might help the individual</a:t>
            </a:r>
            <a:endParaRPr lang="en-GB" sz="2200" dirty="0">
              <a:solidFill>
                <a:prstClr val="black"/>
              </a:solidFill>
              <a:latin typeface="Calibri" panose="020F0502020204030204"/>
            </a:endParaRP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what care and support will be delivered by social services and their partners</a:t>
            </a:r>
            <a:endParaRPr lang="en-GB" sz="2200" dirty="0">
              <a:solidFill>
                <a:prstClr val="black"/>
              </a:solidFill>
              <a:latin typeface="Calibri" panose="020F0502020204030204"/>
            </a:endParaRP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how the individual’s progress will be monitored</a:t>
            </a:r>
            <a:endParaRPr lang="en-GB" sz="2200" dirty="0">
              <a:solidFill>
                <a:prstClr val="black"/>
              </a:solidFill>
              <a:latin typeface="Calibri" panose="020F0502020204030204"/>
            </a:endParaRPr>
          </a:p>
          <a:p>
            <a:pPr marL="228600" lvl="0" indent="-228600" defTabSz="914400">
              <a:lnSpc>
                <a:spcPct val="90000"/>
              </a:lnSpc>
              <a:spcBef>
                <a:spcPts val="1000"/>
              </a:spcBef>
              <a:buFont typeface="Arial" panose="020B0604020202020204" pitchFamily="34" charset="0"/>
              <a:buChar char="•"/>
            </a:pPr>
            <a:r>
              <a:rPr lang="en-GB" sz="2200" dirty="0">
                <a:solidFill>
                  <a:prstClr val="black"/>
                </a:solidFill>
                <a:latin typeface="Calibri" panose="020F0502020204030204"/>
                <a:ea typeface="+mn-lt"/>
                <a:cs typeface="Calibri" panose="020F0502020204030204"/>
              </a:rPr>
              <a:t>the date of the individual’s next review.</a:t>
            </a:r>
            <a:endParaRPr lang="en-GB" sz="2200" dirty="0">
              <a:solidFill>
                <a:prstClr val="black"/>
              </a:solidFill>
              <a:latin typeface="Calibri" panose="020F0502020204030204"/>
            </a:endParaRPr>
          </a:p>
        </p:txBody>
      </p:sp>
    </p:spTree>
    <p:extLst>
      <p:ext uri="{BB962C8B-B14F-4D97-AF65-F5344CB8AC3E}">
        <p14:creationId xmlns:p14="http://schemas.microsoft.com/office/powerpoint/2010/main" val="2775759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19319"/>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2" name="Picture 1">
            <a:extLst>
              <a:ext uri="{FF2B5EF4-FFF2-40B4-BE49-F238E27FC236}">
                <a16:creationId xmlns:a16="http://schemas.microsoft.com/office/drawing/2014/main" id="{AB38EE07-759C-4EE2-A6DF-DB3DF4ECF816}"/>
              </a:ext>
            </a:extLst>
          </p:cNvPr>
          <p:cNvPicPr>
            <a:picLocks noChangeAspect="1"/>
          </p:cNvPicPr>
          <p:nvPr/>
        </p:nvPicPr>
        <p:blipFill>
          <a:blip r:embed="rId2"/>
          <a:stretch>
            <a:fillRect/>
          </a:stretch>
        </p:blipFill>
        <p:spPr>
          <a:xfrm>
            <a:off x="390354" y="1243158"/>
            <a:ext cx="11329407" cy="5418901"/>
          </a:xfrm>
          <a:prstGeom prst="rect">
            <a:avLst/>
          </a:prstGeom>
        </p:spPr>
      </p:pic>
    </p:spTree>
    <p:extLst>
      <p:ext uri="{BB962C8B-B14F-4D97-AF65-F5344CB8AC3E}">
        <p14:creationId xmlns:p14="http://schemas.microsoft.com/office/powerpoint/2010/main" val="243984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19319"/>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BBE4BA88-FC07-4D67-B31E-D39C6FFDEA5D}"/>
              </a:ext>
            </a:extLst>
          </p:cNvPr>
          <p:cNvSpPr/>
          <p:nvPr/>
        </p:nvSpPr>
        <p:spPr>
          <a:xfrm>
            <a:off x="507011" y="1403502"/>
            <a:ext cx="4907113" cy="461665"/>
          </a:xfrm>
          <a:prstGeom prst="rect">
            <a:avLst/>
          </a:prstGeom>
        </p:spPr>
        <p:txBody>
          <a:bodyPr wrap="none">
            <a:spAutoFit/>
          </a:bodyPr>
          <a:lstStyle/>
          <a:p>
            <a:r>
              <a:rPr lang="en-GB" sz="2400" b="1" dirty="0"/>
              <a:t>Assessing an individual's needs</a:t>
            </a:r>
          </a:p>
        </p:txBody>
      </p:sp>
      <p:sp>
        <p:nvSpPr>
          <p:cNvPr id="4" name="Content Placeholder 2">
            <a:extLst>
              <a:ext uri="{FF2B5EF4-FFF2-40B4-BE49-F238E27FC236}">
                <a16:creationId xmlns:a16="http://schemas.microsoft.com/office/drawing/2014/main" id="{12FA5BFE-368E-4587-94C7-8B0ECAB3D1FB}"/>
              </a:ext>
            </a:extLst>
          </p:cNvPr>
          <p:cNvSpPr txBox="1">
            <a:spLocks/>
          </p:cNvSpPr>
          <p:nvPr/>
        </p:nvSpPr>
        <p:spPr>
          <a:xfrm>
            <a:off x="507011" y="2190020"/>
            <a:ext cx="5374552" cy="2887307"/>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dirty="0">
                <a:solidFill>
                  <a:schemeClr val="tx1"/>
                </a:solidFill>
                <a:latin typeface="Calibri" panose="020F0502020204030204" pitchFamily="34" charset="0"/>
                <a:ea typeface="+mn-lt"/>
                <a:cs typeface="Calibri" panose="020F0502020204030204" pitchFamily="34" charset="0"/>
              </a:rPr>
              <a:t>The local council and local health services must jointly determine whether an individual’s care and support package meets their overall personal well-being outcomes, including their emotional, social and economic well-being.</a:t>
            </a:r>
            <a:endParaRPr lang="en-US" dirty="0">
              <a:solidFill>
                <a:schemeClr val="tx1"/>
              </a:solidFill>
              <a:latin typeface="Calibri" panose="020F0502020204030204" pitchFamily="34" charset="0"/>
              <a:cs typeface="Calibri" panose="020F0502020204030204" pitchFamily="34" charset="0"/>
            </a:endParaRPr>
          </a:p>
          <a:p>
            <a:pPr algn="l"/>
            <a:endParaRPr lang="en-GB" dirty="0">
              <a:cs typeface="Calibri"/>
            </a:endParaRPr>
          </a:p>
          <a:p>
            <a:pPr marL="457200" indent="-457200">
              <a:buFont typeface="Wingdings" panose="020B0604020202020204" pitchFamily="34" charset="0"/>
              <a:buChar char="v"/>
            </a:pPr>
            <a:endParaRPr lang="en-GB" dirty="0">
              <a:cs typeface="Calibri"/>
            </a:endParaRPr>
          </a:p>
          <a:p>
            <a:endParaRPr lang="en-GB" dirty="0">
              <a:cs typeface="Calibri"/>
            </a:endParaRPr>
          </a:p>
        </p:txBody>
      </p:sp>
      <p:sp>
        <p:nvSpPr>
          <p:cNvPr id="3" name="TextBox 2">
            <a:extLst>
              <a:ext uri="{FF2B5EF4-FFF2-40B4-BE49-F238E27FC236}">
                <a16:creationId xmlns:a16="http://schemas.microsoft.com/office/drawing/2014/main" id="{504729C4-D50F-4BD4-85F2-F04DC4E2F531}"/>
              </a:ext>
            </a:extLst>
          </p:cNvPr>
          <p:cNvSpPr txBox="1"/>
          <p:nvPr/>
        </p:nvSpPr>
        <p:spPr>
          <a:xfrm>
            <a:off x="6096000" y="2190761"/>
            <a:ext cx="5502442" cy="3083921"/>
          </a:xfrm>
          <a:prstGeom prst="rect">
            <a:avLst/>
          </a:prstGeom>
          <a:noFill/>
        </p:spPr>
        <p:txBody>
          <a:bodyPr wrap="square" rtlCol="0">
            <a:spAutoFit/>
          </a:bodyPr>
          <a:lstStyle/>
          <a:p>
            <a:pPr>
              <a:lnSpc>
                <a:spcPct val="90000"/>
              </a:lnSpc>
              <a:spcBef>
                <a:spcPts val="1000"/>
              </a:spcBef>
              <a:spcAft>
                <a:spcPts val="600"/>
              </a:spcAft>
            </a:pPr>
            <a:r>
              <a:rPr lang="en-US" sz="2400" dirty="0">
                <a:latin typeface="Calibri" panose="020F0502020204030204" pitchFamily="34" charset="0"/>
                <a:cs typeface="Calibri" panose="020F0502020204030204" pitchFamily="34" charset="0"/>
              </a:rPr>
              <a:t>If the individual’s circumstances change, the care plan must be kept under review and must not be closed without a reassessment of the individual’s circumstances.  If, for example, their full-time </a:t>
            </a:r>
            <a:r>
              <a:rPr lang="en-US" sz="2400" dirty="0" err="1">
                <a:latin typeface="Calibri" panose="020F0502020204030204" pitchFamily="34" charset="0"/>
                <a:cs typeface="Calibri" panose="020F0502020204030204" pitchFamily="34" charset="0"/>
              </a:rPr>
              <a:t>carer</a:t>
            </a:r>
            <a:r>
              <a:rPr lang="en-US" sz="2400" dirty="0">
                <a:latin typeface="Calibri" panose="020F0502020204030204" pitchFamily="34" charset="0"/>
                <a:cs typeface="Calibri" panose="020F0502020204030204" pitchFamily="34" charset="0"/>
              </a:rPr>
              <a:t> wants to return to work, the council must re-assess the individual’s needs and change the care plan accordingly.</a:t>
            </a:r>
          </a:p>
        </p:txBody>
      </p:sp>
    </p:spTree>
    <p:extLst>
      <p:ext uri="{BB962C8B-B14F-4D97-AF65-F5344CB8AC3E}">
        <p14:creationId xmlns:p14="http://schemas.microsoft.com/office/powerpoint/2010/main" val="752322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263106" y="1825625"/>
            <a:ext cx="11680165" cy="4854545"/>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accent5"/>
                </a:solidFill>
                <a:ea typeface="+mn-lt"/>
                <a:cs typeface="+mn-lt"/>
              </a:rPr>
              <a:t>30-hour non-examination assessment (NEA)</a:t>
            </a:r>
          </a:p>
          <a:p>
            <a:r>
              <a:rPr lang="en-GB" b="1" dirty="0">
                <a:solidFill>
                  <a:schemeClr val="accent5"/>
                </a:solidFill>
                <a:ea typeface="+mn-lt"/>
                <a:cs typeface="+mn-lt"/>
              </a:rPr>
              <a:t>(Controlled assessment)</a:t>
            </a:r>
          </a:p>
          <a:p>
            <a:r>
              <a:rPr lang="en-GB" dirty="0">
                <a:ea typeface="+mn-lt"/>
                <a:cs typeface="+mn-lt"/>
              </a:rPr>
              <a:t>Two tasks which assess the learner's knowledge, understanding and skills in relation to how the health, well-being and resilience of individuals in Wales are supported </a:t>
            </a:r>
            <a:r>
              <a:rPr lang="en-GB">
                <a:ea typeface="+mn-lt"/>
                <a:cs typeface="+mn-lt"/>
              </a:rPr>
              <a:t>through outcome-focused </a:t>
            </a:r>
            <a:r>
              <a:rPr lang="en-GB" dirty="0">
                <a:ea typeface="+mn-lt"/>
                <a:cs typeface="+mn-lt"/>
              </a:rPr>
              <a:t>care. </a:t>
            </a:r>
            <a:endParaRPr lang="en-GB" dirty="0">
              <a:cs typeface="Calibri"/>
            </a:endParaRPr>
          </a:p>
          <a:p>
            <a:r>
              <a:rPr lang="en-GB" dirty="0">
                <a:ea typeface="+mn-lt"/>
                <a:cs typeface="+mn-lt"/>
              </a:rPr>
              <a:t>An NEA is a non-examination assessment; it is the completion of a report under controlled conditions.</a:t>
            </a:r>
            <a:endParaRPr lang="en-GB" dirty="0"/>
          </a:p>
          <a:p>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2242577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4" name="Content Placeholder 2">
            <a:extLst>
              <a:ext uri="{FF2B5EF4-FFF2-40B4-BE49-F238E27FC236}">
                <a16:creationId xmlns:a16="http://schemas.microsoft.com/office/drawing/2014/main" id="{A344F3FC-5366-48CE-A6E9-DC98E07EE5E6}"/>
              </a:ext>
            </a:extLst>
          </p:cNvPr>
          <p:cNvSpPr txBox="1">
            <a:spLocks/>
          </p:cNvSpPr>
          <p:nvPr/>
        </p:nvSpPr>
        <p:spPr>
          <a:xfrm>
            <a:off x="198408" y="1623744"/>
            <a:ext cx="11795184" cy="4926432"/>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ea typeface="+mn-lt"/>
                <a:cs typeface="+mn-lt"/>
              </a:rPr>
              <a:t>This unit assesses the learner's knowledge, understanding and skills in relation to how the health, well-being and resilience of individuals in Wales are supported through outcome-focused care. </a:t>
            </a:r>
            <a:endParaRPr lang="en-US" dirty="0"/>
          </a:p>
          <a:p>
            <a:r>
              <a:rPr lang="en-GB" b="1" dirty="0">
                <a:solidFill>
                  <a:schemeClr val="accent5"/>
                </a:solidFill>
                <a:ea typeface="+mn-lt"/>
                <a:cs typeface="+mn-lt"/>
              </a:rPr>
              <a:t>The tasks require learners to:</a:t>
            </a:r>
          </a:p>
          <a:p>
            <a:r>
              <a:rPr lang="en-GB" b="1" dirty="0">
                <a:solidFill>
                  <a:schemeClr val="accent5"/>
                </a:solidFill>
                <a:ea typeface="+mn-lt"/>
                <a:cs typeface="+mn-lt"/>
              </a:rPr>
              <a:t>1 - </a:t>
            </a:r>
            <a:r>
              <a:rPr lang="en-GB" dirty="0">
                <a:ea typeface="+mn-lt"/>
                <a:cs typeface="+mn-lt"/>
              </a:rPr>
              <a:t>Produce a report on how practitioners from the health and social care and childcare sectors work together within legislative guidelines to promote outcome-focused care</a:t>
            </a:r>
          </a:p>
          <a:p>
            <a:r>
              <a:rPr lang="en-GB" b="1" dirty="0">
                <a:solidFill>
                  <a:schemeClr val="accent5"/>
                </a:solidFill>
                <a:highlight>
                  <a:srgbClr val="FFFF00"/>
                </a:highlight>
                <a:ea typeface="+mn-lt"/>
                <a:cs typeface="+mn-lt"/>
              </a:rPr>
              <a:t>2 - </a:t>
            </a:r>
            <a:r>
              <a:rPr lang="en-GB" dirty="0">
                <a:highlight>
                  <a:srgbClr val="FFFF00"/>
                </a:highlight>
                <a:ea typeface="+mn-lt"/>
                <a:cs typeface="+mn-lt"/>
              </a:rPr>
              <a:t>Provide information which would be of relevance to learners planning a future career in the health, social care, and/or childcare sectors. The work can be submitted as </a:t>
            </a:r>
            <a:r>
              <a:rPr lang="en-GB" b="1" dirty="0">
                <a:highlight>
                  <a:srgbClr val="FFFF00"/>
                </a:highlight>
                <a:ea typeface="+mn-lt"/>
                <a:cs typeface="+mn-lt"/>
              </a:rPr>
              <a:t>a presentation, a blog, or an infographic. </a:t>
            </a:r>
            <a:endParaRPr lang="en-GB" b="1" dirty="0">
              <a:highlight>
                <a:srgbClr val="FFFF00"/>
              </a:highlight>
              <a:cs typeface="Calibri"/>
            </a:endParaRPr>
          </a:p>
        </p:txBody>
      </p:sp>
    </p:spTree>
    <p:extLst>
      <p:ext uri="{BB962C8B-B14F-4D97-AF65-F5344CB8AC3E}">
        <p14:creationId xmlns:p14="http://schemas.microsoft.com/office/powerpoint/2010/main" val="1823311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Content Placeholder 2">
            <a:extLst>
              <a:ext uri="{FF2B5EF4-FFF2-40B4-BE49-F238E27FC236}">
                <a16:creationId xmlns:a16="http://schemas.microsoft.com/office/drawing/2014/main" id="{0A204228-E1D5-4929-8E4E-EB6A508FB72C}"/>
              </a:ext>
            </a:extLst>
          </p:cNvPr>
          <p:cNvSpPr txBox="1">
            <a:spLocks/>
          </p:cNvSpPr>
          <p:nvPr/>
        </p:nvSpPr>
        <p:spPr>
          <a:xfrm>
            <a:off x="522025" y="1531918"/>
            <a:ext cx="11163293" cy="4975760"/>
          </a:xfrm>
          <a:prstGeom prst="rect">
            <a:avLst/>
          </a:prstGeom>
          <a:ln>
            <a:noFill/>
          </a:ln>
        </p:spPr>
        <p:txBody>
          <a:bodyPr vert="horz" lIns="91440" tIns="45720" rIns="91440" bIns="45720" rtlCol="0" anchor="t">
            <a:normAutofit fontScale="55000" lnSpcReduction="2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0000"/>
              </a:lnSpc>
            </a:pPr>
            <a:r>
              <a:rPr lang="en-GB" sz="4000" b="1" dirty="0">
                <a:ea typeface="+mn-lt"/>
                <a:cs typeface="+mn-lt"/>
              </a:rPr>
              <a:t>Task 2</a:t>
            </a:r>
          </a:p>
          <a:p>
            <a:pPr algn="l">
              <a:lnSpc>
                <a:spcPct val="110000"/>
              </a:lnSpc>
            </a:pPr>
            <a:r>
              <a:rPr lang="en-GB" sz="4000" dirty="0">
                <a:ea typeface="+mn-lt"/>
                <a:cs typeface="+mn-lt"/>
              </a:rPr>
              <a:t>You are required to provide information which would be of relevance to individuals planning a future career in the health, social care and childcare sectors.</a:t>
            </a:r>
            <a:endParaRPr lang="en-US" sz="4000" dirty="0">
              <a:ea typeface="+mn-lt"/>
              <a:cs typeface="+mn-lt"/>
            </a:endParaRPr>
          </a:p>
          <a:p>
            <a:pPr algn="l">
              <a:lnSpc>
                <a:spcPct val="110000"/>
              </a:lnSpc>
            </a:pPr>
            <a:r>
              <a:rPr lang="en-GB" sz="4000" dirty="0">
                <a:ea typeface="+mn-lt"/>
                <a:cs typeface="+mn-lt"/>
              </a:rPr>
              <a:t>Your work can be presented in a variety of formats:</a:t>
            </a:r>
            <a:endParaRPr lang="en-US" sz="4000" dirty="0">
              <a:ea typeface="+mn-lt"/>
              <a:cs typeface="+mn-lt"/>
            </a:endParaRPr>
          </a:p>
          <a:p>
            <a:pPr algn="l">
              <a:lnSpc>
                <a:spcPct val="110000"/>
              </a:lnSpc>
              <a:tabLst>
                <a:tab pos="273050" algn="l"/>
              </a:tabLst>
            </a:pPr>
            <a:r>
              <a:rPr lang="en-GB" sz="4000" dirty="0">
                <a:ea typeface="+mn-lt"/>
                <a:cs typeface="+mn-lt"/>
              </a:rPr>
              <a:t>•	a presentation</a:t>
            </a:r>
            <a:endParaRPr lang="en-US" sz="4000" dirty="0">
              <a:ea typeface="+mn-lt"/>
              <a:cs typeface="+mn-lt"/>
            </a:endParaRPr>
          </a:p>
          <a:p>
            <a:pPr algn="l">
              <a:lnSpc>
                <a:spcPct val="110000"/>
              </a:lnSpc>
              <a:tabLst>
                <a:tab pos="273050" algn="l"/>
              </a:tabLst>
            </a:pPr>
            <a:r>
              <a:rPr lang="en-GB" sz="4000" dirty="0">
                <a:ea typeface="+mn-lt"/>
                <a:cs typeface="+mn-lt"/>
              </a:rPr>
              <a:t>•	a blog</a:t>
            </a:r>
            <a:endParaRPr lang="en-US" sz="4000" dirty="0">
              <a:ea typeface="+mn-lt"/>
              <a:cs typeface="+mn-lt"/>
            </a:endParaRPr>
          </a:p>
          <a:p>
            <a:pPr algn="l">
              <a:lnSpc>
                <a:spcPct val="110000"/>
              </a:lnSpc>
              <a:tabLst>
                <a:tab pos="273050" algn="l"/>
              </a:tabLst>
            </a:pPr>
            <a:r>
              <a:rPr lang="en-GB" sz="4000" dirty="0">
                <a:ea typeface="+mn-lt"/>
                <a:cs typeface="+mn-lt"/>
              </a:rPr>
              <a:t>•	an infographic</a:t>
            </a:r>
            <a:endParaRPr lang="en-US" sz="4000" dirty="0">
              <a:ea typeface="+mn-lt"/>
              <a:cs typeface="+mn-lt"/>
            </a:endParaRPr>
          </a:p>
          <a:p>
            <a:pPr algn="l">
              <a:lnSpc>
                <a:spcPct val="110000"/>
              </a:lnSpc>
            </a:pPr>
            <a:r>
              <a:rPr lang="en-GB" sz="4000" dirty="0">
                <a:ea typeface="+mn-lt"/>
                <a:cs typeface="+mn-lt"/>
              </a:rPr>
              <a:t>or a combination of these.</a:t>
            </a:r>
            <a:endParaRPr lang="en-US" sz="4000" dirty="0">
              <a:ea typeface="+mn-lt"/>
              <a:cs typeface="+mn-lt"/>
            </a:endParaRPr>
          </a:p>
          <a:p>
            <a:pPr algn="l">
              <a:lnSpc>
                <a:spcPct val="110000"/>
              </a:lnSpc>
            </a:pPr>
            <a:r>
              <a:rPr lang="en-GB" sz="4000" dirty="0">
                <a:ea typeface="+mn-lt"/>
                <a:cs typeface="+mn-lt"/>
              </a:rPr>
              <a:t>Your work must be related to an individual of your choice who has specific needs and must include the following:</a:t>
            </a:r>
            <a:endParaRPr lang="en-US" sz="4000" dirty="0">
              <a:cs typeface="Calibri"/>
            </a:endParaRPr>
          </a:p>
          <a:p>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3233461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6" name="Table 5">
            <a:extLst>
              <a:ext uri="{FF2B5EF4-FFF2-40B4-BE49-F238E27FC236}">
                <a16:creationId xmlns:a16="http://schemas.microsoft.com/office/drawing/2014/main" id="{A25E93E0-6F2E-4F5B-84EA-AA8236DB84C7}"/>
              </a:ext>
            </a:extLst>
          </p:cNvPr>
          <p:cNvGraphicFramePr>
            <a:graphicFrameLocks noGrp="1"/>
          </p:cNvGraphicFramePr>
          <p:nvPr>
            <p:extLst>
              <p:ext uri="{D42A27DB-BD31-4B8C-83A1-F6EECF244321}">
                <p14:modId xmlns:p14="http://schemas.microsoft.com/office/powerpoint/2010/main" val="1167355539"/>
              </p:ext>
            </p:extLst>
          </p:nvPr>
        </p:nvGraphicFramePr>
        <p:xfrm>
          <a:off x="522027" y="1352715"/>
          <a:ext cx="11210796" cy="5303520"/>
        </p:xfrm>
        <a:graphic>
          <a:graphicData uri="http://schemas.openxmlformats.org/drawingml/2006/table">
            <a:tbl>
              <a:tblPr firstRow="1" bandRow="1">
                <a:tableStyleId>{5C22544A-7EE6-4342-B048-85BDC9FD1C3A}</a:tableStyleId>
              </a:tblPr>
              <a:tblGrid>
                <a:gridCol w="1868466">
                  <a:extLst>
                    <a:ext uri="{9D8B030D-6E8A-4147-A177-3AD203B41FA5}">
                      <a16:colId xmlns:a16="http://schemas.microsoft.com/office/drawing/2014/main" val="20000"/>
                    </a:ext>
                  </a:extLst>
                </a:gridCol>
                <a:gridCol w="1868466">
                  <a:extLst>
                    <a:ext uri="{9D8B030D-6E8A-4147-A177-3AD203B41FA5}">
                      <a16:colId xmlns:a16="http://schemas.microsoft.com/office/drawing/2014/main" val="20001"/>
                    </a:ext>
                  </a:extLst>
                </a:gridCol>
                <a:gridCol w="1868466">
                  <a:extLst>
                    <a:ext uri="{9D8B030D-6E8A-4147-A177-3AD203B41FA5}">
                      <a16:colId xmlns:a16="http://schemas.microsoft.com/office/drawing/2014/main" val="20002"/>
                    </a:ext>
                  </a:extLst>
                </a:gridCol>
                <a:gridCol w="1868466">
                  <a:extLst>
                    <a:ext uri="{9D8B030D-6E8A-4147-A177-3AD203B41FA5}">
                      <a16:colId xmlns:a16="http://schemas.microsoft.com/office/drawing/2014/main" val="20003"/>
                    </a:ext>
                  </a:extLst>
                </a:gridCol>
                <a:gridCol w="1868466">
                  <a:extLst>
                    <a:ext uri="{9D8B030D-6E8A-4147-A177-3AD203B41FA5}">
                      <a16:colId xmlns:a16="http://schemas.microsoft.com/office/drawing/2014/main" val="900077285"/>
                    </a:ext>
                  </a:extLst>
                </a:gridCol>
                <a:gridCol w="1868466">
                  <a:extLst>
                    <a:ext uri="{9D8B030D-6E8A-4147-A177-3AD203B41FA5}">
                      <a16:colId xmlns:a16="http://schemas.microsoft.com/office/drawing/2014/main" val="264304882"/>
                    </a:ext>
                  </a:extLst>
                </a:gridCol>
              </a:tblGrid>
              <a:tr h="4921251">
                <a:tc>
                  <a:txBody>
                    <a:bodyPr/>
                    <a:lstStyle/>
                    <a:p>
                      <a:r>
                        <a:rPr lang="en-GB" sz="1800" b="1" i="0" kern="1200" dirty="0">
                          <a:solidFill>
                            <a:schemeClr val="accent2">
                              <a:lumMod val="75000"/>
                            </a:schemeClr>
                          </a:solidFill>
                          <a:effectLst/>
                          <a:latin typeface="+mn-lt"/>
                          <a:ea typeface="+mn-ea"/>
                          <a:cs typeface="+mn-cs"/>
                        </a:rPr>
                        <a:t>(a)  </a:t>
                      </a:r>
                      <a:r>
                        <a:rPr lang="en-GB" sz="1800" b="0" i="0" u="none" strike="noStrike" kern="1200" noProof="0" dirty="0">
                          <a:solidFill>
                            <a:schemeClr val="accent2">
                              <a:lumMod val="75000"/>
                            </a:schemeClr>
                          </a:solidFill>
                          <a:effectLst/>
                        </a:rPr>
                        <a:t>An explanation of how two of the individual’s specific needs could be identified and assessed to identify and achieve personal outcomes</a:t>
                      </a:r>
                      <a:endParaRPr lang="en-GB" sz="1800" b="1" i="0" kern="1200" dirty="0">
                        <a:solidFill>
                          <a:schemeClr val="accent2">
                            <a:lumMod val="75000"/>
                          </a:schemeClr>
                        </a:solidFill>
                        <a:effectLst/>
                        <a:latin typeface="+mn-lt"/>
                        <a:ea typeface="+mn-ea"/>
                        <a:cs typeface="+mn-cs"/>
                      </a:endParaRPr>
                    </a:p>
                  </a:txBody>
                  <a:tcPr>
                    <a:solidFill>
                      <a:schemeClr val="accent4">
                        <a:lumMod val="60000"/>
                        <a:lumOff val="40000"/>
                      </a:schemeClr>
                    </a:solidFill>
                  </a:tcPr>
                </a:tc>
                <a:tc>
                  <a:txBody>
                    <a:bodyPr/>
                    <a:lstStyle/>
                    <a:p>
                      <a:r>
                        <a:rPr lang="en-GB" sz="1800" b="1" i="0" kern="1200" dirty="0">
                          <a:solidFill>
                            <a:schemeClr val="accent2">
                              <a:lumMod val="75000"/>
                            </a:schemeClr>
                          </a:solidFill>
                          <a:effectLst/>
                          <a:latin typeface="+mn-lt"/>
                          <a:ea typeface="+mn-ea"/>
                          <a:cs typeface="+mn-cs"/>
                        </a:rPr>
                        <a:t>(b)  </a:t>
                      </a:r>
                      <a:r>
                        <a:rPr lang="en-GB" sz="1800" b="0" i="0" u="none" strike="noStrike" kern="1200" noProof="0" dirty="0">
                          <a:solidFill>
                            <a:schemeClr val="accent2">
                              <a:lumMod val="75000"/>
                            </a:schemeClr>
                          </a:solidFill>
                          <a:effectLst/>
                        </a:rPr>
                        <a:t>An outline of how the individual can be supported to identify strengths, and an explanation of how this could help to achieve personal outcomes and build resilience</a:t>
                      </a:r>
                      <a:r>
                        <a:rPr lang="en-GB" sz="1800" b="0" i="0" kern="1200" dirty="0">
                          <a:solidFill>
                            <a:schemeClr val="accent2">
                              <a:lumMod val="75000"/>
                            </a:schemeClr>
                          </a:solidFill>
                          <a:effectLst/>
                          <a:latin typeface="+mn-lt"/>
                          <a:ea typeface="+mn-ea"/>
                          <a:cs typeface="+mn-cs"/>
                        </a:rPr>
                        <a:t> </a:t>
                      </a:r>
                      <a:endParaRPr lang="en-GB" sz="1800" dirty="0">
                        <a:solidFill>
                          <a:schemeClr val="accent2">
                            <a:lumMod val="75000"/>
                          </a:schemeClr>
                        </a:solidFill>
                      </a:endParaRPr>
                    </a:p>
                  </a:txBody>
                  <a:tcPr>
                    <a:solidFill>
                      <a:schemeClr val="accent6">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(c)  </a:t>
                      </a:r>
                      <a:r>
                        <a:rPr lang="en-GB" sz="1800" b="0" i="0" u="none" strike="noStrike" kern="1200" noProof="0" dirty="0">
                          <a:solidFill>
                            <a:schemeClr val="accent2">
                              <a:lumMod val="75000"/>
                            </a:schemeClr>
                          </a:solidFill>
                          <a:effectLst/>
                        </a:rPr>
                        <a:t>An examination of the ways in which the individual can be supported to measure their progress against personal outcomes.</a:t>
                      </a:r>
                      <a:endParaRPr lang="en-GB" sz="1800" b="0" i="0" kern="1200" dirty="0">
                        <a:solidFill>
                          <a:schemeClr val="accent2">
                            <a:lumMod val="75000"/>
                          </a:schemeClr>
                        </a:solidFill>
                        <a:effectLst/>
                        <a:latin typeface="+mn-lt"/>
                        <a:ea typeface="+mn-ea"/>
                        <a:cs typeface="+mn-cs"/>
                      </a:endParaRPr>
                    </a:p>
                  </a:txBody>
                  <a:tcPr>
                    <a:solidFill>
                      <a:schemeClr val="accent2">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(d)  </a:t>
                      </a:r>
                      <a:r>
                        <a:rPr lang="en-GB" sz="1800" b="0" i="0" u="none" strike="noStrike" kern="1200" noProof="0" dirty="0">
                          <a:solidFill>
                            <a:schemeClr val="accent2">
                              <a:lumMod val="75000"/>
                            </a:schemeClr>
                          </a:solidFill>
                          <a:effectLst/>
                        </a:rPr>
                        <a:t>In relation to the individual, an outline of the structure of relevant health and social care, and childcare provision in Wales, and consideration as to how these contrast to elsewhere in the UK. </a:t>
                      </a:r>
                      <a:endParaRPr lang="en-GB" sz="1800" b="1" i="0" kern="1200" dirty="0">
                        <a:solidFill>
                          <a:schemeClr val="accent2">
                            <a:lumMod val="75000"/>
                          </a:schemeClr>
                        </a:solidFill>
                        <a:effectLst/>
                        <a:latin typeface="+mn-lt"/>
                        <a:ea typeface="+mn-ea"/>
                        <a:cs typeface="+mn-cs"/>
                      </a:endParaRPr>
                    </a:p>
                    <a:p>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dirty="0">
                          <a:solidFill>
                            <a:schemeClr val="accent2">
                              <a:lumMod val="75000"/>
                            </a:schemeClr>
                          </a:solidFill>
                        </a:rPr>
                        <a:t>(e)  </a:t>
                      </a:r>
                      <a:r>
                        <a:rPr lang="en-GB" sz="1800" b="0" i="0" u="none" strike="noStrike" noProof="0" dirty="0">
                          <a:solidFill>
                            <a:schemeClr val="accent2">
                              <a:lumMod val="75000"/>
                            </a:schemeClr>
                          </a:solidFill>
                          <a:latin typeface="Calibri"/>
                        </a:rPr>
                        <a:t>An explanation of the sustainability of health and social care, and childcare provision in Wales. </a:t>
                      </a:r>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b="1" i="0" u="none" strike="noStrike" noProof="0" dirty="0">
                          <a:solidFill>
                            <a:schemeClr val="accent2">
                              <a:lumMod val="75000"/>
                            </a:schemeClr>
                          </a:solidFill>
                          <a:latin typeface="Calibri"/>
                        </a:rPr>
                        <a:t>(f)  </a:t>
                      </a:r>
                      <a:r>
                        <a:rPr lang="en-GB" sz="1800" b="0" i="0" u="none" strike="noStrike" noProof="0" dirty="0">
                          <a:solidFill>
                            <a:schemeClr val="accent2">
                              <a:lumMod val="75000"/>
                            </a:schemeClr>
                          </a:solidFill>
                        </a:rPr>
                        <a:t>An explanation of how rights-based approaches are embedded in the specified legislation/policy, an assessment of how legislation and policies interrelate with each other, and the impact on the rights of both the provider and the individual.</a:t>
                      </a:r>
                      <a:endParaRPr lang="en-GB" sz="1800" b="0" i="0" u="none" strike="noStrike" noProof="0" dirty="0">
                        <a:solidFill>
                          <a:schemeClr val="accent2">
                            <a:lumMod val="75000"/>
                          </a:schemeClr>
                        </a:solidFill>
                        <a:latin typeface="Calibri"/>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8" name="Picture 3" descr="Icon&#10;&#10;Description automatically generated">
            <a:extLst>
              <a:ext uri="{FF2B5EF4-FFF2-40B4-BE49-F238E27FC236}">
                <a16:creationId xmlns:a16="http://schemas.microsoft.com/office/drawing/2014/main" id="{D4FB8352-107F-47F4-8ED8-928A85BDCA15}"/>
              </a:ext>
            </a:extLst>
          </p:cNvPr>
          <p:cNvPicPr>
            <a:picLocks noChangeAspect="1"/>
          </p:cNvPicPr>
          <p:nvPr/>
        </p:nvPicPr>
        <p:blipFill>
          <a:blip r:embed="rId3"/>
          <a:stretch>
            <a:fillRect/>
          </a:stretch>
        </p:blipFill>
        <p:spPr>
          <a:xfrm>
            <a:off x="10156800" y="2576944"/>
            <a:ext cx="1301983" cy="1290371"/>
          </a:xfrm>
          <a:prstGeom prst="rect">
            <a:avLst/>
          </a:prstGeom>
        </p:spPr>
      </p:pic>
      <p:sp>
        <p:nvSpPr>
          <p:cNvPr id="9" name="Arrow: Left 8">
            <a:extLst>
              <a:ext uri="{FF2B5EF4-FFF2-40B4-BE49-F238E27FC236}">
                <a16:creationId xmlns:a16="http://schemas.microsoft.com/office/drawing/2014/main" id="{585BC56D-72A9-4597-8CB6-1130BFCE808B}"/>
              </a:ext>
            </a:extLst>
          </p:cNvPr>
          <p:cNvSpPr/>
          <p:nvPr/>
        </p:nvSpPr>
        <p:spPr>
          <a:xfrm>
            <a:off x="2471226" y="2196935"/>
            <a:ext cx="2611413" cy="1875649"/>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06077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7166288-8F1B-440C-A982-ACF187BD22F2}"/>
              </a:ext>
            </a:extLst>
          </p:cNvPr>
          <p:cNvGraphicFramePr>
            <a:graphicFrameLocks noGrp="1"/>
          </p:cNvGraphicFramePr>
          <p:nvPr>
            <p:extLst>
              <p:ext uri="{D42A27DB-BD31-4B8C-83A1-F6EECF244321}">
                <p14:modId xmlns:p14="http://schemas.microsoft.com/office/powerpoint/2010/main" val="1610761422"/>
              </p:ext>
            </p:extLst>
          </p:nvPr>
        </p:nvGraphicFramePr>
        <p:xfrm>
          <a:off x="292061" y="1560670"/>
          <a:ext cx="11607878" cy="4646364"/>
        </p:xfrm>
        <a:graphic>
          <a:graphicData uri="http://schemas.openxmlformats.org/drawingml/2006/table">
            <a:tbl>
              <a:tblPr firstRow="1" bandRow="1">
                <a:tableStyleId>{5C22544A-7EE6-4342-B048-85BDC9FD1C3A}</a:tableStyleId>
              </a:tblPr>
              <a:tblGrid>
                <a:gridCol w="363773">
                  <a:extLst>
                    <a:ext uri="{9D8B030D-6E8A-4147-A177-3AD203B41FA5}">
                      <a16:colId xmlns:a16="http://schemas.microsoft.com/office/drawing/2014/main" val="1762580757"/>
                    </a:ext>
                  </a:extLst>
                </a:gridCol>
                <a:gridCol w="10435719">
                  <a:extLst>
                    <a:ext uri="{9D8B030D-6E8A-4147-A177-3AD203B41FA5}">
                      <a16:colId xmlns:a16="http://schemas.microsoft.com/office/drawing/2014/main" val="2656406199"/>
                    </a:ext>
                  </a:extLst>
                </a:gridCol>
                <a:gridCol w="808386">
                  <a:extLst>
                    <a:ext uri="{9D8B030D-6E8A-4147-A177-3AD203B41FA5}">
                      <a16:colId xmlns:a16="http://schemas.microsoft.com/office/drawing/2014/main" val="3986003131"/>
                    </a:ext>
                  </a:extLst>
                </a:gridCol>
              </a:tblGrid>
              <a:tr h="714444">
                <a:tc gridSpan="3">
                  <a:txBody>
                    <a:bodyPr/>
                    <a:lstStyle/>
                    <a:p>
                      <a:pPr marL="355600" lvl="0" indent="-355600" rtl="0">
                        <a:buNone/>
                        <a:tabLst>
                          <a:tab pos="11304588" algn="r"/>
                        </a:tabLst>
                      </a:pPr>
                      <a:r>
                        <a:rPr lang="en-GB" sz="1800" dirty="0">
                          <a:effectLst/>
                        </a:rPr>
                        <a:t>(a)	An explanation of how two of the individual’s specific needs could be identified and assessed to identify and achieve personal outcomes	6 marks </a:t>
                      </a:r>
                    </a:p>
                  </a:txBody>
                  <a:tcPr/>
                </a:tc>
                <a:tc hMerge="1">
                  <a:txBody>
                    <a:bodyPr/>
                    <a:lstStyle/>
                    <a:p>
                      <a:endParaRPr lang="en-US"/>
                    </a:p>
                  </a:txBody>
                  <a:tcPr/>
                </a:tc>
                <a:tc hMerge="1">
                  <a:txBody>
                    <a:bodyPr/>
                    <a:lstStyle/>
                    <a:p>
                      <a:endParaRPr lang="en-GB"/>
                    </a:p>
                  </a:txBody>
                  <a:tcPr/>
                </a:tc>
                <a:extLst>
                  <a:ext uri="{0D108BD9-81ED-4DB2-BD59-A6C34878D82A}">
                    <a16:rowId xmlns:a16="http://schemas.microsoft.com/office/drawing/2014/main" val="3084032691"/>
                  </a:ext>
                </a:extLst>
              </a:tr>
              <a:tr h="123701">
                <a:tc gridSpan="3">
                  <a:txBody>
                    <a:bodyPr/>
                    <a:lstStyle/>
                    <a:p>
                      <a:pPr lvl="0" rtl="0">
                        <a:buNone/>
                        <a:tabLst>
                          <a:tab pos="11210925" algn="r"/>
                        </a:tabLst>
                      </a:pPr>
                      <a:r>
                        <a:rPr lang="en-GB" sz="1800" dirty="0">
                          <a:effectLst/>
                        </a:rPr>
                        <a:t>AO2 - Apply knowledge and understanding of health and social care and childcare	6 marks </a:t>
                      </a:r>
                    </a:p>
                  </a:txBody>
                  <a:tcPr/>
                </a:tc>
                <a:tc hMerge="1">
                  <a:txBody>
                    <a:bodyPr/>
                    <a:lstStyle/>
                    <a:p>
                      <a:endParaRPr lang="en-US"/>
                    </a:p>
                  </a:txBody>
                  <a:tcPr/>
                </a:tc>
                <a:tc hMerge="1">
                  <a:txBody>
                    <a:bodyPr/>
                    <a:lstStyle/>
                    <a:p>
                      <a:endParaRPr lang="en-GB"/>
                    </a:p>
                  </a:txBody>
                  <a:tcPr/>
                </a:tc>
                <a:extLst>
                  <a:ext uri="{0D108BD9-81ED-4DB2-BD59-A6C34878D82A}">
                    <a16:rowId xmlns:a16="http://schemas.microsoft.com/office/drawing/2014/main" val="1415894702"/>
                  </a:ext>
                </a:extLst>
              </a:tr>
              <a:tr h="375458">
                <a:tc>
                  <a:txBody>
                    <a:bodyPr/>
                    <a:lstStyle/>
                    <a:p>
                      <a:pPr lvl="0">
                        <a:buNone/>
                      </a:pPr>
                      <a:r>
                        <a:rPr lang="en-GB" sz="1800">
                          <a:effectLst/>
                        </a:rPr>
                        <a:t>3</a:t>
                      </a:r>
                    </a:p>
                  </a:txBody>
                  <a:tcPr/>
                </a:tc>
                <a:tc>
                  <a:txBody>
                    <a:bodyPr/>
                    <a:lstStyle/>
                    <a:p>
                      <a:pPr rtl="0" fontAlgn="base"/>
                      <a:r>
                        <a:rPr lang="en-GB" sz="1800" dirty="0">
                          <a:effectLst/>
                        </a:rPr>
                        <a:t>A very good explanation which shows: </a:t>
                      </a:r>
                    </a:p>
                    <a:p>
                      <a:pPr marL="177800" indent="-177800" rtl="0" fontAlgn="base"/>
                      <a:r>
                        <a:rPr lang="en-GB" sz="1800" dirty="0">
                          <a:effectLst/>
                        </a:rPr>
                        <a:t>•	thorough knowledge and understanding of how two of the individual’s specific needs could be identified </a:t>
                      </a:r>
                    </a:p>
                    <a:p>
                      <a:pPr marL="177800" indent="-177800" rtl="0" fontAlgn="base"/>
                      <a:r>
                        <a:rPr lang="en-GB" sz="1800" dirty="0">
                          <a:effectLst/>
                        </a:rPr>
                        <a:t>•	confident grasp of how those needs could be assessed to identify and achieve personal outcomes. </a:t>
                      </a:r>
                    </a:p>
                  </a:txBody>
                  <a:tcPr/>
                </a:tc>
                <a:tc>
                  <a:txBody>
                    <a:bodyPr/>
                    <a:lstStyle/>
                    <a:p>
                      <a:pPr rtl="0" fontAlgn="base"/>
                      <a:r>
                        <a:rPr lang="en-GB" sz="1800">
                          <a:effectLst/>
                        </a:rPr>
                        <a:t>5-6 marks </a:t>
                      </a:r>
                    </a:p>
                  </a:txBody>
                  <a:tcPr/>
                </a:tc>
                <a:extLst>
                  <a:ext uri="{0D108BD9-81ED-4DB2-BD59-A6C34878D82A}">
                    <a16:rowId xmlns:a16="http://schemas.microsoft.com/office/drawing/2014/main" val="283471108"/>
                  </a:ext>
                </a:extLst>
              </a:tr>
              <a:tr h="0">
                <a:tc>
                  <a:txBody>
                    <a:bodyPr/>
                    <a:lstStyle/>
                    <a:p>
                      <a:pPr lvl="0">
                        <a:buNone/>
                      </a:pPr>
                      <a:r>
                        <a:rPr lang="en-GB" sz="1800">
                          <a:effectLst/>
                        </a:rPr>
                        <a:t>2</a:t>
                      </a:r>
                    </a:p>
                  </a:txBody>
                  <a:tcPr/>
                </a:tc>
                <a:tc>
                  <a:txBody>
                    <a:bodyPr/>
                    <a:lstStyle/>
                    <a:p>
                      <a:pPr rtl="0" fontAlgn="base"/>
                      <a:r>
                        <a:rPr lang="en-GB" sz="1800" dirty="0">
                          <a:effectLst/>
                        </a:rPr>
                        <a:t>A good explanation which shows: </a:t>
                      </a:r>
                    </a:p>
                    <a:p>
                      <a:pPr marL="177800" indent="-177800" rtl="0" fontAlgn="base"/>
                      <a:r>
                        <a:rPr lang="en-GB" sz="1800" dirty="0">
                          <a:effectLst/>
                        </a:rPr>
                        <a:t>•	generally secure knowledge and understanding of how two of the individual’s specific needs could be identified </a:t>
                      </a:r>
                    </a:p>
                    <a:p>
                      <a:pPr marL="177800" indent="-177800" rtl="0" fontAlgn="base"/>
                      <a:r>
                        <a:rPr lang="en-GB" sz="1800" dirty="0">
                          <a:effectLst/>
                        </a:rPr>
                        <a:t>•	a generally confident grasp of how those needs could be assessed to identify and achieve personal outcomes. </a:t>
                      </a:r>
                    </a:p>
                  </a:txBody>
                  <a:tcPr/>
                </a:tc>
                <a:tc>
                  <a:txBody>
                    <a:bodyPr/>
                    <a:lstStyle/>
                    <a:p>
                      <a:pPr rtl="0" fontAlgn="base"/>
                      <a:r>
                        <a:rPr lang="en-GB" sz="1800" dirty="0">
                          <a:effectLst/>
                        </a:rPr>
                        <a:t>3-4 marks </a:t>
                      </a:r>
                    </a:p>
                  </a:txBody>
                  <a:tcPr/>
                </a:tc>
                <a:extLst>
                  <a:ext uri="{0D108BD9-81ED-4DB2-BD59-A6C34878D82A}">
                    <a16:rowId xmlns:a16="http://schemas.microsoft.com/office/drawing/2014/main" val="452845149"/>
                  </a:ext>
                </a:extLst>
              </a:tr>
              <a:tr h="0">
                <a:tc>
                  <a:txBody>
                    <a:bodyPr/>
                    <a:lstStyle/>
                    <a:p>
                      <a:pPr lvl="0">
                        <a:buNone/>
                      </a:pPr>
                      <a:r>
                        <a:rPr lang="en-GB" sz="1800">
                          <a:effectLst/>
                        </a:rPr>
                        <a:t>1</a:t>
                      </a:r>
                    </a:p>
                  </a:txBody>
                  <a:tcPr/>
                </a:tc>
                <a:tc>
                  <a:txBody>
                    <a:bodyPr/>
                    <a:lstStyle/>
                    <a:p>
                      <a:pPr rtl="0" fontAlgn="base"/>
                      <a:r>
                        <a:rPr lang="en-GB" sz="1800" dirty="0">
                          <a:effectLst/>
                        </a:rPr>
                        <a:t>A basic explanation which shows: </a:t>
                      </a:r>
                    </a:p>
                    <a:p>
                      <a:pPr marL="177800" indent="-177800" rtl="0" fontAlgn="base"/>
                      <a:r>
                        <a:rPr lang="en-GB" sz="1800" dirty="0">
                          <a:effectLst/>
                        </a:rPr>
                        <a:t>•	some knowledge and understanding of how the individual’s specific need(s) could be identified </a:t>
                      </a:r>
                    </a:p>
                    <a:p>
                      <a:pPr marL="177800" indent="-177800" rtl="0" fontAlgn="base"/>
                      <a:r>
                        <a:rPr lang="en-GB" sz="1800" dirty="0">
                          <a:effectLst/>
                        </a:rPr>
                        <a:t>•	some grasp of how those needs could be assessed </a:t>
                      </a:r>
                    </a:p>
                  </a:txBody>
                  <a:tcPr/>
                </a:tc>
                <a:tc>
                  <a:txBody>
                    <a:bodyPr/>
                    <a:lstStyle/>
                    <a:p>
                      <a:pPr rtl="0" fontAlgn="base"/>
                      <a:r>
                        <a:rPr lang="en-GB" sz="1800" dirty="0">
                          <a:effectLst/>
                        </a:rPr>
                        <a:t>1-2 marks </a:t>
                      </a:r>
                    </a:p>
                  </a:txBody>
                  <a:tcPr/>
                </a:tc>
                <a:extLst>
                  <a:ext uri="{0D108BD9-81ED-4DB2-BD59-A6C34878D82A}">
                    <a16:rowId xmlns:a16="http://schemas.microsoft.com/office/drawing/2014/main" val="2867827056"/>
                  </a:ext>
                </a:extLst>
              </a:tr>
            </a:tbl>
          </a:graphicData>
        </a:graphic>
      </p:graphicFrame>
      <p:sp>
        <p:nvSpPr>
          <p:cNvPr id="4" name="Rectangle 3">
            <a:extLst>
              <a:ext uri="{FF2B5EF4-FFF2-40B4-BE49-F238E27FC236}">
                <a16:creationId xmlns:a16="http://schemas.microsoft.com/office/drawing/2014/main" id="{6748640B-3534-41B3-96E4-6457F500837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2693347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701913" y="1377538"/>
            <a:ext cx="10852778" cy="1626263"/>
          </a:xfrm>
          <a:solidFill>
            <a:srgbClr val="B18DCC"/>
          </a:solidFill>
        </p:spPr>
        <p:txBody>
          <a:bodyPr>
            <a:noAutofit/>
          </a:bodyPr>
          <a:lstStyle/>
          <a:p>
            <a:pPr algn="ctr"/>
            <a:r>
              <a:rPr lang="en-GB" sz="2800" b="1" dirty="0">
                <a:latin typeface="Calibri"/>
                <a:cs typeface="Calibri Light" panose="020F0302020204030204"/>
              </a:rPr>
              <a:t>Task 2</a:t>
            </a:r>
            <a:br>
              <a:rPr lang="en-GB" sz="2800" b="1" dirty="0">
                <a:latin typeface="Calibri"/>
                <a:cs typeface="Calibri Light" panose="020F0302020204030204"/>
              </a:rPr>
            </a:br>
            <a:r>
              <a:rPr lang="en-GB" sz="2800" b="1" dirty="0">
                <a:latin typeface="Calibri"/>
                <a:cs typeface="Calibri"/>
              </a:rPr>
              <a:t>You are required to provide information which would be of relevance to individuals planning a future career in the health, social care, and childcare sectors.</a:t>
            </a:r>
            <a:endParaRPr lang="en-GB" sz="2800" dirty="0">
              <a:ea typeface="+mj-lt"/>
              <a:cs typeface="+mj-lt"/>
            </a:endParaRPr>
          </a:p>
        </p:txBody>
      </p:sp>
      <p:graphicFrame>
        <p:nvGraphicFramePr>
          <p:cNvPr id="6" name="Table 5"/>
          <p:cNvGraphicFramePr>
            <a:graphicFrameLocks noGrp="1"/>
          </p:cNvGraphicFramePr>
          <p:nvPr>
            <p:extLst>
              <p:ext uri="{D42A27DB-BD31-4B8C-83A1-F6EECF244321}">
                <p14:modId xmlns:p14="http://schemas.microsoft.com/office/powerpoint/2010/main" val="2025000979"/>
              </p:ext>
            </p:extLst>
          </p:nvPr>
        </p:nvGraphicFramePr>
        <p:xfrm>
          <a:off x="701913" y="3181926"/>
          <a:ext cx="4914269" cy="3555754"/>
        </p:xfrm>
        <a:graphic>
          <a:graphicData uri="http://schemas.openxmlformats.org/drawingml/2006/table">
            <a:tbl>
              <a:tblPr firstRow="1" bandRow="1">
                <a:tableStyleId>{5C22544A-7EE6-4342-B048-85BDC9FD1C3A}</a:tableStyleId>
              </a:tblPr>
              <a:tblGrid>
                <a:gridCol w="4914269">
                  <a:extLst>
                    <a:ext uri="{9D8B030D-6E8A-4147-A177-3AD203B41FA5}">
                      <a16:colId xmlns:a16="http://schemas.microsoft.com/office/drawing/2014/main" val="20000"/>
                    </a:ext>
                  </a:extLst>
                </a:gridCol>
              </a:tblGrid>
              <a:tr h="3555754">
                <a:tc>
                  <a:txBody>
                    <a:bodyPr/>
                    <a:lstStyle/>
                    <a:p>
                      <a:pPr marL="808038" indent="-808038"/>
                      <a:r>
                        <a:rPr lang="en-GB" sz="3200" b="1" i="0" kern="1200" dirty="0">
                          <a:solidFill>
                            <a:schemeClr val="lt1"/>
                          </a:solidFill>
                          <a:effectLst/>
                          <a:latin typeface="+mn-lt"/>
                          <a:ea typeface="+mn-ea"/>
                          <a:cs typeface="+mn-cs"/>
                        </a:rPr>
                        <a:t>(a)  </a:t>
                      </a:r>
                      <a:r>
                        <a:rPr lang="en-GB" sz="3200" b="0" i="0" u="none" strike="noStrike" kern="1200" noProof="0" dirty="0">
                          <a:effectLst/>
                        </a:rPr>
                        <a:t>An explanation of how two of the individual’s specific needs could be identified and assessed to identify and achieve personal outcomes</a:t>
                      </a:r>
                      <a:endParaRPr lang="en-GB" sz="3200" b="1" i="0" kern="1200" dirty="0">
                        <a:solidFill>
                          <a:schemeClr val="lt1"/>
                        </a:solidFill>
                        <a:effectLst/>
                        <a:latin typeface="+mn-lt"/>
                        <a:ea typeface="+mn-ea"/>
                        <a:cs typeface="+mn-cs"/>
                      </a:endParaRPr>
                    </a:p>
                  </a:txBody>
                  <a:tcPr>
                    <a:solidFill>
                      <a:schemeClr val="accent4">
                        <a:lumMod val="60000"/>
                        <a:lumOff val="40000"/>
                      </a:schemeClr>
                    </a:solidFill>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4A877ECA-49E6-4814-B87C-EB8E8AD9786B}"/>
              </a:ext>
            </a:extLst>
          </p:cNvPr>
          <p:cNvSpPr txBox="1"/>
          <p:nvPr/>
        </p:nvSpPr>
        <p:spPr>
          <a:xfrm>
            <a:off x="6113255" y="3086926"/>
            <a:ext cx="5934973" cy="954107"/>
          </a:xfrm>
          <a:prstGeom prst="rect">
            <a:avLst/>
          </a:prstGeom>
          <a:noFill/>
          <a:ln>
            <a:solidFill>
              <a:schemeClr val="accent5">
                <a:lumMod val="40000"/>
                <a:lumOff val="6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dirty="0">
                <a:solidFill>
                  <a:srgbClr val="00B0F0"/>
                </a:solidFill>
                <a:latin typeface="Calibri Light"/>
              </a:rPr>
              <a:t>Identifying and assessing the needs of individuals throughout their lifespan</a:t>
            </a:r>
            <a:r>
              <a:rPr lang="en-GB" sz="2800" b="1" dirty="0">
                <a:solidFill>
                  <a:srgbClr val="00B0F0"/>
                </a:solidFill>
                <a:latin typeface="Calibri Light"/>
                <a:cs typeface="Calibri Light"/>
              </a:rPr>
              <a:t> </a:t>
            </a:r>
            <a:endParaRPr lang="en-GB" sz="2800" dirty="0">
              <a:cs typeface="Calibri"/>
            </a:endParaRPr>
          </a:p>
        </p:txBody>
      </p:sp>
      <p:pic>
        <p:nvPicPr>
          <p:cNvPr id="3" name="Picture 3" descr="A close up of a toy&#10;&#10;Description automatically generated">
            <a:extLst>
              <a:ext uri="{FF2B5EF4-FFF2-40B4-BE49-F238E27FC236}">
                <a16:creationId xmlns:a16="http://schemas.microsoft.com/office/drawing/2014/main" id="{B9578BB4-7BB0-49C3-BF2A-E8D0ACD65064}"/>
              </a:ext>
            </a:extLst>
          </p:cNvPr>
          <p:cNvPicPr>
            <a:picLocks noChangeAspect="1"/>
          </p:cNvPicPr>
          <p:nvPr/>
        </p:nvPicPr>
        <p:blipFill>
          <a:blip r:embed="rId2"/>
          <a:stretch>
            <a:fillRect/>
          </a:stretch>
        </p:blipFill>
        <p:spPr>
          <a:xfrm>
            <a:off x="7133961" y="4236726"/>
            <a:ext cx="4550079" cy="2561899"/>
          </a:xfrm>
          <a:prstGeom prst="rect">
            <a:avLst/>
          </a:prstGeom>
        </p:spPr>
      </p:pic>
      <p:sp>
        <p:nvSpPr>
          <p:cNvPr id="7" name="Rectangle 6">
            <a:extLst>
              <a:ext uri="{FF2B5EF4-FFF2-40B4-BE49-F238E27FC236}">
                <a16:creationId xmlns:a16="http://schemas.microsoft.com/office/drawing/2014/main" id="{C8F5D0B5-9D0F-4ECF-BD7A-A04775E62BA1}"/>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947202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extLst>
              <p:ext uri="{D42A27DB-BD31-4B8C-83A1-F6EECF244321}">
                <p14:modId xmlns:p14="http://schemas.microsoft.com/office/powerpoint/2010/main" val="1873484726"/>
              </p:ext>
            </p:extLst>
          </p:nvPr>
        </p:nvGraphicFramePr>
        <p:xfrm>
          <a:off x="5967348" y="3146961"/>
          <a:ext cx="4914269" cy="1188720"/>
        </p:xfrm>
        <a:graphic>
          <a:graphicData uri="http://schemas.openxmlformats.org/drawingml/2006/table">
            <a:tbl>
              <a:tblPr firstRow="1" bandRow="1">
                <a:tableStyleId>{5C22544A-7EE6-4342-B048-85BDC9FD1C3A}</a:tableStyleId>
              </a:tblPr>
              <a:tblGrid>
                <a:gridCol w="4914269">
                  <a:extLst>
                    <a:ext uri="{9D8B030D-6E8A-4147-A177-3AD203B41FA5}">
                      <a16:colId xmlns:a16="http://schemas.microsoft.com/office/drawing/2014/main" val="20000"/>
                    </a:ext>
                  </a:extLst>
                </a:gridCol>
              </a:tblGrid>
              <a:tr h="700644">
                <a:tc>
                  <a:txBody>
                    <a:bodyPr/>
                    <a:lstStyle/>
                    <a:p>
                      <a:pPr algn="ctr"/>
                      <a:r>
                        <a:rPr lang="en-GB" sz="3600" b="0" i="0" u="none" strike="noStrike" kern="1200" noProof="0" dirty="0">
                          <a:effectLst/>
                        </a:rPr>
                        <a:t>Assessing the individual's needs</a:t>
                      </a: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1404705"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27315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3698-74E0-4AC6-9D05-0172701E76CB}"/>
              </a:ext>
            </a:extLst>
          </p:cNvPr>
          <p:cNvSpPr>
            <a:spLocks noGrp="1"/>
          </p:cNvSpPr>
          <p:nvPr>
            <p:ph idx="1"/>
          </p:nvPr>
        </p:nvSpPr>
        <p:spPr>
          <a:xfrm>
            <a:off x="406431" y="2493818"/>
            <a:ext cx="11379137" cy="4364181"/>
          </a:xfrm>
          <a:ln>
            <a:noFill/>
          </a:ln>
        </p:spPr>
        <p:txBody>
          <a:bodyPr vert="horz" lIns="91440" tIns="45720" rIns="91440" bIns="45720" rtlCol="0" anchor="t">
            <a:normAutofit fontScale="85000" lnSpcReduction="20000"/>
          </a:bodyPr>
          <a:lstStyle/>
          <a:p>
            <a:pPr>
              <a:buNone/>
            </a:pPr>
            <a:r>
              <a:rPr lang="en-GB" dirty="0">
                <a:ea typeface="+mn-lt"/>
                <a:cs typeface="+mn-lt"/>
              </a:rPr>
              <a:t>Learners should understand that:</a:t>
            </a:r>
          </a:p>
          <a:p>
            <a:pPr marL="457200" indent="-457200">
              <a:buFont typeface="Wingdings" panose="020B0604020202020204" pitchFamily="34" charset="0"/>
              <a:buChar char="Ø"/>
            </a:pPr>
            <a:r>
              <a:rPr lang="en-GB" dirty="0">
                <a:ea typeface="+mn-lt"/>
                <a:cs typeface="+mn-lt"/>
              </a:rPr>
              <a:t>individuals are entitled to an assessment of their needs</a:t>
            </a:r>
          </a:p>
          <a:p>
            <a:pPr marL="457200" indent="-457200">
              <a:lnSpc>
                <a:spcPct val="120000"/>
              </a:lnSpc>
              <a:buFont typeface="Wingdings" panose="020B0604020202020204" pitchFamily="34" charset="0"/>
              <a:buChar char="Ø"/>
            </a:pPr>
            <a:r>
              <a:rPr lang="en-GB" dirty="0">
                <a:ea typeface="+mn-lt"/>
                <a:cs typeface="+mn-lt"/>
              </a:rPr>
              <a:t>the purpose of an assessment for care and support is to work with an individual, carer and family, and other relevant individuals to identify their own personal outcomes, and how they can achieve those outcomes</a:t>
            </a:r>
          </a:p>
          <a:p>
            <a:pPr>
              <a:buNone/>
            </a:pPr>
            <a:r>
              <a:rPr lang="en-GB" dirty="0">
                <a:ea typeface="+mn-lt"/>
                <a:cs typeface="+mn-lt"/>
              </a:rPr>
              <a:t>Learners should understand how these needs might be identified and assessed, including:</a:t>
            </a:r>
          </a:p>
          <a:p>
            <a:pPr marL="457200" indent="-457200">
              <a:buFont typeface="Wingdings" panose="020B0604020202020204" pitchFamily="34" charset="0"/>
              <a:buChar char="Ø"/>
            </a:pPr>
            <a:r>
              <a:rPr lang="en-GB" dirty="0">
                <a:ea typeface="+mn-lt"/>
                <a:cs typeface="+mn-lt"/>
              </a:rPr>
              <a:t>local authority duty of care</a:t>
            </a:r>
          </a:p>
          <a:p>
            <a:pPr marL="457200" indent="-457200">
              <a:buFont typeface="Wingdings" panose="020B0604020202020204" pitchFamily="34" charset="0"/>
              <a:buChar char="Ø"/>
            </a:pPr>
            <a:r>
              <a:rPr lang="en-GB" dirty="0">
                <a:ea typeface="+mn-lt"/>
                <a:cs typeface="+mn-lt"/>
              </a:rPr>
              <a:t>how the assessment process starts</a:t>
            </a:r>
          </a:p>
          <a:p>
            <a:pPr marL="457200" indent="-457200">
              <a:lnSpc>
                <a:spcPct val="120000"/>
              </a:lnSpc>
              <a:buFont typeface="Wingdings" panose="020B0604020202020204" pitchFamily="34" charset="0"/>
              <a:buChar char="Ø"/>
            </a:pPr>
            <a:r>
              <a:rPr lang="en-GB" dirty="0">
                <a:ea typeface="+mn-lt"/>
                <a:cs typeface="+mn-lt"/>
              </a:rPr>
              <a:t>assessment can be undertaken by a single practitioner but may require additional specialist advice or assessments to determine eligibility</a:t>
            </a:r>
          </a:p>
          <a:p>
            <a:pPr marL="457200" indent="-457200">
              <a:buFont typeface="Wingdings" panose="020B0604020202020204" pitchFamily="34" charset="0"/>
              <a:buChar char="Ø"/>
            </a:pPr>
            <a:r>
              <a:rPr lang="en-GB" dirty="0">
                <a:ea typeface="+mn-lt"/>
                <a:cs typeface="+mn-lt"/>
              </a:rPr>
              <a:t>individuals should feel that they are an equal partner in their relationship with practitioners</a:t>
            </a:r>
          </a:p>
          <a:p>
            <a:pPr marL="457200" indent="-457200">
              <a:buFont typeface="Wingdings" panose="020B0604020202020204" pitchFamily="34" charset="0"/>
              <a:buChar char="Ø"/>
            </a:pPr>
            <a:r>
              <a:rPr lang="en-GB" dirty="0">
                <a:ea typeface="+mn-lt"/>
                <a:cs typeface="+mn-lt"/>
              </a:rPr>
              <a:t>assessments must, as a minimum, record the assessment in line with the national assessment and eligibility tool</a:t>
            </a:r>
          </a:p>
          <a:p>
            <a:pPr marL="457200" indent="-457200">
              <a:buFont typeface="Wingdings" panose="020B0604020202020204" pitchFamily="34" charset="0"/>
              <a:buChar char="Ø"/>
            </a:pPr>
            <a:r>
              <a:rPr lang="en-GB" dirty="0">
                <a:ea typeface="+mn-lt"/>
                <a:cs typeface="+mn-lt"/>
              </a:rPr>
              <a:t>an individual's needs assessment may be combined with a needs assessment of their carer.</a:t>
            </a:r>
          </a:p>
          <a:p>
            <a:pPr marL="0" indent="0">
              <a:buNone/>
            </a:pPr>
            <a:endParaRPr lang="en-GB" b="1" dirty="0">
              <a:ea typeface="+mn-lt"/>
              <a:cs typeface="+mn-lt"/>
            </a:endParaRPr>
          </a:p>
          <a:p>
            <a:endParaRPr lang="en-GB" dirty="0">
              <a:cs typeface="Calibri"/>
            </a:endParaRPr>
          </a:p>
        </p:txBody>
      </p:sp>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270663"/>
            <a:ext cx="11379137" cy="1092530"/>
          </a:xfrm>
          <a:solidFill>
            <a:srgbClr val="B18DCC"/>
          </a:solidFill>
        </p:spPr>
        <p:txBody>
          <a:bodyPr>
            <a:noAutofit/>
          </a:bodyPr>
          <a:lstStyle/>
          <a:p>
            <a:pPr algn="ctr"/>
            <a:r>
              <a:rPr lang="en-GB" b="1" dirty="0">
                <a:latin typeface="Calibri"/>
                <a:cs typeface="Calibri Light" panose="020F0302020204030204"/>
              </a:rPr>
              <a:t>Task 2</a:t>
            </a:r>
            <a:br>
              <a:rPr lang="en-GB" b="1" dirty="0">
                <a:latin typeface="Calibri"/>
                <a:cs typeface="Calibri Light" panose="020F0302020204030204"/>
              </a:rPr>
            </a:br>
            <a:r>
              <a:rPr lang="en-GB" b="1" dirty="0">
                <a:latin typeface="Calibri"/>
                <a:cs typeface="Calibri"/>
              </a:rPr>
              <a:t>You are required to provide information which would be of relevance to individuals planning a future career in the health, social care, and childcare sectors.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4175427298"/>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65996-ADBB-40F5-9316-2047EBA5F4C0}"/>
</file>

<file path=customXml/itemProps2.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D796AE2-7CF1-4206-AC3D-8FB239D60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1473</TotalTime>
  <Words>1557</Words>
  <Application>Microsoft Office PowerPoint</Application>
  <PresentationFormat>Widescreen</PresentationFormat>
  <Paragraphs>120</Paragraphs>
  <Slides>17</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Wingdings</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Task 2 You are required to provide information which would be of relevance to individuals planning a future career in the health, social care, and childcare sectors.</vt:lpstr>
      <vt:lpstr>PowerPoint Presentation</vt:lpstr>
      <vt:lpstr>Task 2 You are required to provide information which would be of relevance to individuals planning a future career in the health, social care, and childcare sectors.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59</cp:revision>
  <dcterms:created xsi:type="dcterms:W3CDTF">2019-02-21T11:49:42Z</dcterms:created>
  <dcterms:modified xsi:type="dcterms:W3CDTF">2021-06-02T14:38:37Z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