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sldIdLst>
    <p:sldId id="446" r:id="rId5"/>
    <p:sldId id="458" r:id="rId6"/>
    <p:sldId id="459" r:id="rId7"/>
    <p:sldId id="460" r:id="rId8"/>
    <p:sldId id="461" r:id="rId9"/>
    <p:sldId id="462" r:id="rId10"/>
    <p:sldId id="463" r:id="rId11"/>
    <p:sldId id="464" r:id="rId12"/>
    <p:sldId id="465" r:id="rId13"/>
    <p:sldId id="304" r:id="rId14"/>
    <p:sldId id="340" r:id="rId15"/>
    <p:sldId id="351" r:id="rId16"/>
    <p:sldId id="321" r:id="rId17"/>
    <p:sldId id="343" r:id="rId18"/>
    <p:sldId id="424" r:id="rId19"/>
    <p:sldId id="470" r:id="rId20"/>
    <p:sldId id="399" r:id="rId21"/>
    <p:sldId id="471" r:id="rId22"/>
    <p:sldId id="472" r:id="rId23"/>
    <p:sldId id="398" r:id="rId24"/>
    <p:sldId id="473" r:id="rId25"/>
    <p:sldId id="474" r:id="rId26"/>
    <p:sldId id="368" r:id="rId27"/>
    <p:sldId id="475" r:id="rId28"/>
    <p:sldId id="47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4EB"/>
    <a:srgbClr val="DB44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726D7B-C68F-4DE8-A935-851B18FA2BE6}" v="23" dt="2021-10-26T15:35:40.4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hiannon Salisbury (Staff)" userId="S::rhiannon.salisbury@alun.flintshire.sch.uk::306dbb6a-c74f-4a89-a36f-19e805afaa5e" providerId="AD" clId="Web-{C039C827-FD3F-E437-D689-F67DE82F7C36}"/>
    <pc:docChg chg="addSld delSld sldOrd">
      <pc:chgData name="Rhiannon Salisbury (Staff)" userId="S::rhiannon.salisbury@alun.flintshire.sch.uk::306dbb6a-c74f-4a89-a36f-19e805afaa5e" providerId="AD" clId="Web-{C039C827-FD3F-E437-D689-F67DE82F7C36}" dt="2021-09-04T12:24:04.296" v="47"/>
      <pc:docMkLst>
        <pc:docMk/>
      </pc:docMkLst>
      <pc:sldChg chg="ord">
        <pc:chgData name="Rhiannon Salisbury (Staff)" userId="S::rhiannon.salisbury@alun.flintshire.sch.uk::306dbb6a-c74f-4a89-a36f-19e805afaa5e" providerId="AD" clId="Web-{C039C827-FD3F-E437-D689-F67DE82F7C36}" dt="2021-09-04T12:20:32.596" v="8"/>
        <pc:sldMkLst>
          <pc:docMk/>
          <pc:sldMk cId="2024423467" sldId="343"/>
        </pc:sldMkLst>
      </pc:sldChg>
      <pc:sldChg chg="ord">
        <pc:chgData name="Rhiannon Salisbury (Staff)" userId="S::rhiannon.salisbury@alun.flintshire.sch.uk::306dbb6a-c74f-4a89-a36f-19e805afaa5e" providerId="AD" clId="Web-{C039C827-FD3F-E437-D689-F67DE82F7C36}" dt="2021-09-04T12:20:21.221" v="5"/>
        <pc:sldMkLst>
          <pc:docMk/>
          <pc:sldMk cId="1880618924" sldId="364"/>
        </pc:sldMkLst>
      </pc:sldChg>
      <pc:sldChg chg="ord">
        <pc:chgData name="Rhiannon Salisbury (Staff)" userId="S::rhiannon.salisbury@alun.flintshire.sch.uk::306dbb6a-c74f-4a89-a36f-19e805afaa5e" providerId="AD" clId="Web-{C039C827-FD3F-E437-D689-F67DE82F7C36}" dt="2021-09-04T12:21:09.645" v="16"/>
        <pc:sldMkLst>
          <pc:docMk/>
          <pc:sldMk cId="2694127671" sldId="367"/>
        </pc:sldMkLst>
      </pc:sldChg>
      <pc:sldChg chg="ord">
        <pc:chgData name="Rhiannon Salisbury (Staff)" userId="S::rhiannon.salisbury@alun.flintshire.sch.uk::306dbb6a-c74f-4a89-a36f-19e805afaa5e" providerId="AD" clId="Web-{C039C827-FD3F-E437-D689-F67DE82F7C36}" dt="2021-09-04T12:21:02.098" v="14"/>
        <pc:sldMkLst>
          <pc:docMk/>
          <pc:sldMk cId="4175742861" sldId="368"/>
        </pc:sldMkLst>
      </pc:sldChg>
      <pc:sldChg chg="ord">
        <pc:chgData name="Rhiannon Salisbury (Staff)" userId="S::rhiannon.salisbury@alun.flintshire.sch.uk::306dbb6a-c74f-4a89-a36f-19e805afaa5e" providerId="AD" clId="Web-{C039C827-FD3F-E437-D689-F67DE82F7C36}" dt="2021-09-04T12:21:16.427" v="18"/>
        <pc:sldMkLst>
          <pc:docMk/>
          <pc:sldMk cId="4061041031" sldId="369"/>
        </pc:sldMkLst>
      </pc:sldChg>
      <pc:sldChg chg="ord">
        <pc:chgData name="Rhiannon Salisbury (Staff)" userId="S::rhiannon.salisbury@alun.flintshire.sch.uk::306dbb6a-c74f-4a89-a36f-19e805afaa5e" providerId="AD" clId="Web-{C039C827-FD3F-E437-D689-F67DE82F7C36}" dt="2021-09-04T12:21:43.725" v="23"/>
        <pc:sldMkLst>
          <pc:docMk/>
          <pc:sldMk cId="1572291384" sldId="370"/>
        </pc:sldMkLst>
      </pc:sldChg>
      <pc:sldChg chg="ord">
        <pc:chgData name="Rhiannon Salisbury (Staff)" userId="S::rhiannon.salisbury@alun.flintshire.sch.uk::306dbb6a-c74f-4a89-a36f-19e805afaa5e" providerId="AD" clId="Web-{C039C827-FD3F-E437-D689-F67DE82F7C36}" dt="2021-09-04T12:20:48.832" v="12"/>
        <pc:sldMkLst>
          <pc:docMk/>
          <pc:sldMk cId="363088988" sldId="398"/>
        </pc:sldMkLst>
      </pc:sldChg>
      <pc:sldChg chg="ord">
        <pc:chgData name="Rhiannon Salisbury (Staff)" userId="S::rhiannon.salisbury@alun.flintshire.sch.uk::306dbb6a-c74f-4a89-a36f-19e805afaa5e" providerId="AD" clId="Web-{C039C827-FD3F-E437-D689-F67DE82F7C36}" dt="2021-09-04T12:20:40.347" v="10"/>
        <pc:sldMkLst>
          <pc:docMk/>
          <pc:sldMk cId="1697201941" sldId="399"/>
        </pc:sldMkLst>
      </pc:sldChg>
      <pc:sldChg chg="del">
        <pc:chgData name="Rhiannon Salisbury (Staff)" userId="S::rhiannon.salisbury@alun.flintshire.sch.uk::306dbb6a-c74f-4a89-a36f-19e805afaa5e" providerId="AD" clId="Web-{C039C827-FD3F-E437-D689-F67DE82F7C36}" dt="2021-09-04T12:21:49.585" v="24"/>
        <pc:sldMkLst>
          <pc:docMk/>
          <pc:sldMk cId="883194118" sldId="415"/>
        </pc:sldMkLst>
      </pc:sldChg>
      <pc:sldChg chg="del ord">
        <pc:chgData name="Rhiannon Salisbury (Staff)" userId="S::rhiannon.salisbury@alun.flintshire.sch.uk::306dbb6a-c74f-4a89-a36f-19e805afaa5e" providerId="AD" clId="Web-{C039C827-FD3F-E437-D689-F67DE82F7C36}" dt="2021-09-04T12:24:04.296" v="47"/>
        <pc:sldMkLst>
          <pc:docMk/>
          <pc:sldMk cId="3807758079" sldId="416"/>
        </pc:sldMkLst>
      </pc:sldChg>
      <pc:sldChg chg="ord">
        <pc:chgData name="Rhiannon Salisbury (Staff)" userId="S::rhiannon.salisbury@alun.flintshire.sch.uk::306dbb6a-c74f-4a89-a36f-19e805afaa5e" providerId="AD" clId="Web-{C039C827-FD3F-E437-D689-F67DE82F7C36}" dt="2021-09-04T12:21:26.365" v="21"/>
        <pc:sldMkLst>
          <pc:docMk/>
          <pc:sldMk cId="3503622909" sldId="424"/>
        </pc:sldMkLst>
      </pc:sldChg>
      <pc:sldChg chg="ord">
        <pc:chgData name="Rhiannon Salisbury (Staff)" userId="S::rhiannon.salisbury@alun.flintshire.sch.uk::306dbb6a-c74f-4a89-a36f-19e805afaa5e" providerId="AD" clId="Web-{C039C827-FD3F-E437-D689-F67DE82F7C36}" dt="2021-09-04T12:21:37.147" v="22"/>
        <pc:sldMkLst>
          <pc:docMk/>
          <pc:sldMk cId="3266832180" sldId="425"/>
        </pc:sldMkLst>
      </pc:sldChg>
      <pc:sldChg chg="add ord">
        <pc:chgData name="Rhiannon Salisbury (Staff)" userId="S::rhiannon.salisbury@alun.flintshire.sch.uk::306dbb6a-c74f-4a89-a36f-19e805afaa5e" providerId="AD" clId="Web-{C039C827-FD3F-E437-D689-F67DE82F7C36}" dt="2021-09-04T12:20:03.235" v="1"/>
        <pc:sldMkLst>
          <pc:docMk/>
          <pc:sldMk cId="1814997568" sldId="426"/>
        </pc:sldMkLst>
      </pc:sldChg>
      <pc:sldChg chg="add ord replId">
        <pc:chgData name="Rhiannon Salisbury (Staff)" userId="S::rhiannon.salisbury@alun.flintshire.sch.uk::306dbb6a-c74f-4a89-a36f-19e805afaa5e" providerId="AD" clId="Web-{C039C827-FD3F-E437-D689-F67DE82F7C36}" dt="2021-09-04T12:20:24.580" v="6"/>
        <pc:sldMkLst>
          <pc:docMk/>
          <pc:sldMk cId="3309926613" sldId="427"/>
        </pc:sldMkLst>
      </pc:sldChg>
      <pc:sldChg chg="add replId">
        <pc:chgData name="Rhiannon Salisbury (Staff)" userId="S::rhiannon.salisbury@alun.flintshire.sch.uk::306dbb6a-c74f-4a89-a36f-19e805afaa5e" providerId="AD" clId="Web-{C039C827-FD3F-E437-D689-F67DE82F7C36}" dt="2021-09-04T12:20:16.423" v="4"/>
        <pc:sldMkLst>
          <pc:docMk/>
          <pc:sldMk cId="1712476745" sldId="428"/>
        </pc:sldMkLst>
      </pc:sldChg>
      <pc:sldChg chg="add replId">
        <pc:chgData name="Rhiannon Salisbury (Staff)" userId="S::rhiannon.salisbury@alun.flintshire.sch.uk::306dbb6a-c74f-4a89-a36f-19e805afaa5e" providerId="AD" clId="Web-{C039C827-FD3F-E437-D689-F67DE82F7C36}" dt="2021-09-04T12:20:31.018" v="7"/>
        <pc:sldMkLst>
          <pc:docMk/>
          <pc:sldMk cId="1954187772" sldId="429"/>
        </pc:sldMkLst>
      </pc:sldChg>
      <pc:sldChg chg="add replId">
        <pc:chgData name="Rhiannon Salisbury (Staff)" userId="S::rhiannon.salisbury@alun.flintshire.sch.uk::306dbb6a-c74f-4a89-a36f-19e805afaa5e" providerId="AD" clId="Web-{C039C827-FD3F-E437-D689-F67DE82F7C36}" dt="2021-09-04T12:20:38.222" v="9"/>
        <pc:sldMkLst>
          <pc:docMk/>
          <pc:sldMk cId="3020305131" sldId="430"/>
        </pc:sldMkLst>
      </pc:sldChg>
      <pc:sldChg chg="add replId">
        <pc:chgData name="Rhiannon Salisbury (Staff)" userId="S::rhiannon.salisbury@alun.flintshire.sch.uk::306dbb6a-c74f-4a89-a36f-19e805afaa5e" providerId="AD" clId="Web-{C039C827-FD3F-E437-D689-F67DE82F7C36}" dt="2021-09-04T12:20:46.972" v="11"/>
        <pc:sldMkLst>
          <pc:docMk/>
          <pc:sldMk cId="3726992564" sldId="431"/>
        </pc:sldMkLst>
      </pc:sldChg>
      <pc:sldChg chg="add replId">
        <pc:chgData name="Rhiannon Salisbury (Staff)" userId="S::rhiannon.salisbury@alun.flintshire.sch.uk::306dbb6a-c74f-4a89-a36f-19e805afaa5e" providerId="AD" clId="Web-{C039C827-FD3F-E437-D689-F67DE82F7C36}" dt="2021-09-04T12:21:00.051" v="13"/>
        <pc:sldMkLst>
          <pc:docMk/>
          <pc:sldMk cId="1782935742" sldId="432"/>
        </pc:sldMkLst>
      </pc:sldChg>
      <pc:sldChg chg="add replId">
        <pc:chgData name="Rhiannon Salisbury (Staff)" userId="S::rhiannon.salisbury@alun.flintshire.sch.uk::306dbb6a-c74f-4a89-a36f-19e805afaa5e" providerId="AD" clId="Web-{C039C827-FD3F-E437-D689-F67DE82F7C36}" dt="2021-09-04T12:21:07.567" v="15"/>
        <pc:sldMkLst>
          <pc:docMk/>
          <pc:sldMk cId="2025890755" sldId="433"/>
        </pc:sldMkLst>
      </pc:sldChg>
      <pc:sldChg chg="add replId">
        <pc:chgData name="Rhiannon Salisbury (Staff)" userId="S::rhiannon.salisbury@alun.flintshire.sch.uk::306dbb6a-c74f-4a89-a36f-19e805afaa5e" providerId="AD" clId="Web-{C039C827-FD3F-E437-D689-F67DE82F7C36}" dt="2021-09-04T12:21:14.302" v="17"/>
        <pc:sldMkLst>
          <pc:docMk/>
          <pc:sldMk cId="3494913823" sldId="434"/>
        </pc:sldMkLst>
      </pc:sldChg>
      <pc:sldChg chg="add replId">
        <pc:chgData name="Rhiannon Salisbury (Staff)" userId="S::rhiannon.salisbury@alun.flintshire.sch.uk::306dbb6a-c74f-4a89-a36f-19e805afaa5e" providerId="AD" clId="Web-{C039C827-FD3F-E437-D689-F67DE82F7C36}" dt="2021-09-04T12:21:21.865" v="19"/>
        <pc:sldMkLst>
          <pc:docMk/>
          <pc:sldMk cId="4218594737" sldId="435"/>
        </pc:sldMkLst>
      </pc:sldChg>
      <pc:sldChg chg="add replId">
        <pc:chgData name="Rhiannon Salisbury (Staff)" userId="S::rhiannon.salisbury@alun.flintshire.sch.uk::306dbb6a-c74f-4a89-a36f-19e805afaa5e" providerId="AD" clId="Web-{C039C827-FD3F-E437-D689-F67DE82F7C36}" dt="2021-09-04T12:21:55.132" v="25"/>
        <pc:sldMkLst>
          <pc:docMk/>
          <pc:sldMk cId="2916084073" sldId="436"/>
        </pc:sldMkLst>
      </pc:sldChg>
      <pc:sldChg chg="add replId">
        <pc:chgData name="Rhiannon Salisbury (Staff)" userId="S::rhiannon.salisbury@alun.flintshire.sch.uk::306dbb6a-c74f-4a89-a36f-19e805afaa5e" providerId="AD" clId="Web-{C039C827-FD3F-E437-D689-F67DE82F7C36}" dt="2021-09-04T12:22:07.570" v="28"/>
        <pc:sldMkLst>
          <pc:docMk/>
          <pc:sldMk cId="2193316088" sldId="437"/>
        </pc:sldMkLst>
      </pc:sldChg>
      <pc:sldChg chg="add replId">
        <pc:chgData name="Rhiannon Salisbury (Staff)" userId="S::rhiannon.salisbury@alun.flintshire.sch.uk::306dbb6a-c74f-4a89-a36f-19e805afaa5e" providerId="AD" clId="Web-{C039C827-FD3F-E437-D689-F67DE82F7C36}" dt="2021-09-04T12:22:20.868" v="31"/>
        <pc:sldMkLst>
          <pc:docMk/>
          <pc:sldMk cId="2555153308" sldId="438"/>
        </pc:sldMkLst>
      </pc:sldChg>
      <pc:sldChg chg="add replId">
        <pc:chgData name="Rhiannon Salisbury (Staff)" userId="S::rhiannon.salisbury@alun.flintshire.sch.uk::306dbb6a-c74f-4a89-a36f-19e805afaa5e" providerId="AD" clId="Web-{C039C827-FD3F-E437-D689-F67DE82F7C36}" dt="2021-09-04T12:22:39.807" v="33"/>
        <pc:sldMkLst>
          <pc:docMk/>
          <pc:sldMk cId="3908362977" sldId="439"/>
        </pc:sldMkLst>
      </pc:sldChg>
      <pc:sldChg chg="add replId">
        <pc:chgData name="Rhiannon Salisbury (Staff)" userId="S::rhiannon.salisbury@alun.flintshire.sch.uk::306dbb6a-c74f-4a89-a36f-19e805afaa5e" providerId="AD" clId="Web-{C039C827-FD3F-E437-D689-F67DE82F7C36}" dt="2021-09-04T12:22:51.589" v="35"/>
        <pc:sldMkLst>
          <pc:docMk/>
          <pc:sldMk cId="3244207411" sldId="440"/>
        </pc:sldMkLst>
      </pc:sldChg>
      <pc:sldChg chg="add replId">
        <pc:chgData name="Rhiannon Salisbury (Staff)" userId="S::rhiannon.salisbury@alun.flintshire.sch.uk::306dbb6a-c74f-4a89-a36f-19e805afaa5e" providerId="AD" clId="Web-{C039C827-FD3F-E437-D689-F67DE82F7C36}" dt="2021-09-04T12:23:02.246" v="37"/>
        <pc:sldMkLst>
          <pc:docMk/>
          <pc:sldMk cId="727296824" sldId="441"/>
        </pc:sldMkLst>
      </pc:sldChg>
      <pc:sldChg chg="add replId">
        <pc:chgData name="Rhiannon Salisbury (Staff)" userId="S::rhiannon.salisbury@alun.flintshire.sch.uk::306dbb6a-c74f-4a89-a36f-19e805afaa5e" providerId="AD" clId="Web-{C039C827-FD3F-E437-D689-F67DE82F7C36}" dt="2021-09-04T12:23:12.527" v="39"/>
        <pc:sldMkLst>
          <pc:docMk/>
          <pc:sldMk cId="2882921134" sldId="442"/>
        </pc:sldMkLst>
      </pc:sldChg>
      <pc:sldChg chg="add replId">
        <pc:chgData name="Rhiannon Salisbury (Staff)" userId="S::rhiannon.salisbury@alun.flintshire.sch.uk::306dbb6a-c74f-4a89-a36f-19e805afaa5e" providerId="AD" clId="Web-{C039C827-FD3F-E437-D689-F67DE82F7C36}" dt="2021-09-04T12:23:24.794" v="41"/>
        <pc:sldMkLst>
          <pc:docMk/>
          <pc:sldMk cId="2358390344" sldId="443"/>
        </pc:sldMkLst>
      </pc:sldChg>
      <pc:sldChg chg="add replId">
        <pc:chgData name="Rhiannon Salisbury (Staff)" userId="S::rhiannon.salisbury@alun.flintshire.sch.uk::306dbb6a-c74f-4a89-a36f-19e805afaa5e" providerId="AD" clId="Web-{C039C827-FD3F-E437-D689-F67DE82F7C36}" dt="2021-09-04T12:23:40.123" v="43"/>
        <pc:sldMkLst>
          <pc:docMk/>
          <pc:sldMk cId="3990876616" sldId="444"/>
        </pc:sldMkLst>
      </pc:sldChg>
      <pc:sldChg chg="add replId">
        <pc:chgData name="Rhiannon Salisbury (Staff)" userId="S::rhiannon.salisbury@alun.flintshire.sch.uk::306dbb6a-c74f-4a89-a36f-19e805afaa5e" providerId="AD" clId="Web-{C039C827-FD3F-E437-D689-F67DE82F7C36}" dt="2021-09-04T12:23:50.373" v="45"/>
        <pc:sldMkLst>
          <pc:docMk/>
          <pc:sldMk cId="444897257" sldId="445"/>
        </pc:sldMkLst>
      </pc:sldChg>
    </pc:docChg>
  </pc:docChgLst>
  <pc:docChgLst>
    <pc:chgData name="Wyman, Hilary" userId="f3bca22b-3a42-4d89-8a24-ce254d13f28a" providerId="ADAL" clId="{80726D7B-C68F-4DE8-A935-851B18FA2BE6}"/>
    <pc:docChg chg="undo custSel addSld delSld modSld">
      <pc:chgData name="Wyman, Hilary" userId="f3bca22b-3a42-4d89-8a24-ce254d13f28a" providerId="ADAL" clId="{80726D7B-C68F-4DE8-A935-851B18FA2BE6}" dt="2021-10-26T16:03:38.636" v="276" actId="207"/>
      <pc:docMkLst>
        <pc:docMk/>
      </pc:docMkLst>
      <pc:sldChg chg="del">
        <pc:chgData name="Wyman, Hilary" userId="f3bca22b-3a42-4d89-8a24-ce254d13f28a" providerId="ADAL" clId="{80726D7B-C68F-4DE8-A935-851B18FA2BE6}" dt="2021-10-26T12:46:13.735" v="9" actId="47"/>
        <pc:sldMkLst>
          <pc:docMk/>
          <pc:sldMk cId="2242577526" sldId="257"/>
        </pc:sldMkLst>
      </pc:sldChg>
      <pc:sldChg chg="del">
        <pc:chgData name="Wyman, Hilary" userId="f3bca22b-3a42-4d89-8a24-ce254d13f28a" providerId="ADAL" clId="{80726D7B-C68F-4DE8-A935-851B18FA2BE6}" dt="2021-10-26T12:46:13.735" v="9" actId="47"/>
        <pc:sldMkLst>
          <pc:docMk/>
          <pc:sldMk cId="3010577296" sldId="292"/>
        </pc:sldMkLst>
      </pc:sldChg>
      <pc:sldChg chg="del">
        <pc:chgData name="Wyman, Hilary" userId="f3bca22b-3a42-4d89-8a24-ce254d13f28a" providerId="ADAL" clId="{80726D7B-C68F-4DE8-A935-851B18FA2BE6}" dt="2021-10-26T12:46:13.735" v="9" actId="47"/>
        <pc:sldMkLst>
          <pc:docMk/>
          <pc:sldMk cId="530223546" sldId="294"/>
        </pc:sldMkLst>
      </pc:sldChg>
      <pc:sldChg chg="del">
        <pc:chgData name="Wyman, Hilary" userId="f3bca22b-3a42-4d89-8a24-ce254d13f28a" providerId="ADAL" clId="{80726D7B-C68F-4DE8-A935-851B18FA2BE6}" dt="2021-10-26T12:46:13.735" v="9" actId="47"/>
        <pc:sldMkLst>
          <pc:docMk/>
          <pc:sldMk cId="2528010839" sldId="295"/>
        </pc:sldMkLst>
      </pc:sldChg>
      <pc:sldChg chg="addSp delSp add del setBg delDesignElem">
        <pc:chgData name="Wyman, Hilary" userId="f3bca22b-3a42-4d89-8a24-ce254d13f28a" providerId="ADAL" clId="{80726D7B-C68F-4DE8-A935-851B18FA2BE6}" dt="2021-10-26T15:35:40.483" v="244"/>
        <pc:sldMkLst>
          <pc:docMk/>
          <pc:sldMk cId="1527613269" sldId="304"/>
        </pc:sldMkLst>
        <pc:spChg chg="add del">
          <ac:chgData name="Wyman, Hilary" userId="f3bca22b-3a42-4d89-8a24-ce254d13f28a" providerId="ADAL" clId="{80726D7B-C68F-4DE8-A935-851B18FA2BE6}" dt="2021-10-26T15:35:37.588" v="243"/>
          <ac:spMkLst>
            <pc:docMk/>
            <pc:sldMk cId="1527613269" sldId="304"/>
            <ac:spMk id="19" creationId="{4D834D36-D981-4EDD-B062-077BAB9C7133}"/>
          </ac:spMkLst>
        </pc:spChg>
        <pc:spChg chg="add del">
          <ac:chgData name="Wyman, Hilary" userId="f3bca22b-3a42-4d89-8a24-ce254d13f28a" providerId="ADAL" clId="{80726D7B-C68F-4DE8-A935-851B18FA2BE6}" dt="2021-10-26T15:35:37.588" v="243"/>
          <ac:spMkLst>
            <pc:docMk/>
            <pc:sldMk cId="1527613269" sldId="304"/>
            <ac:spMk id="23" creationId="{251BB4E6-C169-431D-9D53-2BBEBFFD1562}"/>
          </ac:spMkLst>
        </pc:spChg>
        <pc:spChg chg="add del">
          <ac:chgData name="Wyman, Hilary" userId="f3bca22b-3a42-4d89-8a24-ce254d13f28a" providerId="ADAL" clId="{80726D7B-C68F-4DE8-A935-851B18FA2BE6}" dt="2021-10-26T15:35:37.588" v="243"/>
          <ac:spMkLst>
            <pc:docMk/>
            <pc:sldMk cId="1527613269" sldId="304"/>
            <ac:spMk id="25" creationId="{5AFEC34A-0251-411C-A0C7-E1FB917E90B5}"/>
          </ac:spMkLst>
        </pc:spChg>
        <pc:spChg chg="add del">
          <ac:chgData name="Wyman, Hilary" userId="f3bca22b-3a42-4d89-8a24-ce254d13f28a" providerId="ADAL" clId="{80726D7B-C68F-4DE8-A935-851B18FA2BE6}" dt="2021-10-26T15:35:37.588" v="243"/>
          <ac:spMkLst>
            <pc:docMk/>
            <pc:sldMk cId="1527613269" sldId="304"/>
            <ac:spMk id="27" creationId="{89E9B1A9-F407-4A46-B721-26946A1A2CC8}"/>
          </ac:spMkLst>
        </pc:spChg>
        <pc:spChg chg="add del">
          <ac:chgData name="Wyman, Hilary" userId="f3bca22b-3a42-4d89-8a24-ce254d13f28a" providerId="ADAL" clId="{80726D7B-C68F-4DE8-A935-851B18FA2BE6}" dt="2021-10-26T15:35:37.588" v="243"/>
          <ac:spMkLst>
            <pc:docMk/>
            <pc:sldMk cId="1527613269" sldId="304"/>
            <ac:spMk id="29" creationId="{B81747D3-9737-4919-8850-65DBC9048B92}"/>
          </ac:spMkLst>
        </pc:spChg>
        <pc:picChg chg="add del">
          <ac:chgData name="Wyman, Hilary" userId="f3bca22b-3a42-4d89-8a24-ce254d13f28a" providerId="ADAL" clId="{80726D7B-C68F-4DE8-A935-851B18FA2BE6}" dt="2021-10-26T15:35:37.588" v="243"/>
          <ac:picMkLst>
            <pc:docMk/>
            <pc:sldMk cId="1527613269" sldId="304"/>
            <ac:picMk id="21" creationId="{6CFD523C-CC0D-41EB-B7F7-C615B5715FEB}"/>
          </ac:picMkLst>
        </pc:picChg>
      </pc:sldChg>
      <pc:sldChg chg="delSp add del setBg delDesignElem">
        <pc:chgData name="Wyman, Hilary" userId="f3bca22b-3a42-4d89-8a24-ce254d13f28a" providerId="ADAL" clId="{80726D7B-C68F-4DE8-A935-851B18FA2BE6}" dt="2021-10-26T15:33:43.948" v="240"/>
        <pc:sldMkLst>
          <pc:docMk/>
          <pc:sldMk cId="602500626" sldId="321"/>
        </pc:sldMkLst>
        <pc:picChg chg="del">
          <ac:chgData name="Wyman, Hilary" userId="f3bca22b-3a42-4d89-8a24-ce254d13f28a" providerId="ADAL" clId="{80726D7B-C68F-4DE8-A935-851B18FA2BE6}" dt="2021-10-26T15:33:43.948" v="240"/>
          <ac:picMkLst>
            <pc:docMk/>
            <pc:sldMk cId="602500626" sldId="321"/>
            <ac:picMk id="14" creationId="{5E090A9D-9BD2-4EB9-A6B7-8D042B6E4185}"/>
          </ac:picMkLst>
        </pc:picChg>
      </pc:sldChg>
      <pc:sldChg chg="del">
        <pc:chgData name="Wyman, Hilary" userId="f3bca22b-3a42-4d89-8a24-ce254d13f28a" providerId="ADAL" clId="{80726D7B-C68F-4DE8-A935-851B18FA2BE6}" dt="2021-10-26T12:46:13.735" v="9" actId="47"/>
        <pc:sldMkLst>
          <pc:docMk/>
          <pc:sldMk cId="3212139358" sldId="337"/>
        </pc:sldMkLst>
      </pc:sldChg>
      <pc:sldChg chg="del">
        <pc:chgData name="Wyman, Hilary" userId="f3bca22b-3a42-4d89-8a24-ce254d13f28a" providerId="ADAL" clId="{80726D7B-C68F-4DE8-A935-851B18FA2BE6}" dt="2021-10-26T12:46:13.735" v="9" actId="47"/>
        <pc:sldMkLst>
          <pc:docMk/>
          <pc:sldMk cId="593575806" sldId="338"/>
        </pc:sldMkLst>
      </pc:sldChg>
      <pc:sldChg chg="modSp add del mod">
        <pc:chgData name="Wyman, Hilary" userId="f3bca22b-3a42-4d89-8a24-ce254d13f28a" providerId="ADAL" clId="{80726D7B-C68F-4DE8-A935-851B18FA2BE6}" dt="2021-10-26T16:03:05.425" v="271" actId="113"/>
        <pc:sldMkLst>
          <pc:docMk/>
          <pc:sldMk cId="64794432" sldId="340"/>
        </pc:sldMkLst>
        <pc:spChg chg="mod">
          <ac:chgData name="Wyman, Hilary" userId="f3bca22b-3a42-4d89-8a24-ce254d13f28a" providerId="ADAL" clId="{80726D7B-C68F-4DE8-A935-851B18FA2BE6}" dt="2021-10-26T16:03:05.425" v="271" actId="113"/>
          <ac:spMkLst>
            <pc:docMk/>
            <pc:sldMk cId="64794432" sldId="340"/>
            <ac:spMk id="2" creationId="{96058412-1860-465F-A309-FA24E51E63D1}"/>
          </ac:spMkLst>
        </pc:spChg>
      </pc:sldChg>
      <pc:sldChg chg="addSp modSp mod">
        <pc:chgData name="Wyman, Hilary" userId="f3bca22b-3a42-4d89-8a24-ce254d13f28a" providerId="ADAL" clId="{80726D7B-C68F-4DE8-A935-851B18FA2BE6}" dt="2021-10-26T12:52:09.460" v="99" actId="207"/>
        <pc:sldMkLst>
          <pc:docMk/>
          <pc:sldMk cId="2024423467" sldId="343"/>
        </pc:sldMkLst>
        <pc:spChg chg="mod">
          <ac:chgData name="Wyman, Hilary" userId="f3bca22b-3a42-4d89-8a24-ce254d13f28a" providerId="ADAL" clId="{80726D7B-C68F-4DE8-A935-851B18FA2BE6}" dt="2021-10-26T12:52:09.460" v="99" actId="207"/>
          <ac:spMkLst>
            <pc:docMk/>
            <pc:sldMk cId="2024423467" sldId="343"/>
            <ac:spMk id="2" creationId="{EBF94A1D-4A8F-47A8-81FB-F739019A68CA}"/>
          </ac:spMkLst>
        </pc:spChg>
        <pc:spChg chg="mod">
          <ac:chgData name="Wyman, Hilary" userId="f3bca22b-3a42-4d89-8a24-ce254d13f28a" providerId="ADAL" clId="{80726D7B-C68F-4DE8-A935-851B18FA2BE6}" dt="2021-10-26T12:51:34.030" v="96" actId="14100"/>
          <ac:spMkLst>
            <pc:docMk/>
            <pc:sldMk cId="2024423467" sldId="343"/>
            <ac:spMk id="3" creationId="{73356C4D-39A4-41F4-81D7-A443625A2271}"/>
          </ac:spMkLst>
        </pc:spChg>
        <pc:picChg chg="add mod">
          <ac:chgData name="Wyman, Hilary" userId="f3bca22b-3a42-4d89-8a24-ce254d13f28a" providerId="ADAL" clId="{80726D7B-C68F-4DE8-A935-851B18FA2BE6}" dt="2021-10-26T12:49:53.109" v="32"/>
          <ac:picMkLst>
            <pc:docMk/>
            <pc:sldMk cId="2024423467" sldId="343"/>
            <ac:picMk id="4" creationId="{15E6B3C7-8CA0-4783-AB39-75346C13B713}"/>
          </ac:picMkLst>
        </pc:picChg>
      </pc:sldChg>
      <pc:sldChg chg="del">
        <pc:chgData name="Wyman, Hilary" userId="f3bca22b-3a42-4d89-8a24-ce254d13f28a" providerId="ADAL" clId="{80726D7B-C68F-4DE8-A935-851B18FA2BE6}" dt="2021-10-26T12:46:13.735" v="9" actId="47"/>
        <pc:sldMkLst>
          <pc:docMk/>
          <pc:sldMk cId="4143963962" sldId="348"/>
        </pc:sldMkLst>
      </pc:sldChg>
      <pc:sldChg chg="del">
        <pc:chgData name="Wyman, Hilary" userId="f3bca22b-3a42-4d89-8a24-ce254d13f28a" providerId="ADAL" clId="{80726D7B-C68F-4DE8-A935-851B18FA2BE6}" dt="2021-10-26T12:46:13.735" v="9" actId="47"/>
        <pc:sldMkLst>
          <pc:docMk/>
          <pc:sldMk cId="886482572" sldId="349"/>
        </pc:sldMkLst>
      </pc:sldChg>
      <pc:sldChg chg="del">
        <pc:chgData name="Wyman, Hilary" userId="f3bca22b-3a42-4d89-8a24-ce254d13f28a" providerId="ADAL" clId="{80726D7B-C68F-4DE8-A935-851B18FA2BE6}" dt="2021-10-26T12:46:13.735" v="9" actId="47"/>
        <pc:sldMkLst>
          <pc:docMk/>
          <pc:sldMk cId="2349023345" sldId="350"/>
        </pc:sldMkLst>
      </pc:sldChg>
      <pc:sldChg chg="modSp add del mod">
        <pc:chgData name="Wyman, Hilary" userId="f3bca22b-3a42-4d89-8a24-ce254d13f28a" providerId="ADAL" clId="{80726D7B-C68F-4DE8-A935-851B18FA2BE6}" dt="2021-10-26T16:03:13.862" v="273" actId="113"/>
        <pc:sldMkLst>
          <pc:docMk/>
          <pc:sldMk cId="2527266757" sldId="351"/>
        </pc:sldMkLst>
        <pc:spChg chg="mod">
          <ac:chgData name="Wyman, Hilary" userId="f3bca22b-3a42-4d89-8a24-ce254d13f28a" providerId="ADAL" clId="{80726D7B-C68F-4DE8-A935-851B18FA2BE6}" dt="2021-10-26T16:03:13.862" v="273" actId="113"/>
          <ac:spMkLst>
            <pc:docMk/>
            <pc:sldMk cId="2527266757" sldId="351"/>
            <ac:spMk id="2" creationId="{F1BA8034-09B9-4253-9645-454B5E883E59}"/>
          </ac:spMkLst>
        </pc:spChg>
      </pc:sldChg>
      <pc:sldChg chg="addSp modSp mod">
        <pc:chgData name="Wyman, Hilary" userId="f3bca22b-3a42-4d89-8a24-ce254d13f28a" providerId="ADAL" clId="{80726D7B-C68F-4DE8-A935-851B18FA2BE6}" dt="2021-10-26T16:03:38.636" v="276" actId="207"/>
        <pc:sldMkLst>
          <pc:docMk/>
          <pc:sldMk cId="4175742861" sldId="368"/>
        </pc:sldMkLst>
        <pc:spChg chg="mod">
          <ac:chgData name="Wyman, Hilary" userId="f3bca22b-3a42-4d89-8a24-ce254d13f28a" providerId="ADAL" clId="{80726D7B-C68F-4DE8-A935-851B18FA2BE6}" dt="2021-10-26T16:03:38.636" v="276" actId="207"/>
          <ac:spMkLst>
            <pc:docMk/>
            <pc:sldMk cId="4175742861" sldId="368"/>
            <ac:spMk id="2" creationId="{EBF94A1D-4A8F-47A8-81FB-F739019A68CA}"/>
          </ac:spMkLst>
        </pc:spChg>
        <pc:spChg chg="mod">
          <ac:chgData name="Wyman, Hilary" userId="f3bca22b-3a42-4d89-8a24-ce254d13f28a" providerId="ADAL" clId="{80726D7B-C68F-4DE8-A935-851B18FA2BE6}" dt="2021-10-26T13:00:50.558" v="235" actId="5793"/>
          <ac:spMkLst>
            <pc:docMk/>
            <pc:sldMk cId="4175742861" sldId="368"/>
            <ac:spMk id="3" creationId="{73356C4D-39A4-41F4-81D7-A443625A2271}"/>
          </ac:spMkLst>
        </pc:spChg>
        <pc:picChg chg="add mod">
          <ac:chgData name="Wyman, Hilary" userId="f3bca22b-3a42-4d89-8a24-ce254d13f28a" providerId="ADAL" clId="{80726D7B-C68F-4DE8-A935-851B18FA2BE6}" dt="2021-10-26T12:59:22.792" v="216"/>
          <ac:picMkLst>
            <pc:docMk/>
            <pc:sldMk cId="4175742861" sldId="368"/>
            <ac:picMk id="4" creationId="{466A0CCA-9403-4497-BA3F-CC5F754206BC}"/>
          </ac:picMkLst>
        </pc:picChg>
      </pc:sldChg>
      <pc:sldChg chg="addSp modSp mod">
        <pc:chgData name="Wyman, Hilary" userId="f3bca22b-3a42-4d89-8a24-ce254d13f28a" providerId="ADAL" clId="{80726D7B-C68F-4DE8-A935-851B18FA2BE6}" dt="2021-10-26T16:03:31.805" v="275" actId="207"/>
        <pc:sldMkLst>
          <pc:docMk/>
          <pc:sldMk cId="363088988" sldId="398"/>
        </pc:sldMkLst>
        <pc:spChg chg="mod">
          <ac:chgData name="Wyman, Hilary" userId="f3bca22b-3a42-4d89-8a24-ce254d13f28a" providerId="ADAL" clId="{80726D7B-C68F-4DE8-A935-851B18FA2BE6}" dt="2021-10-26T16:03:31.805" v="275" actId="207"/>
          <ac:spMkLst>
            <pc:docMk/>
            <pc:sldMk cId="363088988" sldId="398"/>
            <ac:spMk id="2" creationId="{EBF94A1D-4A8F-47A8-81FB-F739019A68CA}"/>
          </ac:spMkLst>
        </pc:spChg>
        <pc:spChg chg="mod">
          <ac:chgData name="Wyman, Hilary" userId="f3bca22b-3a42-4d89-8a24-ce254d13f28a" providerId="ADAL" clId="{80726D7B-C68F-4DE8-A935-851B18FA2BE6}" dt="2021-10-26T12:58:18.418" v="213" actId="20577"/>
          <ac:spMkLst>
            <pc:docMk/>
            <pc:sldMk cId="363088988" sldId="398"/>
            <ac:spMk id="3" creationId="{73356C4D-39A4-41F4-81D7-A443625A2271}"/>
          </ac:spMkLst>
        </pc:spChg>
        <pc:picChg chg="add mod">
          <ac:chgData name="Wyman, Hilary" userId="f3bca22b-3a42-4d89-8a24-ce254d13f28a" providerId="ADAL" clId="{80726D7B-C68F-4DE8-A935-851B18FA2BE6}" dt="2021-10-26T12:54:44.248" v="122"/>
          <ac:picMkLst>
            <pc:docMk/>
            <pc:sldMk cId="363088988" sldId="398"/>
            <ac:picMk id="4" creationId="{1234A2F8-499F-4153-8D47-7152F3592B02}"/>
          </ac:picMkLst>
        </pc:picChg>
      </pc:sldChg>
      <pc:sldChg chg="addSp modSp mod">
        <pc:chgData name="Wyman, Hilary" userId="f3bca22b-3a42-4d89-8a24-ce254d13f28a" providerId="ADAL" clId="{80726D7B-C68F-4DE8-A935-851B18FA2BE6}" dt="2021-10-26T16:03:24.348" v="274" actId="207"/>
        <pc:sldMkLst>
          <pc:docMk/>
          <pc:sldMk cId="1697201941" sldId="399"/>
        </pc:sldMkLst>
        <pc:spChg chg="mod">
          <ac:chgData name="Wyman, Hilary" userId="f3bca22b-3a42-4d89-8a24-ce254d13f28a" providerId="ADAL" clId="{80726D7B-C68F-4DE8-A935-851B18FA2BE6}" dt="2021-10-26T16:03:24.348" v="274" actId="207"/>
          <ac:spMkLst>
            <pc:docMk/>
            <pc:sldMk cId="1697201941" sldId="399"/>
            <ac:spMk id="2" creationId="{EBF94A1D-4A8F-47A8-81FB-F739019A68CA}"/>
          </ac:spMkLst>
        </pc:spChg>
        <pc:spChg chg="mod">
          <ac:chgData name="Wyman, Hilary" userId="f3bca22b-3a42-4d89-8a24-ce254d13f28a" providerId="ADAL" clId="{80726D7B-C68F-4DE8-A935-851B18FA2BE6}" dt="2021-10-26T12:53:56.217" v="117" actId="179"/>
          <ac:spMkLst>
            <pc:docMk/>
            <pc:sldMk cId="1697201941" sldId="399"/>
            <ac:spMk id="3" creationId="{73356C4D-39A4-41F4-81D7-A443625A2271}"/>
          </ac:spMkLst>
        </pc:spChg>
        <pc:picChg chg="add mod">
          <ac:chgData name="Wyman, Hilary" userId="f3bca22b-3a42-4d89-8a24-ce254d13f28a" providerId="ADAL" clId="{80726D7B-C68F-4DE8-A935-851B18FA2BE6}" dt="2021-10-26T12:52:44.483" v="102"/>
          <ac:picMkLst>
            <pc:docMk/>
            <pc:sldMk cId="1697201941" sldId="399"/>
            <ac:picMk id="4" creationId="{63BED2B0-D944-4E61-BFB9-39503D8F219B}"/>
          </ac:picMkLst>
        </pc:picChg>
      </pc:sldChg>
      <pc:sldChg chg="add">
        <pc:chgData name="Wyman, Hilary" userId="f3bca22b-3a42-4d89-8a24-ce254d13f28a" providerId="ADAL" clId="{80726D7B-C68F-4DE8-A935-851B18FA2BE6}" dt="2021-10-26T12:51:55.451" v="97"/>
        <pc:sldMkLst>
          <pc:docMk/>
          <pc:sldMk cId="1639671357" sldId="424"/>
        </pc:sldMkLst>
      </pc:sldChg>
      <pc:sldChg chg="del">
        <pc:chgData name="Wyman, Hilary" userId="f3bca22b-3a42-4d89-8a24-ce254d13f28a" providerId="ADAL" clId="{80726D7B-C68F-4DE8-A935-851B18FA2BE6}" dt="2021-10-26T12:51:59.545" v="98" actId="47"/>
        <pc:sldMkLst>
          <pc:docMk/>
          <pc:sldMk cId="1954187772" sldId="429"/>
        </pc:sldMkLst>
      </pc:sldChg>
      <pc:sldChg chg="del">
        <pc:chgData name="Wyman, Hilary" userId="f3bca22b-3a42-4d89-8a24-ce254d13f28a" providerId="ADAL" clId="{80726D7B-C68F-4DE8-A935-851B18FA2BE6}" dt="2021-10-26T12:54:21.950" v="119" actId="47"/>
        <pc:sldMkLst>
          <pc:docMk/>
          <pc:sldMk cId="3020305131" sldId="430"/>
        </pc:sldMkLst>
      </pc:sldChg>
      <pc:sldChg chg="del">
        <pc:chgData name="Wyman, Hilary" userId="f3bca22b-3a42-4d89-8a24-ce254d13f28a" providerId="ADAL" clId="{80726D7B-C68F-4DE8-A935-851B18FA2BE6}" dt="2021-10-26T12:59:13.980" v="215" actId="47"/>
        <pc:sldMkLst>
          <pc:docMk/>
          <pc:sldMk cId="3726992564" sldId="431"/>
        </pc:sldMkLst>
      </pc:sldChg>
      <pc:sldChg chg="del">
        <pc:chgData name="Wyman, Hilary" userId="f3bca22b-3a42-4d89-8a24-ce254d13f28a" providerId="ADAL" clId="{80726D7B-C68F-4DE8-A935-851B18FA2BE6}" dt="2021-10-26T13:01:28.011" v="237" actId="47"/>
        <pc:sldMkLst>
          <pc:docMk/>
          <pc:sldMk cId="1782935742" sldId="432"/>
        </pc:sldMkLst>
      </pc:sldChg>
      <pc:sldChg chg="del">
        <pc:chgData name="Wyman, Hilary" userId="f3bca22b-3a42-4d89-8a24-ce254d13f28a" providerId="ADAL" clId="{80726D7B-C68F-4DE8-A935-851B18FA2BE6}" dt="2021-10-26T13:01:28.011" v="237" actId="47"/>
        <pc:sldMkLst>
          <pc:docMk/>
          <pc:sldMk cId="3908362977" sldId="439"/>
        </pc:sldMkLst>
      </pc:sldChg>
      <pc:sldChg chg="del">
        <pc:chgData name="Wyman, Hilary" userId="f3bca22b-3a42-4d89-8a24-ce254d13f28a" providerId="ADAL" clId="{80726D7B-C68F-4DE8-A935-851B18FA2BE6}" dt="2021-10-26T12:59:13.980" v="215" actId="47"/>
        <pc:sldMkLst>
          <pc:docMk/>
          <pc:sldMk cId="3244207411" sldId="440"/>
        </pc:sldMkLst>
      </pc:sldChg>
      <pc:sldChg chg="del">
        <pc:chgData name="Wyman, Hilary" userId="f3bca22b-3a42-4d89-8a24-ce254d13f28a" providerId="ADAL" clId="{80726D7B-C68F-4DE8-A935-851B18FA2BE6}" dt="2021-10-26T12:54:33.810" v="121" actId="47"/>
        <pc:sldMkLst>
          <pc:docMk/>
          <pc:sldMk cId="727296824" sldId="441"/>
        </pc:sldMkLst>
      </pc:sldChg>
      <pc:sldChg chg="del">
        <pc:chgData name="Wyman, Hilary" userId="f3bca22b-3a42-4d89-8a24-ce254d13f28a" providerId="ADAL" clId="{80726D7B-C68F-4DE8-A935-851B18FA2BE6}" dt="2021-10-26T12:52:33.639" v="101" actId="47"/>
        <pc:sldMkLst>
          <pc:docMk/>
          <pc:sldMk cId="2882921134" sldId="442"/>
        </pc:sldMkLst>
      </pc:sldChg>
      <pc:sldChg chg="modSp add del mod">
        <pc:chgData name="Wyman, Hilary" userId="f3bca22b-3a42-4d89-8a24-ce254d13f28a" providerId="ADAL" clId="{80726D7B-C68F-4DE8-A935-851B18FA2BE6}" dt="2021-10-26T15:36:16.635" v="245" actId="20577"/>
        <pc:sldMkLst>
          <pc:docMk/>
          <pc:sldMk cId="1859242509" sldId="446"/>
        </pc:sldMkLst>
        <pc:spChg chg="mod">
          <ac:chgData name="Wyman, Hilary" userId="f3bca22b-3a42-4d89-8a24-ce254d13f28a" providerId="ADAL" clId="{80726D7B-C68F-4DE8-A935-851B18FA2BE6}" dt="2021-10-26T15:36:16.635" v="245" actId="20577"/>
          <ac:spMkLst>
            <pc:docMk/>
            <pc:sldMk cId="1859242509" sldId="446"/>
            <ac:spMk id="4" creationId="{CDD34750-652D-FC49-85CC-0D442747B51C}"/>
          </ac:spMkLst>
        </pc:spChg>
      </pc:sldChg>
      <pc:sldChg chg="add del">
        <pc:chgData name="Wyman, Hilary" userId="f3bca22b-3a42-4d89-8a24-ce254d13f28a" providerId="ADAL" clId="{80726D7B-C68F-4DE8-A935-851B18FA2BE6}" dt="2021-10-26T15:33:43.948" v="240"/>
        <pc:sldMkLst>
          <pc:docMk/>
          <pc:sldMk cId="1066962807" sldId="458"/>
        </pc:sldMkLst>
      </pc:sldChg>
      <pc:sldChg chg="modSp add del mod">
        <pc:chgData name="Wyman, Hilary" userId="f3bca22b-3a42-4d89-8a24-ce254d13f28a" providerId="ADAL" clId="{80726D7B-C68F-4DE8-A935-851B18FA2BE6}" dt="2021-10-26T16:02:00.097" v="248" actId="20577"/>
        <pc:sldMkLst>
          <pc:docMk/>
          <pc:sldMk cId="413963397" sldId="459"/>
        </pc:sldMkLst>
        <pc:graphicFrameChg chg="modGraphic">
          <ac:chgData name="Wyman, Hilary" userId="f3bca22b-3a42-4d89-8a24-ce254d13f28a" providerId="ADAL" clId="{80726D7B-C68F-4DE8-A935-851B18FA2BE6}" dt="2021-10-26T16:02:00.097" v="248" actId="20577"/>
          <ac:graphicFrameMkLst>
            <pc:docMk/>
            <pc:sldMk cId="413963397" sldId="459"/>
            <ac:graphicFrameMk id="6" creationId="{00000000-0000-0000-0000-000000000000}"/>
          </ac:graphicFrameMkLst>
        </pc:graphicFrameChg>
      </pc:sldChg>
      <pc:sldChg chg="modSp add del mod">
        <pc:chgData name="Wyman, Hilary" userId="f3bca22b-3a42-4d89-8a24-ce254d13f28a" providerId="ADAL" clId="{80726D7B-C68F-4DE8-A935-851B18FA2BE6}" dt="2021-10-26T16:02:05.972" v="251" actId="20577"/>
        <pc:sldMkLst>
          <pc:docMk/>
          <pc:sldMk cId="917601382" sldId="460"/>
        </pc:sldMkLst>
        <pc:graphicFrameChg chg="modGraphic">
          <ac:chgData name="Wyman, Hilary" userId="f3bca22b-3a42-4d89-8a24-ce254d13f28a" providerId="ADAL" clId="{80726D7B-C68F-4DE8-A935-851B18FA2BE6}" dt="2021-10-26T16:02:05.972" v="251" actId="20577"/>
          <ac:graphicFrameMkLst>
            <pc:docMk/>
            <pc:sldMk cId="917601382" sldId="460"/>
            <ac:graphicFrameMk id="12" creationId="{2177F886-B284-4DAB-B3B7-7C7770B3F63F}"/>
          </ac:graphicFrameMkLst>
        </pc:graphicFrameChg>
      </pc:sldChg>
      <pc:sldChg chg="modSp add del mod">
        <pc:chgData name="Wyman, Hilary" userId="f3bca22b-3a42-4d89-8a24-ce254d13f28a" providerId="ADAL" clId="{80726D7B-C68F-4DE8-A935-851B18FA2BE6}" dt="2021-10-26T16:02:13.550" v="255" actId="20577"/>
        <pc:sldMkLst>
          <pc:docMk/>
          <pc:sldMk cId="3299739172" sldId="461"/>
        </pc:sldMkLst>
        <pc:graphicFrameChg chg="modGraphic">
          <ac:chgData name="Wyman, Hilary" userId="f3bca22b-3a42-4d89-8a24-ce254d13f28a" providerId="ADAL" clId="{80726D7B-C68F-4DE8-A935-851B18FA2BE6}" dt="2021-10-26T16:02:13.550" v="255" actId="20577"/>
          <ac:graphicFrameMkLst>
            <pc:docMk/>
            <pc:sldMk cId="3299739172" sldId="461"/>
            <ac:graphicFrameMk id="3" creationId="{43863BC8-3C79-42D4-97D5-3DB4D6AAA6BE}"/>
          </ac:graphicFrameMkLst>
        </pc:graphicFrameChg>
      </pc:sldChg>
      <pc:sldChg chg="modSp add del mod">
        <pc:chgData name="Wyman, Hilary" userId="f3bca22b-3a42-4d89-8a24-ce254d13f28a" providerId="ADAL" clId="{80726D7B-C68F-4DE8-A935-851B18FA2BE6}" dt="2021-10-26T16:02:40.096" v="267" actId="20577"/>
        <pc:sldMkLst>
          <pc:docMk/>
          <pc:sldMk cId="1702838462" sldId="462"/>
        </pc:sldMkLst>
        <pc:graphicFrameChg chg="modGraphic">
          <ac:chgData name="Wyman, Hilary" userId="f3bca22b-3a42-4d89-8a24-ce254d13f28a" providerId="ADAL" clId="{80726D7B-C68F-4DE8-A935-851B18FA2BE6}" dt="2021-10-26T16:02:40.096" v="267" actId="20577"/>
          <ac:graphicFrameMkLst>
            <pc:docMk/>
            <pc:sldMk cId="1702838462" sldId="462"/>
            <ac:graphicFrameMk id="4" creationId="{ED15F1B8-722A-475D-9F41-9256960E0203}"/>
          </ac:graphicFrameMkLst>
        </pc:graphicFrameChg>
      </pc:sldChg>
      <pc:sldChg chg="add del">
        <pc:chgData name="Wyman, Hilary" userId="f3bca22b-3a42-4d89-8a24-ce254d13f28a" providerId="ADAL" clId="{80726D7B-C68F-4DE8-A935-851B18FA2BE6}" dt="2021-10-26T15:33:43.948" v="240"/>
        <pc:sldMkLst>
          <pc:docMk/>
          <pc:sldMk cId="3358704602" sldId="463"/>
        </pc:sldMkLst>
      </pc:sldChg>
      <pc:sldChg chg="modSp add del mod">
        <pc:chgData name="Wyman, Hilary" userId="f3bca22b-3a42-4d89-8a24-ce254d13f28a" providerId="ADAL" clId="{80726D7B-C68F-4DE8-A935-851B18FA2BE6}" dt="2021-10-26T16:02:46.081" v="268" actId="20577"/>
        <pc:sldMkLst>
          <pc:docMk/>
          <pc:sldMk cId="2511817077" sldId="464"/>
        </pc:sldMkLst>
        <pc:spChg chg="mod">
          <ac:chgData name="Wyman, Hilary" userId="f3bca22b-3a42-4d89-8a24-ce254d13f28a" providerId="ADAL" clId="{80726D7B-C68F-4DE8-A935-851B18FA2BE6}" dt="2021-10-26T16:02:46.081" v="268" actId="20577"/>
          <ac:spMkLst>
            <pc:docMk/>
            <pc:sldMk cId="2511817077" sldId="464"/>
            <ac:spMk id="2" creationId="{2CD2AF48-C521-4688-A46C-5145B2716851}"/>
          </ac:spMkLst>
        </pc:spChg>
      </pc:sldChg>
      <pc:sldChg chg="modSp add del mod">
        <pc:chgData name="Wyman, Hilary" userId="f3bca22b-3a42-4d89-8a24-ce254d13f28a" providerId="ADAL" clId="{80726D7B-C68F-4DE8-A935-851B18FA2BE6}" dt="2021-10-26T16:02:50.738" v="269" actId="20577"/>
        <pc:sldMkLst>
          <pc:docMk/>
          <pc:sldMk cId="1441987980" sldId="465"/>
        </pc:sldMkLst>
        <pc:spChg chg="mod">
          <ac:chgData name="Wyman, Hilary" userId="f3bca22b-3a42-4d89-8a24-ce254d13f28a" providerId="ADAL" clId="{80726D7B-C68F-4DE8-A935-851B18FA2BE6}" dt="2021-10-26T16:02:50.738" v="269" actId="20577"/>
          <ac:spMkLst>
            <pc:docMk/>
            <pc:sldMk cId="1441987980" sldId="465"/>
            <ac:spMk id="2" creationId="{2CD2AF48-C521-4688-A46C-5145B2716851}"/>
          </ac:spMkLst>
        </pc:spChg>
      </pc:sldChg>
      <pc:sldChg chg="add del">
        <pc:chgData name="Wyman, Hilary" userId="f3bca22b-3a42-4d89-8a24-ce254d13f28a" providerId="ADAL" clId="{80726D7B-C68F-4DE8-A935-851B18FA2BE6}" dt="2021-10-26T13:32:28.422" v="238" actId="2696"/>
        <pc:sldMkLst>
          <pc:docMk/>
          <pc:sldMk cId="1470437437" sldId="466"/>
        </pc:sldMkLst>
      </pc:sldChg>
      <pc:sldChg chg="addSp delSp add del setBg delDesignElem">
        <pc:chgData name="Wyman, Hilary" userId="f3bca22b-3a42-4d89-8a24-ce254d13f28a" providerId="ADAL" clId="{80726D7B-C68F-4DE8-A935-851B18FA2BE6}" dt="2021-10-26T12:47:46.235" v="15"/>
        <pc:sldMkLst>
          <pc:docMk/>
          <pc:sldMk cId="3092266119" sldId="466"/>
        </pc:sldMkLst>
        <pc:spChg chg="add del">
          <ac:chgData name="Wyman, Hilary" userId="f3bca22b-3a42-4d89-8a24-ce254d13f28a" providerId="ADAL" clId="{80726D7B-C68F-4DE8-A935-851B18FA2BE6}" dt="2021-10-26T12:47:46.235" v="15"/>
          <ac:spMkLst>
            <pc:docMk/>
            <pc:sldMk cId="3092266119" sldId="466"/>
            <ac:spMk id="19" creationId="{4D834D36-D981-4EDD-B062-077BAB9C7133}"/>
          </ac:spMkLst>
        </pc:spChg>
        <pc:spChg chg="add del">
          <ac:chgData name="Wyman, Hilary" userId="f3bca22b-3a42-4d89-8a24-ce254d13f28a" providerId="ADAL" clId="{80726D7B-C68F-4DE8-A935-851B18FA2BE6}" dt="2021-10-26T12:47:46.235" v="15"/>
          <ac:spMkLst>
            <pc:docMk/>
            <pc:sldMk cId="3092266119" sldId="466"/>
            <ac:spMk id="23" creationId="{251BB4E6-C169-431D-9D53-2BBEBFFD1562}"/>
          </ac:spMkLst>
        </pc:spChg>
        <pc:spChg chg="add del">
          <ac:chgData name="Wyman, Hilary" userId="f3bca22b-3a42-4d89-8a24-ce254d13f28a" providerId="ADAL" clId="{80726D7B-C68F-4DE8-A935-851B18FA2BE6}" dt="2021-10-26T12:47:46.235" v="15"/>
          <ac:spMkLst>
            <pc:docMk/>
            <pc:sldMk cId="3092266119" sldId="466"/>
            <ac:spMk id="25" creationId="{5AFEC34A-0251-411C-A0C7-E1FB917E90B5}"/>
          </ac:spMkLst>
        </pc:spChg>
        <pc:spChg chg="add del">
          <ac:chgData name="Wyman, Hilary" userId="f3bca22b-3a42-4d89-8a24-ce254d13f28a" providerId="ADAL" clId="{80726D7B-C68F-4DE8-A935-851B18FA2BE6}" dt="2021-10-26T12:47:46.235" v="15"/>
          <ac:spMkLst>
            <pc:docMk/>
            <pc:sldMk cId="3092266119" sldId="466"/>
            <ac:spMk id="27" creationId="{89E9B1A9-F407-4A46-B721-26946A1A2CC8}"/>
          </ac:spMkLst>
        </pc:spChg>
        <pc:spChg chg="add del">
          <ac:chgData name="Wyman, Hilary" userId="f3bca22b-3a42-4d89-8a24-ce254d13f28a" providerId="ADAL" clId="{80726D7B-C68F-4DE8-A935-851B18FA2BE6}" dt="2021-10-26T12:47:46.235" v="15"/>
          <ac:spMkLst>
            <pc:docMk/>
            <pc:sldMk cId="3092266119" sldId="466"/>
            <ac:spMk id="29" creationId="{B81747D3-9737-4919-8850-65DBC9048B92}"/>
          </ac:spMkLst>
        </pc:spChg>
        <pc:picChg chg="add del">
          <ac:chgData name="Wyman, Hilary" userId="f3bca22b-3a42-4d89-8a24-ce254d13f28a" providerId="ADAL" clId="{80726D7B-C68F-4DE8-A935-851B18FA2BE6}" dt="2021-10-26T12:47:46.235" v="15"/>
          <ac:picMkLst>
            <pc:docMk/>
            <pc:sldMk cId="3092266119" sldId="466"/>
            <ac:picMk id="21" creationId="{6CFD523C-CC0D-41EB-B7F7-C615B5715FEB}"/>
          </ac:picMkLst>
        </pc:picChg>
      </pc:sldChg>
      <pc:sldChg chg="addSp delSp add del setBg delDesignElem">
        <pc:chgData name="Wyman, Hilary" userId="f3bca22b-3a42-4d89-8a24-ce254d13f28a" providerId="ADAL" clId="{80726D7B-C68F-4DE8-A935-851B18FA2BE6}" dt="2021-10-26T12:47:21.860" v="12"/>
        <pc:sldMkLst>
          <pc:docMk/>
          <pc:sldMk cId="3302203139" sldId="466"/>
        </pc:sldMkLst>
        <pc:spChg chg="add del">
          <ac:chgData name="Wyman, Hilary" userId="f3bca22b-3a42-4d89-8a24-ce254d13f28a" providerId="ADAL" clId="{80726D7B-C68F-4DE8-A935-851B18FA2BE6}" dt="2021-10-26T12:47:21.860" v="12"/>
          <ac:spMkLst>
            <pc:docMk/>
            <pc:sldMk cId="3302203139" sldId="466"/>
            <ac:spMk id="19" creationId="{4D834D36-D981-4EDD-B062-077BAB9C7133}"/>
          </ac:spMkLst>
        </pc:spChg>
        <pc:spChg chg="add del">
          <ac:chgData name="Wyman, Hilary" userId="f3bca22b-3a42-4d89-8a24-ce254d13f28a" providerId="ADAL" clId="{80726D7B-C68F-4DE8-A935-851B18FA2BE6}" dt="2021-10-26T12:47:21.860" v="12"/>
          <ac:spMkLst>
            <pc:docMk/>
            <pc:sldMk cId="3302203139" sldId="466"/>
            <ac:spMk id="23" creationId="{251BB4E6-C169-431D-9D53-2BBEBFFD1562}"/>
          </ac:spMkLst>
        </pc:spChg>
        <pc:spChg chg="add del">
          <ac:chgData name="Wyman, Hilary" userId="f3bca22b-3a42-4d89-8a24-ce254d13f28a" providerId="ADAL" clId="{80726D7B-C68F-4DE8-A935-851B18FA2BE6}" dt="2021-10-26T12:47:21.860" v="12"/>
          <ac:spMkLst>
            <pc:docMk/>
            <pc:sldMk cId="3302203139" sldId="466"/>
            <ac:spMk id="25" creationId="{5AFEC34A-0251-411C-A0C7-E1FB917E90B5}"/>
          </ac:spMkLst>
        </pc:spChg>
        <pc:spChg chg="add del">
          <ac:chgData name="Wyman, Hilary" userId="f3bca22b-3a42-4d89-8a24-ce254d13f28a" providerId="ADAL" clId="{80726D7B-C68F-4DE8-A935-851B18FA2BE6}" dt="2021-10-26T12:47:21.860" v="12"/>
          <ac:spMkLst>
            <pc:docMk/>
            <pc:sldMk cId="3302203139" sldId="466"/>
            <ac:spMk id="27" creationId="{89E9B1A9-F407-4A46-B721-26946A1A2CC8}"/>
          </ac:spMkLst>
        </pc:spChg>
        <pc:spChg chg="add del">
          <ac:chgData name="Wyman, Hilary" userId="f3bca22b-3a42-4d89-8a24-ce254d13f28a" providerId="ADAL" clId="{80726D7B-C68F-4DE8-A935-851B18FA2BE6}" dt="2021-10-26T12:47:21.860" v="12"/>
          <ac:spMkLst>
            <pc:docMk/>
            <pc:sldMk cId="3302203139" sldId="466"/>
            <ac:spMk id="29" creationId="{B81747D3-9737-4919-8850-65DBC9048B92}"/>
          </ac:spMkLst>
        </pc:spChg>
        <pc:picChg chg="add del">
          <ac:chgData name="Wyman, Hilary" userId="f3bca22b-3a42-4d89-8a24-ce254d13f28a" providerId="ADAL" clId="{80726D7B-C68F-4DE8-A935-851B18FA2BE6}" dt="2021-10-26T12:47:21.860" v="12"/>
          <ac:picMkLst>
            <pc:docMk/>
            <pc:sldMk cId="3302203139" sldId="466"/>
            <ac:picMk id="21" creationId="{6CFD523C-CC0D-41EB-B7F7-C615B5715FEB}"/>
          </ac:picMkLst>
        </pc:picChg>
      </pc:sldChg>
      <pc:sldChg chg="addSp delSp add del setBg delDesignElem">
        <pc:chgData name="Wyman, Hilary" userId="f3bca22b-3a42-4d89-8a24-ce254d13f28a" providerId="ADAL" clId="{80726D7B-C68F-4DE8-A935-851B18FA2BE6}" dt="2021-10-26T12:42:38.205" v="6"/>
        <pc:sldMkLst>
          <pc:docMk/>
          <pc:sldMk cId="4167377838" sldId="466"/>
        </pc:sldMkLst>
        <pc:picChg chg="add del">
          <ac:chgData name="Wyman, Hilary" userId="f3bca22b-3a42-4d89-8a24-ce254d13f28a" providerId="ADAL" clId="{80726D7B-C68F-4DE8-A935-851B18FA2BE6}" dt="2021-10-26T12:42:38.205" v="6"/>
          <ac:picMkLst>
            <pc:docMk/>
            <pc:sldMk cId="4167377838" sldId="466"/>
            <ac:picMk id="14" creationId="{5E090A9D-9BD2-4EB9-A6B7-8D042B6E4185}"/>
          </ac:picMkLst>
        </pc:picChg>
      </pc:sldChg>
      <pc:sldChg chg="add del">
        <pc:chgData name="Wyman, Hilary" userId="f3bca22b-3a42-4d89-8a24-ce254d13f28a" providerId="ADAL" clId="{80726D7B-C68F-4DE8-A935-851B18FA2BE6}" dt="2021-10-26T12:47:46.235" v="15"/>
        <pc:sldMkLst>
          <pc:docMk/>
          <pc:sldMk cId="3558746239" sldId="467"/>
        </pc:sldMkLst>
      </pc:sldChg>
      <pc:sldChg chg="add del">
        <pc:chgData name="Wyman, Hilary" userId="f3bca22b-3a42-4d89-8a24-ce254d13f28a" providerId="ADAL" clId="{80726D7B-C68F-4DE8-A935-851B18FA2BE6}" dt="2021-10-26T12:47:21.860" v="12"/>
        <pc:sldMkLst>
          <pc:docMk/>
          <pc:sldMk cId="4204214551" sldId="467"/>
        </pc:sldMkLst>
      </pc:sldChg>
      <pc:sldChg chg="add del">
        <pc:chgData name="Wyman, Hilary" userId="f3bca22b-3a42-4d89-8a24-ce254d13f28a" providerId="ADAL" clId="{80726D7B-C68F-4DE8-A935-851B18FA2BE6}" dt="2021-10-26T13:32:28.422" v="238" actId="2696"/>
        <pc:sldMkLst>
          <pc:docMk/>
          <pc:sldMk cId="4276961699" sldId="467"/>
        </pc:sldMkLst>
      </pc:sldChg>
      <pc:sldChg chg="add del">
        <pc:chgData name="Wyman, Hilary" userId="f3bca22b-3a42-4d89-8a24-ce254d13f28a" providerId="ADAL" clId="{80726D7B-C68F-4DE8-A935-851B18FA2BE6}" dt="2021-10-26T12:47:21.860" v="12"/>
        <pc:sldMkLst>
          <pc:docMk/>
          <pc:sldMk cId="1691304433" sldId="468"/>
        </pc:sldMkLst>
      </pc:sldChg>
      <pc:sldChg chg="add del">
        <pc:chgData name="Wyman, Hilary" userId="f3bca22b-3a42-4d89-8a24-ce254d13f28a" providerId="ADAL" clId="{80726D7B-C68F-4DE8-A935-851B18FA2BE6}" dt="2021-10-26T13:32:28.422" v="238" actId="2696"/>
        <pc:sldMkLst>
          <pc:docMk/>
          <pc:sldMk cId="2537819943" sldId="468"/>
        </pc:sldMkLst>
      </pc:sldChg>
      <pc:sldChg chg="add del">
        <pc:chgData name="Wyman, Hilary" userId="f3bca22b-3a42-4d89-8a24-ce254d13f28a" providerId="ADAL" clId="{80726D7B-C68F-4DE8-A935-851B18FA2BE6}" dt="2021-10-26T12:47:46.235" v="15"/>
        <pc:sldMkLst>
          <pc:docMk/>
          <pc:sldMk cId="2551349112" sldId="468"/>
        </pc:sldMkLst>
      </pc:sldChg>
      <pc:sldChg chg="delSp modSp add del mod setBg delDesignElem">
        <pc:chgData name="Wyman, Hilary" userId="f3bca22b-3a42-4d89-8a24-ce254d13f28a" providerId="ADAL" clId="{80726D7B-C68F-4DE8-A935-851B18FA2BE6}" dt="2021-10-26T13:32:28.422" v="238" actId="2696"/>
        <pc:sldMkLst>
          <pc:docMk/>
          <pc:sldMk cId="815200876" sldId="469"/>
        </pc:sldMkLst>
        <pc:picChg chg="mod">
          <ac:chgData name="Wyman, Hilary" userId="f3bca22b-3a42-4d89-8a24-ce254d13f28a" providerId="ADAL" clId="{80726D7B-C68F-4DE8-A935-851B18FA2BE6}" dt="2021-10-26T12:49:47.781" v="31" actId="14100"/>
          <ac:picMkLst>
            <pc:docMk/>
            <pc:sldMk cId="815200876" sldId="469"/>
            <ac:picMk id="8" creationId="{674F8F94-DC9C-40A7-94B3-834437FD9517}"/>
          </ac:picMkLst>
        </pc:picChg>
        <pc:picChg chg="del">
          <ac:chgData name="Wyman, Hilary" userId="f3bca22b-3a42-4d89-8a24-ce254d13f28a" providerId="ADAL" clId="{80726D7B-C68F-4DE8-A935-851B18FA2BE6}" dt="2021-10-26T12:49:21.890" v="19"/>
          <ac:picMkLst>
            <pc:docMk/>
            <pc:sldMk cId="815200876" sldId="469"/>
            <ac:picMk id="14" creationId="{5E090A9D-9BD2-4EB9-A6B7-8D042B6E4185}"/>
          </ac:picMkLst>
        </pc:picChg>
      </pc:sldChg>
      <pc:sldChg chg="add">
        <pc:chgData name="Wyman, Hilary" userId="f3bca22b-3a42-4d89-8a24-ce254d13f28a" providerId="ADAL" clId="{80726D7B-C68F-4DE8-A935-851B18FA2BE6}" dt="2021-10-26T12:52:28.076" v="100"/>
        <pc:sldMkLst>
          <pc:docMk/>
          <pc:sldMk cId="44000952" sldId="470"/>
        </pc:sldMkLst>
      </pc:sldChg>
      <pc:sldChg chg="add">
        <pc:chgData name="Wyman, Hilary" userId="f3bca22b-3a42-4d89-8a24-ce254d13f28a" providerId="ADAL" clId="{80726D7B-C68F-4DE8-A935-851B18FA2BE6}" dt="2021-10-26T12:54:19.341" v="118"/>
        <pc:sldMkLst>
          <pc:docMk/>
          <pc:sldMk cId="738994696" sldId="471"/>
        </pc:sldMkLst>
      </pc:sldChg>
      <pc:sldChg chg="add">
        <pc:chgData name="Wyman, Hilary" userId="f3bca22b-3a42-4d89-8a24-ce254d13f28a" providerId="ADAL" clId="{80726D7B-C68F-4DE8-A935-851B18FA2BE6}" dt="2021-10-26T12:54:28.466" v="120"/>
        <pc:sldMkLst>
          <pc:docMk/>
          <pc:sldMk cId="557713349" sldId="472"/>
        </pc:sldMkLst>
      </pc:sldChg>
      <pc:sldChg chg="add">
        <pc:chgData name="Wyman, Hilary" userId="f3bca22b-3a42-4d89-8a24-ce254d13f28a" providerId="ADAL" clId="{80726D7B-C68F-4DE8-A935-851B18FA2BE6}" dt="2021-10-26T12:59:08.199" v="214"/>
        <pc:sldMkLst>
          <pc:docMk/>
          <pc:sldMk cId="1242654981" sldId="473"/>
        </pc:sldMkLst>
      </pc:sldChg>
      <pc:sldChg chg="add">
        <pc:chgData name="Wyman, Hilary" userId="f3bca22b-3a42-4d89-8a24-ce254d13f28a" providerId="ADAL" clId="{80726D7B-C68F-4DE8-A935-851B18FA2BE6}" dt="2021-10-26T12:59:08.199" v="214"/>
        <pc:sldMkLst>
          <pc:docMk/>
          <pc:sldMk cId="3784675522" sldId="474"/>
        </pc:sldMkLst>
      </pc:sldChg>
      <pc:sldChg chg="add">
        <pc:chgData name="Wyman, Hilary" userId="f3bca22b-3a42-4d89-8a24-ce254d13f28a" providerId="ADAL" clId="{80726D7B-C68F-4DE8-A935-851B18FA2BE6}" dt="2021-10-26T13:01:22.542" v="236"/>
        <pc:sldMkLst>
          <pc:docMk/>
          <pc:sldMk cId="167260888" sldId="475"/>
        </pc:sldMkLst>
      </pc:sldChg>
      <pc:sldChg chg="add">
        <pc:chgData name="Wyman, Hilary" userId="f3bca22b-3a42-4d89-8a24-ce254d13f28a" providerId="ADAL" clId="{80726D7B-C68F-4DE8-A935-851B18FA2BE6}" dt="2021-10-26T13:01:22.542" v="236"/>
        <pc:sldMkLst>
          <pc:docMk/>
          <pc:sldMk cId="1804120837" sldId="476"/>
        </pc:sldMkLst>
      </pc:sldChg>
    </pc:docChg>
  </pc:docChgLst>
  <pc:docChgLst>
    <pc:chgData name="Rhiannon Salisbury (Staff)" userId="S::rhiannon.salisbury@alun.flintshire.sch.uk::306dbb6a-c74f-4a89-a36f-19e805afaa5e" providerId="AD" clId="Web-{F0DD6E88-F3CE-3A22-CFB1-5F313C5FEC5C}"/>
    <pc:docChg chg="addSld delSld">
      <pc:chgData name="Rhiannon Salisbury (Staff)" userId="S::rhiannon.salisbury@alun.flintshire.sch.uk::306dbb6a-c74f-4a89-a36f-19e805afaa5e" providerId="AD" clId="Web-{F0DD6E88-F3CE-3A22-CFB1-5F313C5FEC5C}" dt="2021-09-04T12:05:00.322" v="52"/>
      <pc:docMkLst>
        <pc:docMk/>
      </pc:docMkLst>
      <pc:sldChg chg="del">
        <pc:chgData name="Rhiannon Salisbury (Staff)" userId="S::rhiannon.salisbury@alun.flintshire.sch.uk::306dbb6a-c74f-4a89-a36f-19e805afaa5e" providerId="AD" clId="Web-{F0DD6E88-F3CE-3A22-CFB1-5F313C5FEC5C}" dt="2021-09-04T12:04:45.540" v="35"/>
        <pc:sldMkLst>
          <pc:docMk/>
          <pc:sldMk cId="2884581338" sldId="347"/>
        </pc:sldMkLst>
      </pc:sldChg>
      <pc:sldChg chg="del">
        <pc:chgData name="Rhiannon Salisbury (Staff)" userId="S::rhiannon.salisbury@alun.flintshire.sch.uk::306dbb6a-c74f-4a89-a36f-19e805afaa5e" providerId="AD" clId="Web-{F0DD6E88-F3CE-3A22-CFB1-5F313C5FEC5C}" dt="2021-09-04T12:04:10.790" v="4"/>
        <pc:sldMkLst>
          <pc:docMk/>
          <pc:sldMk cId="1048990997" sldId="352"/>
        </pc:sldMkLst>
      </pc:sldChg>
      <pc:sldChg chg="del">
        <pc:chgData name="Rhiannon Salisbury (Staff)" userId="S::rhiannon.salisbury@alun.flintshire.sch.uk::306dbb6a-c74f-4a89-a36f-19e805afaa5e" providerId="AD" clId="Web-{F0DD6E88-F3CE-3A22-CFB1-5F313C5FEC5C}" dt="2021-09-04T12:04:12.259" v="6"/>
        <pc:sldMkLst>
          <pc:docMk/>
          <pc:sldMk cId="3691094163" sldId="353"/>
        </pc:sldMkLst>
      </pc:sldChg>
      <pc:sldChg chg="del">
        <pc:chgData name="Rhiannon Salisbury (Staff)" userId="S::rhiannon.salisbury@alun.flintshire.sch.uk::306dbb6a-c74f-4a89-a36f-19e805afaa5e" providerId="AD" clId="Web-{F0DD6E88-F3CE-3A22-CFB1-5F313C5FEC5C}" dt="2021-09-04T12:04:14.243" v="9"/>
        <pc:sldMkLst>
          <pc:docMk/>
          <pc:sldMk cId="246412611" sldId="354"/>
        </pc:sldMkLst>
      </pc:sldChg>
      <pc:sldChg chg="del">
        <pc:chgData name="Rhiannon Salisbury (Staff)" userId="S::rhiannon.salisbury@alun.flintshire.sch.uk::306dbb6a-c74f-4a89-a36f-19e805afaa5e" providerId="AD" clId="Web-{F0DD6E88-F3CE-3A22-CFB1-5F313C5FEC5C}" dt="2021-09-04T12:04:14.993" v="10"/>
        <pc:sldMkLst>
          <pc:docMk/>
          <pc:sldMk cId="2302630625" sldId="355"/>
        </pc:sldMkLst>
      </pc:sldChg>
      <pc:sldChg chg="del">
        <pc:chgData name="Rhiannon Salisbury (Staff)" userId="S::rhiannon.salisbury@alun.flintshire.sch.uk::306dbb6a-c74f-4a89-a36f-19e805afaa5e" providerId="AD" clId="Web-{F0DD6E88-F3CE-3A22-CFB1-5F313C5FEC5C}" dt="2021-09-04T12:04:16.493" v="12"/>
        <pc:sldMkLst>
          <pc:docMk/>
          <pc:sldMk cId="3388548877" sldId="356"/>
        </pc:sldMkLst>
      </pc:sldChg>
      <pc:sldChg chg="del">
        <pc:chgData name="Rhiannon Salisbury (Staff)" userId="S::rhiannon.salisbury@alun.flintshire.sch.uk::306dbb6a-c74f-4a89-a36f-19e805afaa5e" providerId="AD" clId="Web-{F0DD6E88-F3CE-3A22-CFB1-5F313C5FEC5C}" dt="2021-09-04T12:04:18.196" v="15"/>
        <pc:sldMkLst>
          <pc:docMk/>
          <pc:sldMk cId="3658113052" sldId="357"/>
        </pc:sldMkLst>
      </pc:sldChg>
      <pc:sldChg chg="del">
        <pc:chgData name="Rhiannon Salisbury (Staff)" userId="S::rhiannon.salisbury@alun.flintshire.sch.uk::306dbb6a-c74f-4a89-a36f-19e805afaa5e" providerId="AD" clId="Web-{F0DD6E88-F3CE-3A22-CFB1-5F313C5FEC5C}" dt="2021-09-04T12:04:18.852" v="16"/>
        <pc:sldMkLst>
          <pc:docMk/>
          <pc:sldMk cId="3710113814" sldId="358"/>
        </pc:sldMkLst>
      </pc:sldChg>
      <pc:sldChg chg="del">
        <pc:chgData name="Rhiannon Salisbury (Staff)" userId="S::rhiannon.salisbury@alun.flintshire.sch.uk::306dbb6a-c74f-4a89-a36f-19e805afaa5e" providerId="AD" clId="Web-{F0DD6E88-F3CE-3A22-CFB1-5F313C5FEC5C}" dt="2021-09-04T12:04:11.712" v="5"/>
        <pc:sldMkLst>
          <pc:docMk/>
          <pc:sldMk cId="4218148231" sldId="360"/>
        </pc:sldMkLst>
      </pc:sldChg>
      <pc:sldChg chg="del">
        <pc:chgData name="Rhiannon Salisbury (Staff)" userId="S::rhiannon.salisbury@alun.flintshire.sch.uk::306dbb6a-c74f-4a89-a36f-19e805afaa5e" providerId="AD" clId="Web-{F0DD6E88-F3CE-3A22-CFB1-5F313C5FEC5C}" dt="2021-09-04T12:04:29.790" v="29"/>
        <pc:sldMkLst>
          <pc:docMk/>
          <pc:sldMk cId="1100724162" sldId="363"/>
        </pc:sldMkLst>
      </pc:sldChg>
      <pc:sldChg chg="del">
        <pc:chgData name="Rhiannon Salisbury (Staff)" userId="S::rhiannon.salisbury@alun.flintshire.sch.uk::306dbb6a-c74f-4a89-a36f-19e805afaa5e" providerId="AD" clId="Web-{F0DD6E88-F3CE-3A22-CFB1-5F313C5FEC5C}" dt="2021-09-04T12:04:13.196" v="7"/>
        <pc:sldMkLst>
          <pc:docMk/>
          <pc:sldMk cId="1845007995" sldId="373"/>
        </pc:sldMkLst>
      </pc:sldChg>
      <pc:sldChg chg="del">
        <pc:chgData name="Rhiannon Salisbury (Staff)" userId="S::rhiannon.salisbury@alun.flintshire.sch.uk::306dbb6a-c74f-4a89-a36f-19e805afaa5e" providerId="AD" clId="Web-{F0DD6E88-F3CE-3A22-CFB1-5F313C5FEC5C}" dt="2021-09-04T12:04:13.727" v="8"/>
        <pc:sldMkLst>
          <pc:docMk/>
          <pc:sldMk cId="1088733252" sldId="374"/>
        </pc:sldMkLst>
      </pc:sldChg>
      <pc:sldChg chg="del">
        <pc:chgData name="Rhiannon Salisbury (Staff)" userId="S::rhiannon.salisbury@alun.flintshire.sch.uk::306dbb6a-c74f-4a89-a36f-19e805afaa5e" providerId="AD" clId="Web-{F0DD6E88-F3CE-3A22-CFB1-5F313C5FEC5C}" dt="2021-09-04T12:04:17.024" v="13"/>
        <pc:sldMkLst>
          <pc:docMk/>
          <pc:sldMk cId="3590858950" sldId="375"/>
        </pc:sldMkLst>
      </pc:sldChg>
      <pc:sldChg chg="del">
        <pc:chgData name="Rhiannon Salisbury (Staff)" userId="S::rhiannon.salisbury@alun.flintshire.sch.uk::306dbb6a-c74f-4a89-a36f-19e805afaa5e" providerId="AD" clId="Web-{F0DD6E88-F3CE-3A22-CFB1-5F313C5FEC5C}" dt="2021-09-04T12:04:17.774" v="14"/>
        <pc:sldMkLst>
          <pc:docMk/>
          <pc:sldMk cId="211120669" sldId="376"/>
        </pc:sldMkLst>
      </pc:sldChg>
      <pc:sldChg chg="del">
        <pc:chgData name="Rhiannon Salisbury (Staff)" userId="S::rhiannon.salisbury@alun.flintshire.sch.uk::306dbb6a-c74f-4a89-a36f-19e805afaa5e" providerId="AD" clId="Web-{F0DD6E88-F3CE-3A22-CFB1-5F313C5FEC5C}" dt="2021-09-04T12:04:15.727" v="11"/>
        <pc:sldMkLst>
          <pc:docMk/>
          <pc:sldMk cId="4094689253" sldId="377"/>
        </pc:sldMkLst>
      </pc:sldChg>
      <pc:sldChg chg="del">
        <pc:chgData name="Rhiannon Salisbury (Staff)" userId="S::rhiannon.salisbury@alun.flintshire.sch.uk::306dbb6a-c74f-4a89-a36f-19e805afaa5e" providerId="AD" clId="Web-{F0DD6E88-F3CE-3A22-CFB1-5F313C5FEC5C}" dt="2021-09-04T12:03:56.477" v="0"/>
        <pc:sldMkLst>
          <pc:docMk/>
          <pc:sldMk cId="3902413265" sldId="379"/>
        </pc:sldMkLst>
      </pc:sldChg>
      <pc:sldChg chg="add del">
        <pc:chgData name="Rhiannon Salisbury (Staff)" userId="S::rhiannon.salisbury@alun.flintshire.sch.uk::306dbb6a-c74f-4a89-a36f-19e805afaa5e" providerId="AD" clId="Web-{F0DD6E88-F3CE-3A22-CFB1-5F313C5FEC5C}" dt="2021-09-04T12:04:09.493" v="3"/>
        <pc:sldMkLst>
          <pc:docMk/>
          <pc:sldMk cId="3331254289" sldId="380"/>
        </pc:sldMkLst>
      </pc:sldChg>
      <pc:sldChg chg="del">
        <pc:chgData name="Rhiannon Salisbury (Staff)" userId="S::rhiannon.salisbury@alun.flintshire.sch.uk::306dbb6a-c74f-4a89-a36f-19e805afaa5e" providerId="AD" clId="Web-{F0DD6E88-F3CE-3A22-CFB1-5F313C5FEC5C}" dt="2021-09-04T12:04:44.009" v="33"/>
        <pc:sldMkLst>
          <pc:docMk/>
          <pc:sldMk cId="3682114704" sldId="382"/>
        </pc:sldMkLst>
      </pc:sldChg>
      <pc:sldChg chg="del">
        <pc:chgData name="Rhiannon Salisbury (Staff)" userId="S::rhiannon.salisbury@alun.flintshire.sch.uk::306dbb6a-c74f-4a89-a36f-19e805afaa5e" providerId="AD" clId="Web-{F0DD6E88-F3CE-3A22-CFB1-5F313C5FEC5C}" dt="2021-09-04T12:04:19.462" v="17"/>
        <pc:sldMkLst>
          <pc:docMk/>
          <pc:sldMk cId="439821875" sldId="383"/>
        </pc:sldMkLst>
      </pc:sldChg>
      <pc:sldChg chg="del">
        <pc:chgData name="Rhiannon Salisbury (Staff)" userId="S::rhiannon.salisbury@alun.flintshire.sch.uk::306dbb6a-c74f-4a89-a36f-19e805afaa5e" providerId="AD" clId="Web-{F0DD6E88-F3CE-3A22-CFB1-5F313C5FEC5C}" dt="2021-09-04T12:04:32.665" v="31"/>
        <pc:sldMkLst>
          <pc:docMk/>
          <pc:sldMk cId="1977493630" sldId="384"/>
        </pc:sldMkLst>
      </pc:sldChg>
      <pc:sldChg chg="del">
        <pc:chgData name="Rhiannon Salisbury (Staff)" userId="S::rhiannon.salisbury@alun.flintshire.sch.uk::306dbb6a-c74f-4a89-a36f-19e805afaa5e" providerId="AD" clId="Web-{F0DD6E88-F3CE-3A22-CFB1-5F313C5FEC5C}" dt="2021-09-04T12:04:33.478" v="32"/>
        <pc:sldMkLst>
          <pc:docMk/>
          <pc:sldMk cId="3649273118" sldId="386"/>
        </pc:sldMkLst>
      </pc:sldChg>
      <pc:sldChg chg="del">
        <pc:chgData name="Rhiannon Salisbury (Staff)" userId="S::rhiannon.salisbury@alun.flintshire.sch.uk::306dbb6a-c74f-4a89-a36f-19e805afaa5e" providerId="AD" clId="Web-{F0DD6E88-F3CE-3A22-CFB1-5F313C5FEC5C}" dt="2021-09-04T12:04:22.946" v="21"/>
        <pc:sldMkLst>
          <pc:docMk/>
          <pc:sldMk cId="3531020230" sldId="387"/>
        </pc:sldMkLst>
      </pc:sldChg>
      <pc:sldChg chg="del">
        <pc:chgData name="Rhiannon Salisbury (Staff)" userId="S::rhiannon.salisbury@alun.flintshire.sch.uk::306dbb6a-c74f-4a89-a36f-19e805afaa5e" providerId="AD" clId="Web-{F0DD6E88-F3CE-3A22-CFB1-5F313C5FEC5C}" dt="2021-09-04T12:04:21.571" v="20"/>
        <pc:sldMkLst>
          <pc:docMk/>
          <pc:sldMk cId="2985660450" sldId="388"/>
        </pc:sldMkLst>
      </pc:sldChg>
      <pc:sldChg chg="del">
        <pc:chgData name="Rhiannon Salisbury (Staff)" userId="S::rhiannon.salisbury@alun.flintshire.sch.uk::306dbb6a-c74f-4a89-a36f-19e805afaa5e" providerId="AD" clId="Web-{F0DD6E88-F3CE-3A22-CFB1-5F313C5FEC5C}" dt="2021-09-04T12:04:28.040" v="27"/>
        <pc:sldMkLst>
          <pc:docMk/>
          <pc:sldMk cId="1769217603" sldId="389"/>
        </pc:sldMkLst>
      </pc:sldChg>
      <pc:sldChg chg="del">
        <pc:chgData name="Rhiannon Salisbury (Staff)" userId="S::rhiannon.salisbury@alun.flintshire.sch.uk::306dbb6a-c74f-4a89-a36f-19e805afaa5e" providerId="AD" clId="Web-{F0DD6E88-F3CE-3A22-CFB1-5F313C5FEC5C}" dt="2021-09-04T12:04:20.728" v="19"/>
        <pc:sldMkLst>
          <pc:docMk/>
          <pc:sldMk cId="1044620217" sldId="390"/>
        </pc:sldMkLst>
      </pc:sldChg>
      <pc:sldChg chg="del">
        <pc:chgData name="Rhiannon Salisbury (Staff)" userId="S::rhiannon.salisbury@alun.flintshire.sch.uk::306dbb6a-c74f-4a89-a36f-19e805afaa5e" providerId="AD" clId="Web-{F0DD6E88-F3CE-3A22-CFB1-5F313C5FEC5C}" dt="2021-09-04T12:04:20.102" v="18"/>
        <pc:sldMkLst>
          <pc:docMk/>
          <pc:sldMk cId="29721434" sldId="391"/>
        </pc:sldMkLst>
      </pc:sldChg>
      <pc:sldChg chg="del">
        <pc:chgData name="Rhiannon Salisbury (Staff)" userId="S::rhiannon.salisbury@alun.flintshire.sch.uk::306dbb6a-c74f-4a89-a36f-19e805afaa5e" providerId="AD" clId="Web-{F0DD6E88-F3CE-3A22-CFB1-5F313C5FEC5C}" dt="2021-09-04T12:04:27.353" v="26"/>
        <pc:sldMkLst>
          <pc:docMk/>
          <pc:sldMk cId="2784738718" sldId="392"/>
        </pc:sldMkLst>
      </pc:sldChg>
      <pc:sldChg chg="del">
        <pc:chgData name="Rhiannon Salisbury (Staff)" userId="S::rhiannon.salisbury@alun.flintshire.sch.uk::306dbb6a-c74f-4a89-a36f-19e805afaa5e" providerId="AD" clId="Web-{F0DD6E88-F3CE-3A22-CFB1-5F313C5FEC5C}" dt="2021-09-04T12:04:23.790" v="22"/>
        <pc:sldMkLst>
          <pc:docMk/>
          <pc:sldMk cId="1280221405" sldId="393"/>
        </pc:sldMkLst>
      </pc:sldChg>
      <pc:sldChg chg="del">
        <pc:chgData name="Rhiannon Salisbury (Staff)" userId="S::rhiannon.salisbury@alun.flintshire.sch.uk::306dbb6a-c74f-4a89-a36f-19e805afaa5e" providerId="AD" clId="Web-{F0DD6E88-F3CE-3A22-CFB1-5F313C5FEC5C}" dt="2021-09-04T12:04:26.665" v="25"/>
        <pc:sldMkLst>
          <pc:docMk/>
          <pc:sldMk cId="687395075" sldId="394"/>
        </pc:sldMkLst>
      </pc:sldChg>
      <pc:sldChg chg="del">
        <pc:chgData name="Rhiannon Salisbury (Staff)" userId="S::rhiannon.salisbury@alun.flintshire.sch.uk::306dbb6a-c74f-4a89-a36f-19e805afaa5e" providerId="AD" clId="Web-{F0DD6E88-F3CE-3A22-CFB1-5F313C5FEC5C}" dt="2021-09-04T12:04:26.009" v="24"/>
        <pc:sldMkLst>
          <pc:docMk/>
          <pc:sldMk cId="3041507545" sldId="395"/>
        </pc:sldMkLst>
      </pc:sldChg>
      <pc:sldChg chg="del">
        <pc:chgData name="Rhiannon Salisbury (Staff)" userId="S::rhiannon.salisbury@alun.flintshire.sch.uk::306dbb6a-c74f-4a89-a36f-19e805afaa5e" providerId="AD" clId="Web-{F0DD6E88-F3CE-3A22-CFB1-5F313C5FEC5C}" dt="2021-09-04T12:04:25.353" v="23"/>
        <pc:sldMkLst>
          <pc:docMk/>
          <pc:sldMk cId="642089699" sldId="396"/>
        </pc:sldMkLst>
      </pc:sldChg>
      <pc:sldChg chg="del">
        <pc:chgData name="Rhiannon Salisbury (Staff)" userId="S::rhiannon.salisbury@alun.flintshire.sch.uk::306dbb6a-c74f-4a89-a36f-19e805afaa5e" providerId="AD" clId="Web-{F0DD6E88-F3CE-3A22-CFB1-5F313C5FEC5C}" dt="2021-09-04T12:04:28.743" v="28"/>
        <pc:sldMkLst>
          <pc:docMk/>
          <pc:sldMk cId="2558458803" sldId="397"/>
        </pc:sldMkLst>
      </pc:sldChg>
      <pc:sldChg chg="del">
        <pc:chgData name="Rhiannon Salisbury (Staff)" userId="S::rhiannon.salisbury@alun.flintshire.sch.uk::306dbb6a-c74f-4a89-a36f-19e805afaa5e" providerId="AD" clId="Web-{F0DD6E88-F3CE-3A22-CFB1-5F313C5FEC5C}" dt="2021-09-04T12:04:55.744" v="46"/>
        <pc:sldMkLst>
          <pc:docMk/>
          <pc:sldMk cId="1152614491" sldId="400"/>
        </pc:sldMkLst>
      </pc:sldChg>
      <pc:sldChg chg="del">
        <pc:chgData name="Rhiannon Salisbury (Staff)" userId="S::rhiannon.salisbury@alun.flintshire.sch.uk::306dbb6a-c74f-4a89-a36f-19e805afaa5e" providerId="AD" clId="Web-{F0DD6E88-F3CE-3A22-CFB1-5F313C5FEC5C}" dt="2021-09-04T12:04:55.275" v="45"/>
        <pc:sldMkLst>
          <pc:docMk/>
          <pc:sldMk cId="2746377796" sldId="401"/>
        </pc:sldMkLst>
      </pc:sldChg>
      <pc:sldChg chg="del">
        <pc:chgData name="Rhiannon Salisbury (Staff)" userId="S::rhiannon.salisbury@alun.flintshire.sch.uk::306dbb6a-c74f-4a89-a36f-19e805afaa5e" providerId="AD" clId="Web-{F0DD6E88-F3CE-3A22-CFB1-5F313C5FEC5C}" dt="2021-09-04T12:04:53.728" v="43"/>
        <pc:sldMkLst>
          <pc:docMk/>
          <pc:sldMk cId="1366604654" sldId="402"/>
        </pc:sldMkLst>
      </pc:sldChg>
      <pc:sldChg chg="del">
        <pc:chgData name="Rhiannon Salisbury (Staff)" userId="S::rhiannon.salisbury@alun.flintshire.sch.uk::306dbb6a-c74f-4a89-a36f-19e805afaa5e" providerId="AD" clId="Web-{F0DD6E88-F3CE-3A22-CFB1-5F313C5FEC5C}" dt="2021-09-04T12:04:52.587" v="42"/>
        <pc:sldMkLst>
          <pc:docMk/>
          <pc:sldMk cId="155234984" sldId="403"/>
        </pc:sldMkLst>
      </pc:sldChg>
      <pc:sldChg chg="del">
        <pc:chgData name="Rhiannon Salisbury (Staff)" userId="S::rhiannon.salisbury@alun.flintshire.sch.uk::306dbb6a-c74f-4a89-a36f-19e805afaa5e" providerId="AD" clId="Web-{F0DD6E88-F3CE-3A22-CFB1-5F313C5FEC5C}" dt="2021-09-04T12:04:51.166" v="40"/>
        <pc:sldMkLst>
          <pc:docMk/>
          <pc:sldMk cId="3829766630" sldId="404"/>
        </pc:sldMkLst>
      </pc:sldChg>
      <pc:sldChg chg="del">
        <pc:chgData name="Rhiannon Salisbury (Staff)" userId="S::rhiannon.salisbury@alun.flintshire.sch.uk::306dbb6a-c74f-4a89-a36f-19e805afaa5e" providerId="AD" clId="Web-{F0DD6E88-F3CE-3A22-CFB1-5F313C5FEC5C}" dt="2021-09-04T12:04:51.900" v="41"/>
        <pc:sldMkLst>
          <pc:docMk/>
          <pc:sldMk cId="2895321600" sldId="405"/>
        </pc:sldMkLst>
      </pc:sldChg>
      <pc:sldChg chg="del">
        <pc:chgData name="Rhiannon Salisbury (Staff)" userId="S::rhiannon.salisbury@alun.flintshire.sch.uk::306dbb6a-c74f-4a89-a36f-19e805afaa5e" providerId="AD" clId="Web-{F0DD6E88-F3CE-3A22-CFB1-5F313C5FEC5C}" dt="2021-09-04T12:04:49.916" v="39"/>
        <pc:sldMkLst>
          <pc:docMk/>
          <pc:sldMk cId="990576592" sldId="406"/>
        </pc:sldMkLst>
      </pc:sldChg>
      <pc:sldChg chg="del">
        <pc:chgData name="Rhiannon Salisbury (Staff)" userId="S::rhiannon.salisbury@alun.flintshire.sch.uk::306dbb6a-c74f-4a89-a36f-19e805afaa5e" providerId="AD" clId="Web-{F0DD6E88-F3CE-3A22-CFB1-5F313C5FEC5C}" dt="2021-09-04T12:04:48.494" v="38"/>
        <pc:sldMkLst>
          <pc:docMk/>
          <pc:sldMk cId="3506934734" sldId="407"/>
        </pc:sldMkLst>
      </pc:sldChg>
      <pc:sldChg chg="del">
        <pc:chgData name="Rhiannon Salisbury (Staff)" userId="S::rhiannon.salisbury@alun.flintshire.sch.uk::306dbb6a-c74f-4a89-a36f-19e805afaa5e" providerId="AD" clId="Web-{F0DD6E88-F3CE-3A22-CFB1-5F313C5FEC5C}" dt="2021-09-04T12:04:47.759" v="37"/>
        <pc:sldMkLst>
          <pc:docMk/>
          <pc:sldMk cId="2890592613" sldId="408"/>
        </pc:sldMkLst>
      </pc:sldChg>
      <pc:sldChg chg="del">
        <pc:chgData name="Rhiannon Salisbury (Staff)" userId="S::rhiannon.salisbury@alun.flintshire.sch.uk::306dbb6a-c74f-4a89-a36f-19e805afaa5e" providerId="AD" clId="Web-{F0DD6E88-F3CE-3A22-CFB1-5F313C5FEC5C}" dt="2021-09-04T12:04:46.947" v="36"/>
        <pc:sldMkLst>
          <pc:docMk/>
          <pc:sldMk cId="2449296812" sldId="409"/>
        </pc:sldMkLst>
      </pc:sldChg>
      <pc:sldChg chg="del">
        <pc:chgData name="Rhiannon Salisbury (Staff)" userId="S::rhiannon.salisbury@alun.flintshire.sch.uk::306dbb6a-c74f-4a89-a36f-19e805afaa5e" providerId="AD" clId="Web-{F0DD6E88-F3CE-3A22-CFB1-5F313C5FEC5C}" dt="2021-09-04T12:04:58.603" v="50"/>
        <pc:sldMkLst>
          <pc:docMk/>
          <pc:sldMk cId="3936414200" sldId="417"/>
        </pc:sldMkLst>
      </pc:sldChg>
      <pc:sldChg chg="del">
        <pc:chgData name="Rhiannon Salisbury (Staff)" userId="S::rhiannon.salisbury@alun.flintshire.sch.uk::306dbb6a-c74f-4a89-a36f-19e805afaa5e" providerId="AD" clId="Web-{F0DD6E88-F3CE-3A22-CFB1-5F313C5FEC5C}" dt="2021-09-04T12:04:57.978" v="49"/>
        <pc:sldMkLst>
          <pc:docMk/>
          <pc:sldMk cId="3166408093" sldId="418"/>
        </pc:sldMkLst>
      </pc:sldChg>
      <pc:sldChg chg="del">
        <pc:chgData name="Rhiannon Salisbury (Staff)" userId="S::rhiannon.salisbury@alun.flintshire.sch.uk::306dbb6a-c74f-4a89-a36f-19e805afaa5e" providerId="AD" clId="Web-{F0DD6E88-F3CE-3A22-CFB1-5F313C5FEC5C}" dt="2021-09-04T12:04:56.400" v="47"/>
        <pc:sldMkLst>
          <pc:docMk/>
          <pc:sldMk cId="465801651" sldId="419"/>
        </pc:sldMkLst>
      </pc:sldChg>
      <pc:sldChg chg="del">
        <pc:chgData name="Rhiannon Salisbury (Staff)" userId="S::rhiannon.salisbury@alun.flintshire.sch.uk::306dbb6a-c74f-4a89-a36f-19e805afaa5e" providerId="AD" clId="Web-{F0DD6E88-F3CE-3A22-CFB1-5F313C5FEC5C}" dt="2021-09-04T12:04:57.056" v="48"/>
        <pc:sldMkLst>
          <pc:docMk/>
          <pc:sldMk cId="3550863035" sldId="420"/>
        </pc:sldMkLst>
      </pc:sldChg>
      <pc:sldChg chg="del">
        <pc:chgData name="Rhiannon Salisbury (Staff)" userId="S::rhiannon.salisbury@alun.flintshire.sch.uk::306dbb6a-c74f-4a89-a36f-19e805afaa5e" providerId="AD" clId="Web-{F0DD6E88-F3CE-3A22-CFB1-5F313C5FEC5C}" dt="2021-09-04T12:04:54.556" v="44"/>
        <pc:sldMkLst>
          <pc:docMk/>
          <pc:sldMk cId="3079143055" sldId="421"/>
        </pc:sldMkLst>
      </pc:sldChg>
      <pc:sldChg chg="del">
        <pc:chgData name="Rhiannon Salisbury (Staff)" userId="S::rhiannon.salisbury@alun.flintshire.sch.uk::306dbb6a-c74f-4a89-a36f-19e805afaa5e" providerId="AD" clId="Web-{F0DD6E88-F3CE-3A22-CFB1-5F313C5FEC5C}" dt="2021-09-04T12:04:45.025" v="34"/>
        <pc:sldMkLst>
          <pc:docMk/>
          <pc:sldMk cId="573957041" sldId="422"/>
        </pc:sldMkLst>
      </pc:sldChg>
      <pc:sldChg chg="del">
        <pc:chgData name="Rhiannon Salisbury (Staff)" userId="S::rhiannon.salisbury@alun.flintshire.sch.uk::306dbb6a-c74f-4a89-a36f-19e805afaa5e" providerId="AD" clId="Web-{F0DD6E88-F3CE-3A22-CFB1-5F313C5FEC5C}" dt="2021-09-04T12:04:30.775" v="30"/>
        <pc:sldMkLst>
          <pc:docMk/>
          <pc:sldMk cId="883640694" sldId="423"/>
        </pc:sldMkLst>
      </pc:sldChg>
      <pc:sldChg chg="del">
        <pc:chgData name="Rhiannon Salisbury (Staff)" userId="S::rhiannon.salisbury@alun.flintshire.sch.uk::306dbb6a-c74f-4a89-a36f-19e805afaa5e" providerId="AD" clId="Web-{F0DD6E88-F3CE-3A22-CFB1-5F313C5FEC5C}" dt="2021-09-04T12:04:59.244" v="51"/>
        <pc:sldMkLst>
          <pc:docMk/>
          <pc:sldMk cId="1341940644" sldId="426"/>
        </pc:sldMkLst>
      </pc:sldChg>
      <pc:sldChg chg="del">
        <pc:chgData name="Rhiannon Salisbury (Staff)" userId="S::rhiannon.salisbury@alun.flintshire.sch.uk::306dbb6a-c74f-4a89-a36f-19e805afaa5e" providerId="AD" clId="Web-{F0DD6E88-F3CE-3A22-CFB1-5F313C5FEC5C}" dt="2021-09-04T12:05:00.322" v="52"/>
        <pc:sldMkLst>
          <pc:docMk/>
          <pc:sldMk cId="3629180301" sldId="42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10/26/2021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10/26/2021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10/26/2021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1502597" y="3139637"/>
            <a:ext cx="9186807" cy="3132264"/>
          </a:xfrm>
          <a:noFill/>
        </p:spPr>
        <p:txBody>
          <a:bodyPr anchor="t" anchorCtr="0">
            <a:noAutofit/>
          </a:bodyPr>
          <a:lstStyle/>
          <a:p>
            <a:r>
              <a:rPr lang="en-GB" sz="3200" dirty="0">
                <a:solidFill>
                  <a:srgbClr val="002060"/>
                </a:solidFill>
                <a:latin typeface="+mn-lt"/>
                <a:ea typeface="+mj-lt"/>
                <a:cs typeface="+mj-lt"/>
              </a:rPr>
              <a:t>GCE Health and Social Care, and Childcare</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2060"/>
                </a:solidFill>
                <a:latin typeface="+mn-lt"/>
                <a:ea typeface="+mj-lt"/>
                <a:cs typeface="+mj-lt"/>
              </a:rPr>
              <a:t>Unit 2</a:t>
            </a:r>
            <a:br>
              <a:rPr lang="en-GB" sz="3200" b="1" dirty="0">
                <a:solidFill>
                  <a:srgbClr val="002060"/>
                </a:solidFill>
                <a:latin typeface="+mn-lt"/>
                <a:ea typeface="+mj-lt"/>
                <a:cs typeface="+mj-lt"/>
              </a:rPr>
            </a:br>
            <a:r>
              <a:rPr lang="en-GB" sz="3200" b="1" dirty="0">
                <a:solidFill>
                  <a:srgbClr val="002060"/>
                </a:solidFill>
                <a:latin typeface="+mn-lt"/>
                <a:ea typeface="+mj-lt"/>
                <a:cs typeface="+mj-lt"/>
              </a:rPr>
              <a:t>Supporting health, well-being and resilience in Wales</a:t>
            </a:r>
            <a:br>
              <a:rPr lang="en-GB" sz="3200" b="1" dirty="0">
                <a:solidFill>
                  <a:srgbClr val="002060"/>
                </a:solidFill>
                <a:latin typeface="+mn-lt"/>
                <a:ea typeface="+mj-lt"/>
                <a:cs typeface="+mj-lt"/>
              </a:rPr>
            </a:br>
            <a:br>
              <a:rPr lang="en-GB" sz="3200" b="1" dirty="0">
                <a:solidFill>
                  <a:srgbClr val="002060"/>
                </a:solidFill>
                <a:latin typeface="+mn-lt"/>
                <a:ea typeface="+mj-lt"/>
                <a:cs typeface="+mj-lt"/>
              </a:rPr>
            </a:br>
            <a:r>
              <a:rPr lang="en-GB" sz="3200" b="1" dirty="0">
                <a:solidFill>
                  <a:srgbClr val="00B0F0"/>
                </a:solidFill>
                <a:latin typeface="+mn-lt"/>
                <a:ea typeface="+mj-lt"/>
                <a:cs typeface="+mj-lt"/>
              </a:rPr>
              <a:t>Task 1, part (b) – current regulations (2)</a:t>
            </a:r>
            <a:endParaRPr lang="en-US" sz="3200" dirty="0">
              <a:solidFill>
                <a:srgbClr val="00B0F0"/>
              </a:solidFill>
              <a:latin typeface="+mn-lt"/>
              <a:ea typeface="+mj-lt"/>
              <a:cs typeface="+mj-lt"/>
            </a:endParaRP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32133" y="117212"/>
            <a:ext cx="2289493" cy="979714"/>
          </a:xfrm>
          <a:prstGeom prst="rect">
            <a:avLst/>
          </a:prstGeom>
        </p:spPr>
      </p:pic>
      <p:sp>
        <p:nvSpPr>
          <p:cNvPr id="7" name="Text Box 2">
            <a:extLst>
              <a:ext uri="{FF2B5EF4-FFF2-40B4-BE49-F238E27FC236}">
                <a16:creationId xmlns:a16="http://schemas.microsoft.com/office/drawing/2014/main" id="{C813EB3A-513C-492B-AA25-3DA6586120AE}"/>
              </a:ext>
            </a:extLst>
          </p:cNvPr>
          <p:cNvSpPr txBox="1">
            <a:spLocks noChangeArrowheads="1"/>
          </p:cNvSpPr>
          <p:nvPr/>
        </p:nvSpPr>
        <p:spPr bwMode="auto">
          <a:xfrm>
            <a:off x="506185" y="1582214"/>
            <a:ext cx="11179629" cy="979715"/>
          </a:xfrm>
          <a:prstGeom prst="rect">
            <a:avLst/>
          </a:prstGeom>
          <a:noFill/>
          <a:ln w="28575">
            <a:solidFill>
              <a:schemeClr val="accent1"/>
            </a:solidFill>
            <a:miter lim="800000"/>
            <a:headEnd/>
            <a:tailEnd/>
          </a:ln>
        </p:spPr>
        <p:txBody>
          <a:bodyPr rot="0" vert="horz" wrap="square" lIns="91440" tIns="45720" rIns="91440" bIns="45720" anchor="t" anchorCtr="0">
            <a:noAutofit/>
          </a:bodyPr>
          <a:lstStyle/>
          <a:p>
            <a:pPr algn="ctr">
              <a:lnSpc>
                <a:spcPct val="107000"/>
              </a:lnSpc>
              <a:spcAft>
                <a:spcPts val="800"/>
              </a:spcAft>
            </a:pPr>
            <a:r>
              <a:rPr lang="en-GB" dirty="0">
                <a:solidFill>
                  <a:srgbClr val="4472C4"/>
                </a:solidFill>
                <a:effectLst/>
                <a:latin typeface="Arial" panose="020B0604020202020204" pitchFamily="34" charset="0"/>
                <a:ea typeface="Calibri" panose="020F0502020204030204" pitchFamily="34" charset="0"/>
                <a:cs typeface="Times New Roman" panose="02020603050405020304" pitchFamily="18" charset="0"/>
              </a:rPr>
              <a:t>These materials are designed by teachers to support the delivery of GCE Health and Social Care, and Childcare.  They are supported, but not produced, by WJEC.  If you would like to share your resources, please contact </a:t>
            </a:r>
            <a:r>
              <a:rPr lang="en-GB"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hlinkClick r:id="rId3"/>
              </a:rPr>
              <a:t>HSCandCC@wjec.co.uk</a:t>
            </a:r>
            <a:r>
              <a:rPr lang="en-GB" dirty="0">
                <a:effectLst/>
                <a:latin typeface="Arial" panose="020B0604020202020204" pitchFamily="34" charset="0"/>
                <a:ea typeface="Calibri" panose="020F0502020204030204" pitchFamily="34" charset="0"/>
                <a:cs typeface="Times New Roman" panose="02020603050405020304" pitchFamily="18" charset="0"/>
              </a:rPr>
              <a:t>.</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59242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D834D36-D981-4EDD-B062-077BAB9C7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314"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6CFD523C-CC0D-41EB-B7F7-C615B5715FE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973784" y="4463551"/>
            <a:ext cx="6432472" cy="1864229"/>
          </a:xfrm>
          <a:solidFill>
            <a:srgbClr val="F584EB"/>
          </a:solidFill>
        </p:spPr>
        <p:txBody>
          <a:bodyPr vert="horz" lIns="91440" tIns="45720" rIns="91440" bIns="45720" rtlCol="0" anchor="t">
            <a:noAutofit/>
          </a:bodyPr>
          <a:lstStyle/>
          <a:p>
            <a:pPr algn="ctr"/>
            <a:r>
              <a:rPr lang="en-US" b="1" dirty="0">
                <a:solidFill>
                  <a:srgbClr val="000000"/>
                </a:solidFill>
              </a:rPr>
              <a:t>Person/child-centred care within outcome-focused provision</a:t>
            </a:r>
            <a:endParaRPr lang="en-US" dirty="0">
              <a:solidFill>
                <a:srgbClr val="000000"/>
              </a:solidFill>
              <a:cs typeface="Calibri Light"/>
            </a:endParaRPr>
          </a:p>
        </p:txBody>
      </p:sp>
      <p:sp>
        <p:nvSpPr>
          <p:cNvPr id="23" name="Freeform 68">
            <a:extLst>
              <a:ext uri="{FF2B5EF4-FFF2-40B4-BE49-F238E27FC236}">
                <a16:creationId xmlns:a16="http://schemas.microsoft.com/office/drawing/2014/main" id="{251BB4E6-C169-431D-9D53-2BBEBFFD15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79782" y="2"/>
            <a:ext cx="3614335" cy="2178813"/>
          </a:xfrm>
          <a:custGeom>
            <a:avLst/>
            <a:gdLst>
              <a:gd name="connsiteX0" fmla="*/ 38628 w 3614335"/>
              <a:gd name="connsiteY0" fmla="*/ 0 h 2178813"/>
              <a:gd name="connsiteX1" fmla="*/ 3575707 w 3614335"/>
              <a:gd name="connsiteY1" fmla="*/ 0 h 2178813"/>
              <a:gd name="connsiteX2" fmla="*/ 3577619 w 3614335"/>
              <a:gd name="connsiteY2" fmla="*/ 7439 h 2178813"/>
              <a:gd name="connsiteX3" fmla="*/ 3614335 w 3614335"/>
              <a:gd name="connsiteY3" fmla="*/ 371646 h 2178813"/>
              <a:gd name="connsiteX4" fmla="*/ 1807167 w 3614335"/>
              <a:gd name="connsiteY4" fmla="*/ 2178813 h 2178813"/>
              <a:gd name="connsiteX5" fmla="*/ 0 w 3614335"/>
              <a:gd name="connsiteY5" fmla="*/ 371646 h 2178813"/>
              <a:gd name="connsiteX6" fmla="*/ 36715 w 3614335"/>
              <a:gd name="connsiteY6" fmla="*/ 7439 h 217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335" h="2178813">
                <a:moveTo>
                  <a:pt x="38628" y="0"/>
                </a:moveTo>
                <a:lnTo>
                  <a:pt x="3575707" y="0"/>
                </a:lnTo>
                <a:lnTo>
                  <a:pt x="3577619" y="7439"/>
                </a:lnTo>
                <a:cubicBezTo>
                  <a:pt x="3601692" y="125081"/>
                  <a:pt x="3614335" y="246887"/>
                  <a:pt x="3614335" y="371646"/>
                </a:cubicBezTo>
                <a:cubicBezTo>
                  <a:pt x="3614335" y="1369717"/>
                  <a:pt x="2805239" y="2178813"/>
                  <a:pt x="1807167" y="2178813"/>
                </a:cubicBezTo>
                <a:cubicBezTo>
                  <a:pt x="809097" y="2178813"/>
                  <a:pt x="0" y="1369717"/>
                  <a:pt x="0" y="371646"/>
                </a:cubicBezTo>
                <a:cubicBezTo>
                  <a:pt x="0" y="246887"/>
                  <a:pt x="12642" y="125081"/>
                  <a:pt x="36715" y="7439"/>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9" descr="Text&#10;&#10;Description automatically generated">
            <a:extLst>
              <a:ext uri="{FF2B5EF4-FFF2-40B4-BE49-F238E27FC236}">
                <a16:creationId xmlns:a16="http://schemas.microsoft.com/office/drawing/2014/main" id="{60B35511-EF0B-417B-AF0B-B93747DD46AB}"/>
              </a:ext>
            </a:extLst>
          </p:cNvPr>
          <p:cNvPicPr>
            <a:picLocks noChangeAspect="1"/>
          </p:cNvPicPr>
          <p:nvPr/>
        </p:nvPicPr>
        <p:blipFill>
          <a:blip r:embed="rId3"/>
          <a:stretch>
            <a:fillRect/>
          </a:stretch>
        </p:blipFill>
        <p:spPr>
          <a:xfrm>
            <a:off x="2122108" y="291035"/>
            <a:ext cx="2329681" cy="1198334"/>
          </a:xfrm>
          <a:prstGeom prst="rect">
            <a:avLst/>
          </a:prstGeom>
        </p:spPr>
      </p:pic>
      <p:sp>
        <p:nvSpPr>
          <p:cNvPr id="25" name="Freeform 72">
            <a:extLst>
              <a:ext uri="{FF2B5EF4-FFF2-40B4-BE49-F238E27FC236}">
                <a16:creationId xmlns:a16="http://schemas.microsoft.com/office/drawing/2014/main" id="{5AFEC34A-0251-411C-A0C7-E1FB917E9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433009"/>
            <a:ext cx="3762321" cy="4434467"/>
          </a:xfrm>
          <a:custGeom>
            <a:avLst/>
            <a:gdLst>
              <a:gd name="connsiteX0" fmla="*/ 871484 w 3762321"/>
              <a:gd name="connsiteY0" fmla="*/ 0 h 4434467"/>
              <a:gd name="connsiteX1" fmla="*/ 3762321 w 3762321"/>
              <a:gd name="connsiteY1" fmla="*/ 2890836 h 4434467"/>
              <a:gd name="connsiteX2" fmla="*/ 3413413 w 3762321"/>
              <a:gd name="connsiteY2" fmla="*/ 4268781 h 4434467"/>
              <a:gd name="connsiteX3" fmla="*/ 3312756 w 3762321"/>
              <a:gd name="connsiteY3" fmla="*/ 4434467 h 4434467"/>
              <a:gd name="connsiteX4" fmla="*/ 0 w 3762321"/>
              <a:gd name="connsiteY4" fmla="*/ 4434467 h 4434467"/>
              <a:gd name="connsiteX5" fmla="*/ 0 w 3762321"/>
              <a:gd name="connsiteY5" fmla="*/ 134299 h 4434467"/>
              <a:gd name="connsiteX6" fmla="*/ 11838 w 3762321"/>
              <a:gd name="connsiteY6" fmla="*/ 129967 h 4434467"/>
              <a:gd name="connsiteX7" fmla="*/ 871484 w 3762321"/>
              <a:gd name="connsiteY7" fmla="*/ 0 h 44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2321" h="4434467">
                <a:moveTo>
                  <a:pt x="871484" y="0"/>
                </a:moveTo>
                <a:cubicBezTo>
                  <a:pt x="2468049" y="0"/>
                  <a:pt x="3762321" y="1294271"/>
                  <a:pt x="3762321" y="2890836"/>
                </a:cubicBezTo>
                <a:cubicBezTo>
                  <a:pt x="3762321" y="3389763"/>
                  <a:pt x="3635928" y="3859169"/>
                  <a:pt x="3413413" y="4268781"/>
                </a:cubicBezTo>
                <a:lnTo>
                  <a:pt x="3312756" y="4434467"/>
                </a:lnTo>
                <a:lnTo>
                  <a:pt x="0" y="4434467"/>
                </a:lnTo>
                <a:lnTo>
                  <a:pt x="0" y="134299"/>
                </a:lnTo>
                <a:lnTo>
                  <a:pt x="11838" y="129967"/>
                </a:lnTo>
                <a:cubicBezTo>
                  <a:pt x="283400" y="45502"/>
                  <a:pt x="572129" y="0"/>
                  <a:pt x="871484"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89E9B1A9-F407-4A46-B721-26946A1A2C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1460" y="460823"/>
            <a:ext cx="3245896" cy="3245896"/>
          </a:xfrm>
          <a:prstGeom prst="ellipse">
            <a:avLst/>
          </a:pr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8" descr="Text, whiteboard&#10;&#10;Description automatically generated">
            <a:extLst>
              <a:ext uri="{FF2B5EF4-FFF2-40B4-BE49-F238E27FC236}">
                <a16:creationId xmlns:a16="http://schemas.microsoft.com/office/drawing/2014/main" id="{4BDEE162-7474-4F61-9247-EAA92046544E}"/>
              </a:ext>
            </a:extLst>
          </p:cNvPr>
          <p:cNvPicPr>
            <a:picLocks noChangeAspect="1"/>
          </p:cNvPicPr>
          <p:nvPr/>
        </p:nvPicPr>
        <p:blipFill>
          <a:blip r:embed="rId4"/>
          <a:stretch>
            <a:fillRect/>
          </a:stretch>
        </p:blipFill>
        <p:spPr>
          <a:xfrm>
            <a:off x="5725050" y="1461377"/>
            <a:ext cx="2254110" cy="1262301"/>
          </a:xfrm>
          <a:prstGeom prst="rect">
            <a:avLst/>
          </a:prstGeom>
        </p:spPr>
      </p:pic>
      <p:sp>
        <p:nvSpPr>
          <p:cNvPr id="29" name="Freeform 64">
            <a:extLst>
              <a:ext uri="{FF2B5EF4-FFF2-40B4-BE49-F238E27FC236}">
                <a16:creationId xmlns:a16="http://schemas.microsoft.com/office/drawing/2014/main" id="{B81747D3-9737-4919-8850-65DBC904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098288" y="1"/>
            <a:ext cx="3093713" cy="3406036"/>
          </a:xfrm>
          <a:custGeom>
            <a:avLst/>
            <a:gdLst>
              <a:gd name="connsiteX0" fmla="*/ 404583 w 3093713"/>
              <a:gd name="connsiteY0" fmla="*/ 0 h 3406036"/>
              <a:gd name="connsiteX1" fmla="*/ 3093713 w 3093713"/>
              <a:gd name="connsiteY1" fmla="*/ 0 h 3406036"/>
              <a:gd name="connsiteX2" fmla="*/ 3093713 w 3093713"/>
              <a:gd name="connsiteY2" fmla="*/ 3187362 h 3406036"/>
              <a:gd name="connsiteX3" fmla="*/ 2990991 w 3093713"/>
              <a:gd name="connsiteY3" fmla="*/ 3236846 h 3406036"/>
              <a:gd name="connsiteX4" fmla="*/ 2152961 w 3093713"/>
              <a:gd name="connsiteY4" fmla="*/ 3406036 h 3406036"/>
              <a:gd name="connsiteX5" fmla="*/ 0 w 3093713"/>
              <a:gd name="connsiteY5" fmla="*/ 1253075 h 3406036"/>
              <a:gd name="connsiteX6" fmla="*/ 367692 w 3093713"/>
              <a:gd name="connsiteY6" fmla="*/ 49334 h 3406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713" h="3406036">
                <a:moveTo>
                  <a:pt x="404583" y="0"/>
                </a:moveTo>
                <a:lnTo>
                  <a:pt x="3093713" y="0"/>
                </a:lnTo>
                <a:lnTo>
                  <a:pt x="3093713" y="3187362"/>
                </a:lnTo>
                <a:lnTo>
                  <a:pt x="2990991" y="3236846"/>
                </a:lnTo>
                <a:cubicBezTo>
                  <a:pt x="2733414" y="3345792"/>
                  <a:pt x="2450223" y="3406036"/>
                  <a:pt x="2152961" y="3406036"/>
                </a:cubicBezTo>
                <a:cubicBezTo>
                  <a:pt x="963913" y="3406036"/>
                  <a:pt x="0" y="2442123"/>
                  <a:pt x="0" y="1253075"/>
                </a:cubicBezTo>
                <a:cubicBezTo>
                  <a:pt x="0" y="807182"/>
                  <a:pt x="135550" y="392949"/>
                  <a:pt x="367692" y="49334"/>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10" descr="A picture containing logo&#10;&#10;Description automatically generated">
            <a:extLst>
              <a:ext uri="{FF2B5EF4-FFF2-40B4-BE49-F238E27FC236}">
                <a16:creationId xmlns:a16="http://schemas.microsoft.com/office/drawing/2014/main" id="{1B2CC499-DC8F-45A8-AEDB-7B18B95A5B7A}"/>
              </a:ext>
            </a:extLst>
          </p:cNvPr>
          <p:cNvPicPr>
            <a:picLocks noChangeAspect="1"/>
          </p:cNvPicPr>
          <p:nvPr/>
        </p:nvPicPr>
        <p:blipFill>
          <a:blip r:embed="rId5"/>
          <a:stretch>
            <a:fillRect/>
          </a:stretch>
        </p:blipFill>
        <p:spPr>
          <a:xfrm>
            <a:off x="9886704" y="1636756"/>
            <a:ext cx="2268558" cy="1286531"/>
          </a:xfrm>
          <a:prstGeom prst="rect">
            <a:avLst/>
          </a:prstGeom>
        </p:spPr>
      </p:pic>
      <p:pic>
        <p:nvPicPr>
          <p:cNvPr id="3" name="Picture 7" descr="Map&#10;&#10;Description automatically generated">
            <a:extLst>
              <a:ext uri="{FF2B5EF4-FFF2-40B4-BE49-F238E27FC236}">
                <a16:creationId xmlns:a16="http://schemas.microsoft.com/office/drawing/2014/main" id="{14E45D8A-AD6A-45A5-B063-653DA338ED94}"/>
              </a:ext>
            </a:extLst>
          </p:cNvPr>
          <p:cNvPicPr>
            <a:picLocks noChangeAspect="1"/>
          </p:cNvPicPr>
          <p:nvPr/>
        </p:nvPicPr>
        <p:blipFill>
          <a:blip r:embed="rId6"/>
          <a:stretch>
            <a:fillRect/>
          </a:stretch>
        </p:blipFill>
        <p:spPr>
          <a:xfrm>
            <a:off x="272495" y="4065311"/>
            <a:ext cx="2639607" cy="1892548"/>
          </a:xfrm>
          <a:prstGeom prst="rect">
            <a:avLst/>
          </a:prstGeom>
        </p:spPr>
      </p:pic>
      <p:pic>
        <p:nvPicPr>
          <p:cNvPr id="13" name="Picture 12">
            <a:extLst>
              <a:ext uri="{FF2B5EF4-FFF2-40B4-BE49-F238E27FC236}">
                <a16:creationId xmlns:a16="http://schemas.microsoft.com/office/drawing/2014/main" id="{6BB8A338-DACB-47B1-9DB8-E3D300C69615}"/>
              </a:ext>
            </a:extLst>
          </p:cNvPr>
          <p:cNvPicPr/>
          <p:nvPr/>
        </p:nvPicPr>
        <p:blipFill>
          <a:blip r:embed="rId7">
            <a:extLst>
              <a:ext uri="{28A0092B-C50C-407E-A947-70E740481C1C}">
                <a14:useLocalDpi xmlns:a14="http://schemas.microsoft.com/office/drawing/2010/main" val="0"/>
              </a:ext>
            </a:extLst>
          </a:blip>
          <a:stretch>
            <a:fillRect/>
          </a:stretch>
        </p:blipFill>
        <p:spPr>
          <a:xfrm>
            <a:off x="10315576" y="41723"/>
            <a:ext cx="1839686" cy="838200"/>
          </a:xfrm>
          <a:prstGeom prst="rect">
            <a:avLst/>
          </a:prstGeom>
        </p:spPr>
      </p:pic>
    </p:spTree>
    <p:extLst>
      <p:ext uri="{BB962C8B-B14F-4D97-AF65-F5344CB8AC3E}">
        <p14:creationId xmlns:p14="http://schemas.microsoft.com/office/powerpoint/2010/main" val="1527613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58412-1860-465F-A309-FA24E51E63D1}"/>
              </a:ext>
            </a:extLst>
          </p:cNvPr>
          <p:cNvSpPr>
            <a:spLocks noGrp="1"/>
          </p:cNvSpPr>
          <p:nvPr>
            <p:ph type="title"/>
          </p:nvPr>
        </p:nvSpPr>
        <p:spPr>
          <a:xfrm>
            <a:off x="838200" y="1171981"/>
            <a:ext cx="10515600" cy="1325563"/>
          </a:xfrm>
          <a:solidFill>
            <a:srgbClr val="F584EB"/>
          </a:solidFill>
        </p:spPr>
        <p:txBody>
          <a:bodyPr/>
          <a:lstStyle/>
          <a:p>
            <a:pPr algn="ctr"/>
            <a:r>
              <a:rPr lang="en-GB" dirty="0">
                <a:latin typeface="+mn-lt"/>
                <a:ea typeface="+mj-lt"/>
                <a:cs typeface="+mj-lt"/>
              </a:rPr>
              <a:t>Person/child-centred care within outcome-focused provision</a:t>
            </a:r>
            <a:endParaRPr lang="en-US" dirty="0">
              <a:latin typeface="+mn-lt"/>
            </a:endParaRPr>
          </a:p>
        </p:txBody>
      </p:sp>
      <p:sp>
        <p:nvSpPr>
          <p:cNvPr id="3" name="Content Placeholder 2">
            <a:extLst>
              <a:ext uri="{FF2B5EF4-FFF2-40B4-BE49-F238E27FC236}">
                <a16:creationId xmlns:a16="http://schemas.microsoft.com/office/drawing/2014/main" id="{963843A2-81CB-4B76-91D0-208275BAFD75}"/>
              </a:ext>
            </a:extLst>
          </p:cNvPr>
          <p:cNvSpPr>
            <a:spLocks noGrp="1"/>
          </p:cNvSpPr>
          <p:nvPr>
            <p:ph idx="1"/>
          </p:nvPr>
        </p:nvSpPr>
        <p:spPr>
          <a:xfrm>
            <a:off x="838200" y="3429000"/>
            <a:ext cx="10515600" cy="1429157"/>
          </a:xfrm>
        </p:spPr>
        <p:txBody>
          <a:bodyPr vert="horz" lIns="91440" tIns="45720" rIns="91440" bIns="45720" rtlCol="0" anchor="t">
            <a:normAutofit/>
          </a:bodyPr>
          <a:lstStyle/>
          <a:p>
            <a:pPr marL="0" indent="0">
              <a:buNone/>
            </a:pPr>
            <a:r>
              <a:rPr lang="en-GB" b="1" dirty="0">
                <a:solidFill>
                  <a:srgbClr val="DB44E3"/>
                </a:solidFill>
                <a:ea typeface="+mn-lt"/>
                <a:cs typeface="+mn-lt"/>
              </a:rPr>
              <a:t>Learners should understand:</a:t>
            </a:r>
            <a:endParaRPr lang="en-GB" dirty="0">
              <a:solidFill>
                <a:srgbClr val="DB44E3"/>
              </a:solidFill>
              <a:ea typeface="+mn-lt"/>
              <a:cs typeface="+mn-lt"/>
            </a:endParaRPr>
          </a:p>
          <a:p>
            <a:pPr marL="0" indent="0">
              <a:buNone/>
            </a:pPr>
            <a:r>
              <a:rPr lang="en-GB" dirty="0">
                <a:solidFill>
                  <a:srgbClr val="DB44E3"/>
                </a:solidFill>
                <a:ea typeface="+mn-lt"/>
                <a:cs typeface="+mn-lt"/>
              </a:rPr>
              <a:t>What is meant by person/child-centred care and how this relates to outcome focused provision and current legislation and policy, including:</a:t>
            </a:r>
          </a:p>
        </p:txBody>
      </p:sp>
      <p:pic>
        <p:nvPicPr>
          <p:cNvPr id="4" name="Picture 3">
            <a:extLst>
              <a:ext uri="{FF2B5EF4-FFF2-40B4-BE49-F238E27FC236}">
                <a16:creationId xmlns:a16="http://schemas.microsoft.com/office/drawing/2014/main" id="{CD585E08-1568-4738-BE60-9668B3761DC1}"/>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64794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A8034-09B9-4253-9645-454B5E883E59}"/>
              </a:ext>
            </a:extLst>
          </p:cNvPr>
          <p:cNvSpPr>
            <a:spLocks noGrp="1"/>
          </p:cNvSpPr>
          <p:nvPr>
            <p:ph type="title"/>
          </p:nvPr>
        </p:nvSpPr>
        <p:spPr>
          <a:xfrm>
            <a:off x="838199" y="1001325"/>
            <a:ext cx="10515600" cy="1325563"/>
          </a:xfrm>
          <a:solidFill>
            <a:srgbClr val="F584EB"/>
          </a:solidFill>
          <a:ln>
            <a:solidFill>
              <a:srgbClr val="F584EB"/>
            </a:solidFill>
          </a:ln>
        </p:spPr>
        <p:txBody>
          <a:bodyPr/>
          <a:lstStyle/>
          <a:p>
            <a:pPr algn="ctr"/>
            <a:r>
              <a:rPr lang="en-GB" dirty="0">
                <a:latin typeface="+mn-lt"/>
                <a:cs typeface="Calibri Light"/>
              </a:rPr>
              <a:t>Person/child-centred care within outcome-focused provision</a:t>
            </a:r>
          </a:p>
        </p:txBody>
      </p:sp>
      <p:sp>
        <p:nvSpPr>
          <p:cNvPr id="5" name="Text Placeholder 4">
            <a:extLst>
              <a:ext uri="{FF2B5EF4-FFF2-40B4-BE49-F238E27FC236}">
                <a16:creationId xmlns:a16="http://schemas.microsoft.com/office/drawing/2014/main" id="{EA5535D4-4C7E-47ED-B087-9352314450EB}"/>
              </a:ext>
            </a:extLst>
          </p:cNvPr>
          <p:cNvSpPr>
            <a:spLocks noGrp="1"/>
          </p:cNvSpPr>
          <p:nvPr>
            <p:ph type="body" idx="1"/>
          </p:nvPr>
        </p:nvSpPr>
        <p:spPr>
          <a:xfrm>
            <a:off x="838199" y="2567678"/>
            <a:ext cx="5157787" cy="522029"/>
          </a:xfrm>
          <a:ln>
            <a:solidFill>
              <a:srgbClr val="F584EB"/>
            </a:solidFill>
          </a:ln>
        </p:spPr>
        <p:txBody>
          <a:bodyPr>
            <a:normAutofit lnSpcReduction="10000"/>
          </a:bodyPr>
          <a:lstStyle/>
          <a:p>
            <a:pPr algn="ctr"/>
            <a:r>
              <a:rPr lang="en-GB" sz="3200" dirty="0">
                <a:solidFill>
                  <a:srgbClr val="DB44E3"/>
                </a:solidFill>
                <a:ea typeface="+mn-lt"/>
                <a:cs typeface="+mn-lt"/>
              </a:rPr>
              <a:t>Person/child-centred care </a:t>
            </a:r>
            <a:endParaRPr lang="en-GB" sz="3200" b="0" dirty="0">
              <a:solidFill>
                <a:srgbClr val="DB44E3"/>
              </a:solidFill>
              <a:ea typeface="+mn-lt"/>
              <a:cs typeface="+mn-lt"/>
            </a:endParaRPr>
          </a:p>
        </p:txBody>
      </p:sp>
      <p:sp>
        <p:nvSpPr>
          <p:cNvPr id="3" name="Content Placeholder 2">
            <a:extLst>
              <a:ext uri="{FF2B5EF4-FFF2-40B4-BE49-F238E27FC236}">
                <a16:creationId xmlns:a16="http://schemas.microsoft.com/office/drawing/2014/main" id="{B35C0BCD-6281-4BA5-AF55-85DFF78263FC}"/>
              </a:ext>
            </a:extLst>
          </p:cNvPr>
          <p:cNvSpPr>
            <a:spLocks noGrp="1"/>
          </p:cNvSpPr>
          <p:nvPr>
            <p:ph sz="half" idx="2"/>
          </p:nvPr>
        </p:nvSpPr>
        <p:spPr>
          <a:xfrm>
            <a:off x="838199" y="3180176"/>
            <a:ext cx="5157787" cy="3454548"/>
          </a:xfrm>
          <a:solidFill>
            <a:srgbClr val="F584EB"/>
          </a:solidFill>
        </p:spPr>
        <p:txBody>
          <a:bodyPr vert="horz" lIns="91440" tIns="45720" rIns="91440" bIns="45720" rtlCol="0" anchor="t">
            <a:noAutofit/>
          </a:bodyPr>
          <a:lstStyle/>
          <a:p>
            <a:pPr marL="0" indent="0">
              <a:lnSpc>
                <a:spcPct val="100000"/>
              </a:lnSpc>
              <a:spcBef>
                <a:spcPts val="0"/>
              </a:spcBef>
              <a:buNone/>
            </a:pPr>
            <a:r>
              <a:rPr lang="en-GB" sz="2400" dirty="0">
                <a:cs typeface="Calibri"/>
              </a:rPr>
              <a:t>Put simply, being </a:t>
            </a:r>
            <a:r>
              <a:rPr lang="en-GB" sz="2400" b="1" dirty="0">
                <a:cs typeface="Calibri"/>
              </a:rPr>
              <a:t>person-centred </a:t>
            </a:r>
            <a:r>
              <a:rPr lang="en-GB" sz="2400" dirty="0">
                <a:cs typeface="Calibri"/>
              </a:rPr>
              <a:t>is about focusing </a:t>
            </a:r>
            <a:r>
              <a:rPr lang="en-GB" sz="2400" b="1" dirty="0">
                <a:cs typeface="Calibri"/>
              </a:rPr>
              <a:t>care</a:t>
            </a:r>
            <a:r>
              <a:rPr lang="en-GB" sz="2400" dirty="0">
                <a:cs typeface="Calibri"/>
              </a:rPr>
              <a:t> on the needs of the </a:t>
            </a:r>
            <a:r>
              <a:rPr lang="en-GB" sz="2400" b="1" dirty="0">
                <a:cs typeface="Calibri"/>
              </a:rPr>
              <a:t>person</a:t>
            </a:r>
            <a:r>
              <a:rPr lang="en-GB" sz="2400" dirty="0">
                <a:cs typeface="Calibri"/>
              </a:rPr>
              <a:t> rather than the needs of the service.</a:t>
            </a:r>
          </a:p>
          <a:p>
            <a:pPr marL="361950" indent="-361950">
              <a:lnSpc>
                <a:spcPct val="100000"/>
              </a:lnSpc>
              <a:spcBef>
                <a:spcPts val="0"/>
              </a:spcBef>
            </a:pPr>
            <a:endParaRPr lang="en-US" sz="2400" dirty="0">
              <a:ea typeface="+mn-lt"/>
              <a:cs typeface="+mn-lt"/>
            </a:endParaRPr>
          </a:p>
          <a:p>
            <a:pPr marL="0" indent="0">
              <a:lnSpc>
                <a:spcPct val="100000"/>
              </a:lnSpc>
              <a:spcBef>
                <a:spcPts val="0"/>
              </a:spcBef>
              <a:buNone/>
            </a:pPr>
            <a:r>
              <a:rPr lang="en-GB" sz="2400" dirty="0">
                <a:cs typeface="Calibri"/>
              </a:rPr>
              <a:t>Most people who need health </a:t>
            </a:r>
            <a:r>
              <a:rPr lang="en-GB" sz="2400" b="1" dirty="0">
                <a:cs typeface="Calibri"/>
              </a:rPr>
              <a:t>care</a:t>
            </a:r>
            <a:r>
              <a:rPr lang="en-GB" sz="2400" dirty="0">
                <a:cs typeface="Calibri"/>
              </a:rPr>
              <a:t> these days aren't happy just to sit back and let health </a:t>
            </a:r>
            <a:r>
              <a:rPr lang="en-GB" sz="2400" b="1" dirty="0">
                <a:cs typeface="Calibri"/>
              </a:rPr>
              <a:t>care</a:t>
            </a:r>
            <a:r>
              <a:rPr lang="en-GB" sz="2400" dirty="0">
                <a:cs typeface="Calibri"/>
              </a:rPr>
              <a:t> staff do what they think is best.</a:t>
            </a:r>
            <a:endParaRPr lang="en-GB" sz="2400" dirty="0">
              <a:ea typeface="+mn-lt"/>
              <a:cs typeface="+mn-lt"/>
            </a:endParaRPr>
          </a:p>
          <a:p>
            <a:endParaRPr lang="en-GB" dirty="0">
              <a:cs typeface="Calibri"/>
            </a:endParaRPr>
          </a:p>
        </p:txBody>
      </p:sp>
      <p:sp>
        <p:nvSpPr>
          <p:cNvPr id="6" name="Text Placeholder 5">
            <a:extLst>
              <a:ext uri="{FF2B5EF4-FFF2-40B4-BE49-F238E27FC236}">
                <a16:creationId xmlns:a16="http://schemas.microsoft.com/office/drawing/2014/main" id="{EE187A7F-E6FF-4B85-8A47-0CC6A346A26B}"/>
              </a:ext>
            </a:extLst>
          </p:cNvPr>
          <p:cNvSpPr>
            <a:spLocks noGrp="1"/>
          </p:cNvSpPr>
          <p:nvPr>
            <p:ph type="body" sz="quarter" idx="3"/>
          </p:nvPr>
        </p:nvSpPr>
        <p:spPr>
          <a:xfrm>
            <a:off x="6170612" y="2578310"/>
            <a:ext cx="5183188" cy="522030"/>
          </a:xfrm>
          <a:ln>
            <a:solidFill>
              <a:srgbClr val="F584EB"/>
            </a:solidFill>
          </a:ln>
        </p:spPr>
        <p:txBody>
          <a:bodyPr>
            <a:normAutofit lnSpcReduction="10000"/>
          </a:bodyPr>
          <a:lstStyle/>
          <a:p>
            <a:pPr algn="ctr"/>
            <a:r>
              <a:rPr lang="en-GB" sz="3200" dirty="0">
                <a:solidFill>
                  <a:srgbClr val="DB44E3"/>
                </a:solidFill>
                <a:cs typeface="Calibri Light"/>
              </a:rPr>
              <a:t>Outcome-focused provision</a:t>
            </a:r>
            <a:endParaRPr lang="en-GB" sz="3200" dirty="0">
              <a:solidFill>
                <a:srgbClr val="DB44E3"/>
              </a:solidFill>
              <a:ea typeface="+mn-lt"/>
              <a:cs typeface="+mn-lt"/>
            </a:endParaRPr>
          </a:p>
        </p:txBody>
      </p:sp>
      <p:sp>
        <p:nvSpPr>
          <p:cNvPr id="7" name="Content Placeholder 6">
            <a:extLst>
              <a:ext uri="{FF2B5EF4-FFF2-40B4-BE49-F238E27FC236}">
                <a16:creationId xmlns:a16="http://schemas.microsoft.com/office/drawing/2014/main" id="{D6CBA0AB-32B1-4156-B33F-BEF6A5EE4AC1}"/>
              </a:ext>
            </a:extLst>
          </p:cNvPr>
          <p:cNvSpPr>
            <a:spLocks noGrp="1"/>
          </p:cNvSpPr>
          <p:nvPr>
            <p:ph sz="quarter" idx="4"/>
          </p:nvPr>
        </p:nvSpPr>
        <p:spPr>
          <a:xfrm>
            <a:off x="6170612" y="3180176"/>
            <a:ext cx="5183188" cy="3454548"/>
          </a:xfrm>
          <a:solidFill>
            <a:srgbClr val="F584EB"/>
          </a:solidFill>
        </p:spPr>
        <p:txBody>
          <a:bodyPr vert="horz" lIns="91440" tIns="45720" rIns="91440" bIns="45720" rtlCol="0" anchor="t">
            <a:normAutofit/>
          </a:bodyPr>
          <a:lstStyle/>
          <a:p>
            <a:pPr marL="0" indent="0">
              <a:lnSpc>
                <a:spcPct val="110000"/>
              </a:lnSpc>
              <a:buNone/>
            </a:pPr>
            <a:r>
              <a:rPr lang="en-US" sz="2400" b="1" dirty="0">
                <a:solidFill>
                  <a:srgbClr val="222222"/>
                </a:solidFill>
                <a:ea typeface="+mn-lt"/>
                <a:cs typeface="+mn-lt"/>
              </a:rPr>
              <a:t>Outcome focused</a:t>
            </a:r>
            <a:r>
              <a:rPr lang="en-US" sz="2400" dirty="0">
                <a:solidFill>
                  <a:srgbClr val="222222"/>
                </a:solidFill>
                <a:ea typeface="+mn-lt"/>
                <a:cs typeface="+mn-lt"/>
              </a:rPr>
              <a:t> means putting the individual at the centre, identifying what is important in their life, ensuring that everyone is working together to achieve the same purpose of maximising the individual’s independence and quality of life.</a:t>
            </a:r>
            <a:r>
              <a:rPr lang="en-GB" sz="2400" dirty="0">
                <a:ea typeface="+mn-lt"/>
                <a:cs typeface="+mn-lt"/>
              </a:rPr>
              <a:t> </a:t>
            </a:r>
            <a:endParaRPr lang="en-GB" sz="2400" dirty="0"/>
          </a:p>
        </p:txBody>
      </p:sp>
      <p:pic>
        <p:nvPicPr>
          <p:cNvPr id="8" name="Picture 7">
            <a:extLst>
              <a:ext uri="{FF2B5EF4-FFF2-40B4-BE49-F238E27FC236}">
                <a16:creationId xmlns:a16="http://schemas.microsoft.com/office/drawing/2014/main" id="{CCA72998-51DB-490F-8398-097CFFD1D722}"/>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2527266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3" descr="A group of people sitting in chairs&#10;&#10;Description automatically generated">
            <a:extLst>
              <a:ext uri="{FF2B5EF4-FFF2-40B4-BE49-F238E27FC236}">
                <a16:creationId xmlns:a16="http://schemas.microsoft.com/office/drawing/2014/main" id="{82D314FB-D26E-4574-9126-46662522B343}"/>
              </a:ext>
            </a:extLst>
          </p:cNvPr>
          <p:cNvPicPr>
            <a:picLocks noChangeAspect="1"/>
          </p:cNvPicPr>
          <p:nvPr/>
        </p:nvPicPr>
        <p:blipFill rotWithShape="1">
          <a:blip r:embed="rId2">
            <a:alphaModFix/>
          </a:blip>
          <a:srcRect l="23088" r="10367"/>
          <a:stretch/>
        </p:blipFill>
        <p:spPr>
          <a:xfrm>
            <a:off x="4966012" y="198387"/>
            <a:ext cx="3765946" cy="3765946"/>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6" name="Picture 6" descr="Two people standing in front of a window&#10;&#10;Description automatically generated">
            <a:extLst>
              <a:ext uri="{FF2B5EF4-FFF2-40B4-BE49-F238E27FC236}">
                <a16:creationId xmlns:a16="http://schemas.microsoft.com/office/drawing/2014/main" id="{3D373453-FF87-431E-AAE8-801D9BA1928E}"/>
              </a:ext>
            </a:extLst>
          </p:cNvPr>
          <p:cNvPicPr>
            <a:picLocks noChangeAspect="1"/>
          </p:cNvPicPr>
          <p:nvPr/>
        </p:nvPicPr>
        <p:blipFill rotWithShape="1">
          <a:blip r:embed="rId3">
            <a:alphaModFix/>
          </a:blip>
          <a:srcRect r="-1" b="3170"/>
          <a:stretch/>
        </p:blipFill>
        <p:spPr>
          <a:xfrm>
            <a:off x="1199077" y="4"/>
            <a:ext cx="4125131" cy="2489417"/>
          </a:xfrm>
          <a:custGeom>
            <a:avLst/>
            <a:gdLst/>
            <a:ahLst/>
            <a:cxnLst/>
            <a:rect l="l" t="t" r="r" b="b"/>
            <a:pathLst>
              <a:path w="4125131" h="2489417">
                <a:moveTo>
                  <a:pt x="44777" y="0"/>
                </a:moveTo>
                <a:lnTo>
                  <a:pt x="4080354" y="0"/>
                </a:lnTo>
                <a:lnTo>
                  <a:pt x="4083227" y="11173"/>
                </a:lnTo>
                <a:cubicBezTo>
                  <a:pt x="4110702" y="145441"/>
                  <a:pt x="4125131" y="284462"/>
                  <a:pt x="4125131" y="426852"/>
                </a:cubicBezTo>
                <a:cubicBezTo>
                  <a:pt x="4125131" y="1565976"/>
                  <a:pt x="3201689" y="2489417"/>
                  <a:pt x="2062565" y="2489417"/>
                </a:cubicBezTo>
                <a:cubicBezTo>
                  <a:pt x="923442" y="2489417"/>
                  <a:pt x="0" y="1565976"/>
                  <a:pt x="0" y="426852"/>
                </a:cubicBezTo>
                <a:cubicBezTo>
                  <a:pt x="0" y="284462"/>
                  <a:pt x="14429" y="145441"/>
                  <a:pt x="41904" y="11173"/>
                </a:cubicBezTo>
                <a:close/>
              </a:path>
            </a:pathLst>
          </a:custGeom>
          <a:effectLst>
            <a:softEdge rad="0"/>
          </a:effectLst>
        </p:spPr>
      </p:pic>
      <p:pic>
        <p:nvPicPr>
          <p:cNvPr id="4" name="Picture 4" descr="A picture containing toy, doll, room&#10;&#10;Description automatically generated">
            <a:extLst>
              <a:ext uri="{FF2B5EF4-FFF2-40B4-BE49-F238E27FC236}">
                <a16:creationId xmlns:a16="http://schemas.microsoft.com/office/drawing/2014/main" id="{B363D798-0FC7-4C90-ABD1-274911A859C0}"/>
              </a:ext>
            </a:extLst>
          </p:cNvPr>
          <p:cNvPicPr>
            <a:picLocks noChangeAspect="1"/>
          </p:cNvPicPr>
          <p:nvPr/>
        </p:nvPicPr>
        <p:blipFill rotWithShape="1">
          <a:blip r:embed="rId4">
            <a:alphaModFix/>
          </a:blip>
          <a:srcRect l="31090" r="19712"/>
          <a:stretch/>
        </p:blipFill>
        <p:spPr>
          <a:xfrm>
            <a:off x="-2" y="1998084"/>
            <a:ext cx="4231752" cy="4859916"/>
          </a:xfrm>
          <a:custGeom>
            <a:avLst/>
            <a:gdLst/>
            <a:ahLst/>
            <a:cxnLst/>
            <a:rect l="l" t="t" r="r" b="b"/>
            <a:pathLst>
              <a:path w="4231752" h="4859916">
                <a:moveTo>
                  <a:pt x="1051869" y="0"/>
                </a:moveTo>
                <a:cubicBezTo>
                  <a:pt x="2808070" y="0"/>
                  <a:pt x="4231752" y="1423682"/>
                  <a:pt x="4231752" y="3179883"/>
                </a:cubicBezTo>
                <a:cubicBezTo>
                  <a:pt x="4231752" y="3728696"/>
                  <a:pt x="4092721" y="4245036"/>
                  <a:pt x="3847958" y="4695604"/>
                </a:cubicBezTo>
                <a:lnTo>
                  <a:pt x="3748135" y="4859916"/>
                </a:lnTo>
                <a:lnTo>
                  <a:pt x="0" y="4859916"/>
                </a:lnTo>
                <a:lnTo>
                  <a:pt x="0" y="181856"/>
                </a:lnTo>
                <a:lnTo>
                  <a:pt x="106268" y="142962"/>
                </a:lnTo>
                <a:cubicBezTo>
                  <a:pt x="404983" y="50052"/>
                  <a:pt x="722581" y="0"/>
                  <a:pt x="1051869" y="0"/>
                </a:cubicBezTo>
                <a:close/>
              </a:path>
            </a:pathLst>
          </a:custGeom>
          <a:effectLst>
            <a:softEdge rad="0"/>
          </a:effectLst>
        </p:spPr>
      </p:pic>
      <p:pic>
        <p:nvPicPr>
          <p:cNvPr id="5" name="Picture 5" descr="A small child sitting on a table&#10;&#10;Description automatically generated">
            <a:extLst>
              <a:ext uri="{FF2B5EF4-FFF2-40B4-BE49-F238E27FC236}">
                <a16:creationId xmlns:a16="http://schemas.microsoft.com/office/drawing/2014/main" id="{E59F7ED4-845B-4A91-B78F-C767E7FD976E}"/>
              </a:ext>
            </a:extLst>
          </p:cNvPr>
          <p:cNvPicPr>
            <a:picLocks noChangeAspect="1"/>
          </p:cNvPicPr>
          <p:nvPr/>
        </p:nvPicPr>
        <p:blipFill rotWithShape="1">
          <a:blip r:embed="rId5">
            <a:alphaModFix/>
          </a:blip>
          <a:srcRect l="14570" r="24155" b="1"/>
          <a:stretch/>
        </p:blipFill>
        <p:spPr>
          <a:xfrm>
            <a:off x="8845403" y="901876"/>
            <a:ext cx="3346597" cy="3631921"/>
          </a:xfrm>
          <a:custGeom>
            <a:avLst/>
            <a:gdLst/>
            <a:ahLst/>
            <a:cxnLst/>
            <a:rect l="l" t="t" r="r" b="b"/>
            <a:pathLst>
              <a:path w="3346597" h="3631921">
                <a:moveTo>
                  <a:pt x="416855" y="0"/>
                </a:moveTo>
                <a:lnTo>
                  <a:pt x="3346597" y="0"/>
                </a:lnTo>
                <a:lnTo>
                  <a:pt x="3346597" y="3384403"/>
                </a:lnTo>
                <a:lnTo>
                  <a:pt x="3209678" y="3450360"/>
                </a:lnTo>
                <a:cubicBezTo>
                  <a:pt x="2933269" y="3567272"/>
                  <a:pt x="2629372" y="3631921"/>
                  <a:pt x="2310376" y="3631921"/>
                </a:cubicBezTo>
                <a:cubicBezTo>
                  <a:pt x="1034390" y="3631921"/>
                  <a:pt x="0" y="2597531"/>
                  <a:pt x="0" y="1321546"/>
                </a:cubicBezTo>
                <a:cubicBezTo>
                  <a:pt x="0" y="843052"/>
                  <a:pt x="145461" y="398532"/>
                  <a:pt x="394576" y="29794"/>
                </a:cubicBezTo>
                <a:close/>
              </a:path>
            </a:pathLst>
          </a:custGeom>
          <a:effectLst>
            <a:softEdge rad="0"/>
          </a:effectLst>
        </p:spPr>
      </p:pic>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908503" y="4009645"/>
            <a:ext cx="7058470" cy="2497727"/>
          </a:xfrm>
          <a:solidFill>
            <a:srgbClr val="DB44E3"/>
          </a:solidFill>
        </p:spPr>
        <p:txBody>
          <a:bodyPr vert="horz" lIns="91440" tIns="45720" rIns="91440" bIns="45720" rtlCol="0" anchor="t">
            <a:noAutofit/>
          </a:bodyPr>
          <a:lstStyle/>
          <a:p>
            <a:pPr algn="ctr"/>
            <a:br>
              <a:rPr lang="en-US" sz="3600" dirty="0">
                <a:solidFill>
                  <a:srgbClr val="000000"/>
                </a:solidFill>
                <a:cs typeface="Calibri Light"/>
              </a:rPr>
            </a:br>
            <a:br>
              <a:rPr lang="en-US" sz="3600" dirty="0">
                <a:solidFill>
                  <a:srgbClr val="000000"/>
                </a:solidFill>
              </a:rPr>
            </a:br>
            <a:r>
              <a:rPr lang="en-US" sz="4800" b="1" dirty="0">
                <a:solidFill>
                  <a:srgbClr val="000000"/>
                </a:solidFill>
              </a:rPr>
              <a:t>Regulations </a:t>
            </a:r>
            <a:endParaRPr lang="en-US" sz="4800" b="1" kern="1200" dirty="0">
              <a:solidFill>
                <a:srgbClr val="000000"/>
              </a:solidFill>
              <a:latin typeface="+mj-lt"/>
              <a:cs typeface="Calibri Light"/>
            </a:endParaRPr>
          </a:p>
        </p:txBody>
      </p:sp>
      <p:pic>
        <p:nvPicPr>
          <p:cNvPr id="8" name="Picture 7">
            <a:extLst>
              <a:ext uri="{FF2B5EF4-FFF2-40B4-BE49-F238E27FC236}">
                <a16:creationId xmlns:a16="http://schemas.microsoft.com/office/drawing/2014/main" id="{674F8F94-DC9C-40A7-94B3-834437FD9517}"/>
              </a:ext>
            </a:extLst>
          </p:cNvPr>
          <p:cNvPicPr/>
          <p:nvPr/>
        </p:nvPicPr>
        <p:blipFill>
          <a:blip r:embed="rId6">
            <a:extLst>
              <a:ext uri="{28A0092B-C50C-407E-A947-70E740481C1C}">
                <a14:useLocalDpi xmlns:a14="http://schemas.microsoft.com/office/drawing/2010/main" val="0"/>
              </a:ext>
            </a:extLst>
          </a:blip>
          <a:stretch>
            <a:fillRect/>
          </a:stretch>
        </p:blipFill>
        <p:spPr>
          <a:xfrm>
            <a:off x="10265230" y="0"/>
            <a:ext cx="1926770" cy="838200"/>
          </a:xfrm>
          <a:prstGeom prst="rect">
            <a:avLst/>
          </a:prstGeom>
        </p:spPr>
      </p:pic>
    </p:spTree>
    <p:extLst>
      <p:ext uri="{BB962C8B-B14F-4D97-AF65-F5344CB8AC3E}">
        <p14:creationId xmlns:p14="http://schemas.microsoft.com/office/powerpoint/2010/main" val="602500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892630"/>
            <a:ext cx="10515600" cy="798058"/>
          </a:xfrm>
          <a:solidFill>
            <a:srgbClr val="F584EB"/>
          </a:solidFill>
        </p:spPr>
        <p:txBody>
          <a:bodyPr/>
          <a:lstStyle/>
          <a:p>
            <a:pPr algn="ctr"/>
            <a:r>
              <a:rPr lang="en-GB" dirty="0">
                <a:latin typeface="Calibri"/>
                <a:ea typeface="+mj-lt"/>
                <a:cs typeface="Calibri"/>
              </a:rPr>
              <a:t>Nursing and Midwifery Council (NMC)</a:t>
            </a:r>
            <a:endParaRPr lang="en-US" dirty="0"/>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1825625"/>
            <a:ext cx="10515600" cy="4858204"/>
          </a:xfrm>
        </p:spPr>
        <p:txBody>
          <a:bodyPr vert="horz" lIns="91440" tIns="45720" rIns="91440" bIns="45720" rtlCol="0" anchor="t">
            <a:noAutofit/>
          </a:bodyPr>
          <a:lstStyle/>
          <a:p>
            <a:pPr marL="358775" indent="-358775"/>
            <a:r>
              <a:rPr lang="en-GB" sz="2400" dirty="0">
                <a:ea typeface="+mn-lt"/>
                <a:cs typeface="+mn-lt"/>
              </a:rPr>
              <a:t>We are the professional regulator for nurses and midwives in the UK, and nursing associates in England.</a:t>
            </a:r>
            <a:endParaRPr lang="en-GB" sz="2400" dirty="0">
              <a:cs typeface="Calibri"/>
            </a:endParaRPr>
          </a:p>
          <a:p>
            <a:pPr marL="358775" indent="-358775"/>
            <a:r>
              <a:rPr lang="en-GB" sz="2400" dirty="0">
                <a:ea typeface="+mn-lt"/>
                <a:cs typeface="+mn-lt"/>
              </a:rPr>
              <a:t>We maintain the register of nurses and midwives who meet the requirements for registration in the UK, and nursing associates who meet the requirements for registration in England.</a:t>
            </a:r>
          </a:p>
          <a:p>
            <a:pPr marL="358775" indent="-358775"/>
            <a:r>
              <a:rPr lang="en-GB" sz="2400" dirty="0">
                <a:ea typeface="+mn-lt"/>
                <a:cs typeface="+mn-lt"/>
              </a:rPr>
              <a:t>We set the requirements of the professional education that supports people to develop the knowledge, skills and behaviours required for entry to, or annotation on, our register.</a:t>
            </a:r>
            <a:endParaRPr lang="en-GB" sz="2400" dirty="0"/>
          </a:p>
          <a:p>
            <a:pPr marL="358775" indent="-358775"/>
            <a:r>
              <a:rPr lang="en-GB" sz="2400" dirty="0">
                <a:ea typeface="+mn-lt"/>
                <a:cs typeface="+mn-lt"/>
              </a:rPr>
              <a:t>We shape the practice of the professionals on our register by developing and promoting standards including our Code, and we promote lifelong learning through revalidation.</a:t>
            </a:r>
            <a:endParaRPr lang="en-GB" sz="2400" dirty="0"/>
          </a:p>
          <a:p>
            <a:pPr marL="358775" indent="-358775"/>
            <a:r>
              <a:rPr lang="en-GB" sz="2400" dirty="0">
                <a:ea typeface="+mn-lt"/>
                <a:cs typeface="+mn-lt"/>
              </a:rPr>
              <a:t>Where serious concerns are raised about a nurse, midwife or nursing associate’s fitness to practise, we can investigate and, if needed, take action.</a:t>
            </a:r>
          </a:p>
          <a:p>
            <a:endParaRPr lang="en-GB" dirty="0">
              <a:cs typeface="Calibri"/>
            </a:endParaRPr>
          </a:p>
          <a:p>
            <a:endParaRPr lang="en-GB" b="1" dirty="0">
              <a:cs typeface="Calibri"/>
            </a:endParaRPr>
          </a:p>
        </p:txBody>
      </p:sp>
      <p:pic>
        <p:nvPicPr>
          <p:cNvPr id="4" name="Picture 3">
            <a:extLst>
              <a:ext uri="{FF2B5EF4-FFF2-40B4-BE49-F238E27FC236}">
                <a16:creationId xmlns:a16="http://schemas.microsoft.com/office/drawing/2014/main" id="{15E6B3C7-8CA0-4783-AB39-75346C13B713}"/>
              </a:ext>
            </a:extLst>
          </p:cNvPr>
          <p:cNvPicPr/>
          <p:nvPr/>
        </p:nvPicPr>
        <p:blipFill>
          <a:blip r:embed="rId2">
            <a:extLst>
              <a:ext uri="{28A0092B-C50C-407E-A947-70E740481C1C}">
                <a14:useLocalDpi xmlns:a14="http://schemas.microsoft.com/office/drawing/2010/main" val="0"/>
              </a:ext>
            </a:extLst>
          </a:blip>
          <a:stretch>
            <a:fillRect/>
          </a:stretch>
        </p:blipFill>
        <p:spPr>
          <a:xfrm>
            <a:off x="10145486" y="54430"/>
            <a:ext cx="1992084" cy="838200"/>
          </a:xfrm>
          <a:prstGeom prst="rect">
            <a:avLst/>
          </a:prstGeom>
        </p:spPr>
      </p:pic>
    </p:spTree>
    <p:extLst>
      <p:ext uri="{BB962C8B-B14F-4D97-AF65-F5344CB8AC3E}">
        <p14:creationId xmlns:p14="http://schemas.microsoft.com/office/powerpoint/2010/main" val="2024423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6396713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Regulations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Regulatory body</a:t>
                      </a:r>
                    </a:p>
                  </a:txBody>
                  <a:tcPr anchor="b"/>
                </a:tc>
                <a:tc>
                  <a:txBody>
                    <a:bodyPr/>
                    <a:lstStyle/>
                    <a:p>
                      <a:pPr lvl="0" algn="l">
                        <a:lnSpc>
                          <a:spcPct val="100000"/>
                        </a:lnSpc>
                        <a:spcBef>
                          <a:spcPts val="0"/>
                        </a:spcBef>
                        <a:spcAft>
                          <a:spcPts val="0"/>
                        </a:spcAft>
                        <a:buNone/>
                      </a:pPr>
                      <a:r>
                        <a:rPr lang="en-GB" sz="1200" b="1" u="none" strike="noStrike" noProof="0" dirty="0"/>
                        <a:t>The purpose/aim of the regulatory body</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regulations</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regulatory body</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440009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069746"/>
            <a:ext cx="10515600" cy="838200"/>
          </a:xfrm>
          <a:solidFill>
            <a:srgbClr val="F584EB"/>
          </a:solidFill>
        </p:spPr>
        <p:txBody>
          <a:bodyPr/>
          <a:lstStyle/>
          <a:p>
            <a:pPr algn="ctr"/>
            <a:r>
              <a:rPr lang="en-GB" dirty="0">
                <a:latin typeface="Calibri"/>
                <a:ea typeface="+mj-lt"/>
                <a:cs typeface="Calibri"/>
              </a:rPr>
              <a:t>General Medical Council (GMC)</a:t>
            </a:r>
            <a:endParaRPr lang="en-GB"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2065111"/>
            <a:ext cx="10515600" cy="4542518"/>
          </a:xfrm>
        </p:spPr>
        <p:txBody>
          <a:bodyPr vert="horz" lIns="91440" tIns="45720" rIns="91440" bIns="45720" rtlCol="0" anchor="t">
            <a:noAutofit/>
          </a:bodyPr>
          <a:lstStyle/>
          <a:p>
            <a:pPr marL="358775" indent="-358775"/>
            <a:r>
              <a:rPr lang="en-GB" sz="2400" dirty="0">
                <a:ea typeface="+mn-lt"/>
                <a:cs typeface="+mn-lt"/>
              </a:rPr>
              <a:t>We work to protect patient safety and improve medical education and practice across the UK.  See the different ways we do this, learn how we set and deliver our aims, and meet the people behind our work.</a:t>
            </a:r>
            <a:endParaRPr lang="en-GB" sz="2400" b="1" dirty="0">
              <a:cs typeface="Calibri"/>
            </a:endParaRPr>
          </a:p>
          <a:p>
            <a:pPr marL="358775" indent="-358775"/>
            <a:r>
              <a:rPr lang="en-GB" sz="2400" dirty="0">
                <a:ea typeface="+mn-lt"/>
                <a:cs typeface="+mn-lt"/>
              </a:rPr>
              <a:t>We do this by working with doctors, employers, educators, patients and other key stakeholders in the UK's healthcare systems. </a:t>
            </a:r>
          </a:p>
          <a:p>
            <a:pPr marL="358775" indent="-358775"/>
            <a:r>
              <a:rPr lang="en-GB" sz="2400" dirty="0">
                <a:ea typeface="+mn-lt"/>
                <a:cs typeface="+mn-lt"/>
              </a:rPr>
              <a:t>As part of this role, we:</a:t>
            </a:r>
            <a:endParaRPr lang="en-GB" sz="2400" dirty="0">
              <a:cs typeface="Calibri"/>
            </a:endParaRPr>
          </a:p>
          <a:p>
            <a:pPr marL="719138" indent="-360363">
              <a:buFont typeface="Courier New" panose="02070309020205020404" pitchFamily="49" charset="0"/>
              <a:buChar char="o"/>
            </a:pPr>
            <a:r>
              <a:rPr lang="en-GB" sz="2400" dirty="0">
                <a:ea typeface="+mn-lt"/>
                <a:cs typeface="+mn-lt"/>
              </a:rPr>
              <a:t>decide which doctors are qualified to work in the UK</a:t>
            </a:r>
            <a:endParaRPr lang="en-GB" sz="2400" dirty="0"/>
          </a:p>
          <a:p>
            <a:pPr marL="719138" indent="-360363">
              <a:buFont typeface="Courier New" panose="02070309020205020404" pitchFamily="49" charset="0"/>
              <a:buChar char="o"/>
            </a:pPr>
            <a:r>
              <a:rPr lang="en-GB" sz="2400" dirty="0">
                <a:ea typeface="+mn-lt"/>
                <a:cs typeface="+mn-lt"/>
              </a:rPr>
              <a:t>oversee UK medical education and training</a:t>
            </a:r>
            <a:endParaRPr lang="en-GB" sz="2400" dirty="0"/>
          </a:p>
          <a:p>
            <a:pPr marL="719138" indent="-360363">
              <a:buFont typeface="Courier New" panose="02070309020205020404" pitchFamily="49" charset="0"/>
              <a:buChar char="o"/>
            </a:pPr>
            <a:r>
              <a:rPr lang="en-GB" sz="2400" dirty="0">
                <a:ea typeface="+mn-lt"/>
                <a:cs typeface="+mn-lt"/>
              </a:rPr>
              <a:t>set the standards doctors need to follow throughout their careers</a:t>
            </a:r>
            <a:endParaRPr lang="en-GB" sz="2400" dirty="0"/>
          </a:p>
          <a:p>
            <a:pPr marL="719138" indent="-360363">
              <a:buFont typeface="Courier New" panose="02070309020205020404" pitchFamily="49" charset="0"/>
              <a:buChar char="o"/>
            </a:pPr>
            <a:r>
              <a:rPr lang="en-GB" sz="2400" dirty="0">
                <a:ea typeface="+mn-lt"/>
                <a:cs typeface="+mn-lt"/>
              </a:rPr>
              <a:t>where necessary, take action to prevent a doctor from putting the safety of patients, or the public's confidence in doctors, at risk.</a:t>
            </a:r>
            <a:endParaRPr lang="en-GB" sz="2400" dirty="0">
              <a:cs typeface="Calibri"/>
            </a:endParaRPr>
          </a:p>
          <a:p>
            <a:endParaRPr lang="en-GB" b="1" dirty="0">
              <a:cs typeface="Calibri"/>
            </a:endParaRPr>
          </a:p>
        </p:txBody>
      </p:sp>
      <p:pic>
        <p:nvPicPr>
          <p:cNvPr id="4" name="Picture 3">
            <a:extLst>
              <a:ext uri="{FF2B5EF4-FFF2-40B4-BE49-F238E27FC236}">
                <a16:creationId xmlns:a16="http://schemas.microsoft.com/office/drawing/2014/main" id="{63BED2B0-D944-4E61-BFB9-39503D8F219B}"/>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6972019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738994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Regulations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Regulatory body</a:t>
                      </a:r>
                    </a:p>
                  </a:txBody>
                  <a:tcPr anchor="b"/>
                </a:tc>
                <a:tc>
                  <a:txBody>
                    <a:bodyPr/>
                    <a:lstStyle/>
                    <a:p>
                      <a:pPr lvl="0" algn="l">
                        <a:lnSpc>
                          <a:spcPct val="100000"/>
                        </a:lnSpc>
                        <a:spcBef>
                          <a:spcPts val="0"/>
                        </a:spcBef>
                        <a:spcAft>
                          <a:spcPts val="0"/>
                        </a:spcAft>
                        <a:buNone/>
                      </a:pPr>
                      <a:r>
                        <a:rPr lang="en-GB" sz="1200" b="1" u="none" strike="noStrike" noProof="0" dirty="0"/>
                        <a:t>The purpose/aim of the regulatory body</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regulations</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regulatory body</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5577133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878680" y="1753960"/>
            <a:ext cx="10434638" cy="1564823"/>
          </a:xfrm>
          <a:solidFill>
            <a:srgbClr val="DB44E3"/>
          </a:solidFill>
        </p:spPr>
        <p:txBody>
          <a:bodyPr>
            <a:normAutofit fontScale="90000"/>
          </a:bodyPr>
          <a:lstStyle/>
          <a:p>
            <a:r>
              <a:rPr lang="en-GB" sz="5400" b="1" dirty="0">
                <a:ea typeface="+mj-lt"/>
                <a:cs typeface="+mj-lt"/>
              </a:rPr>
              <a:t>Unit 2:  Supporting health, well-being and resilience in Wales</a:t>
            </a:r>
            <a:endParaRPr lang="en-US" sz="5400" dirty="0">
              <a:ea typeface="+mj-lt"/>
              <a:cs typeface="+mj-lt"/>
            </a:endParaRPr>
          </a:p>
        </p:txBody>
      </p:sp>
      <p:sp>
        <p:nvSpPr>
          <p:cNvPr id="2" name="Rectangle 1">
            <a:extLst>
              <a:ext uri="{FF2B5EF4-FFF2-40B4-BE49-F238E27FC236}">
                <a16:creationId xmlns:a16="http://schemas.microsoft.com/office/drawing/2014/main" id="{3FE9E8E6-6128-4A3D-BF82-8F4150A31ABF}"/>
              </a:ext>
            </a:extLst>
          </p:cNvPr>
          <p:cNvSpPr/>
          <p:nvPr/>
        </p:nvSpPr>
        <p:spPr>
          <a:xfrm>
            <a:off x="2300377" y="3933541"/>
            <a:ext cx="7591243" cy="227136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400" b="1" dirty="0">
                <a:ea typeface="+mn-lt"/>
                <a:cs typeface="+mn-lt"/>
              </a:rPr>
              <a:t>Task 1 </a:t>
            </a:r>
            <a:endParaRPr lang="en-GB" sz="2400" dirty="0">
              <a:ea typeface="+mn-lt"/>
              <a:cs typeface="+mn-lt"/>
            </a:endParaRPr>
          </a:p>
          <a:p>
            <a:pPr algn="ctr"/>
            <a:r>
              <a:rPr lang="en-GB" sz="2400" b="1" dirty="0">
                <a:ea typeface="+mn-lt"/>
                <a:cs typeface="+mn-lt"/>
              </a:rPr>
              <a:t>Produce a report on how practitioners from the health and social care and childcare sectors work together within legislative guidelines to promote outcome-focused care</a:t>
            </a:r>
            <a:endParaRPr lang="en-GB" sz="2400" dirty="0">
              <a:ea typeface="+mn-lt"/>
              <a:cs typeface="+mn-lt"/>
            </a:endParaRPr>
          </a:p>
          <a:p>
            <a:pPr algn="ctr"/>
            <a:endParaRPr lang="en-GB" sz="2400" b="1" dirty="0">
              <a:ea typeface="+mn-lt"/>
              <a:cs typeface="+mn-lt"/>
            </a:endParaRPr>
          </a:p>
          <a:p>
            <a:pPr algn="ctr"/>
            <a:r>
              <a:rPr lang="en-GB" sz="2400" b="1" dirty="0">
                <a:ea typeface="+mn-lt"/>
                <a:cs typeface="+mn-lt"/>
              </a:rPr>
              <a:t>10 hours - NEA</a:t>
            </a:r>
          </a:p>
        </p:txBody>
      </p:sp>
      <p:pic>
        <p:nvPicPr>
          <p:cNvPr id="6" name="Picture 5">
            <a:extLst>
              <a:ext uri="{FF2B5EF4-FFF2-40B4-BE49-F238E27FC236}">
                <a16:creationId xmlns:a16="http://schemas.microsoft.com/office/drawing/2014/main" id="{37FB048D-6B60-444B-8A65-DD672A8BF29F}"/>
              </a:ext>
            </a:extLst>
          </p:cNvPr>
          <p:cNvPicPr/>
          <p:nvPr/>
        </p:nvPicPr>
        <p:blipFill>
          <a:blip r:embed="rId2">
            <a:extLst>
              <a:ext uri="{28A0092B-C50C-407E-A947-70E740481C1C}">
                <a14:useLocalDpi xmlns:a14="http://schemas.microsoft.com/office/drawing/2010/main" val="0"/>
              </a:ext>
            </a:extLst>
          </a:blip>
          <a:stretch>
            <a:fillRect/>
          </a:stretch>
        </p:blipFill>
        <p:spPr>
          <a:xfrm>
            <a:off x="9700235" y="159488"/>
            <a:ext cx="2289493" cy="979714"/>
          </a:xfrm>
          <a:prstGeom prst="rect">
            <a:avLst/>
          </a:prstGeom>
        </p:spPr>
      </p:pic>
    </p:spTree>
    <p:extLst>
      <p:ext uri="{BB962C8B-B14F-4D97-AF65-F5344CB8AC3E}">
        <p14:creationId xmlns:p14="http://schemas.microsoft.com/office/powerpoint/2010/main" val="1066962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1107846"/>
            <a:ext cx="10515600" cy="838200"/>
          </a:xfrm>
          <a:solidFill>
            <a:srgbClr val="F584EB"/>
          </a:solidFill>
        </p:spPr>
        <p:txBody>
          <a:bodyPr/>
          <a:lstStyle/>
          <a:p>
            <a:pPr algn="ctr"/>
            <a:r>
              <a:rPr lang="en-GB" dirty="0">
                <a:latin typeface="Calibri"/>
                <a:ea typeface="+mj-lt"/>
                <a:cs typeface="Calibri"/>
              </a:rPr>
              <a:t>Social Care Wales (SCW)</a:t>
            </a:r>
            <a:endParaRPr lang="en-GB"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2271939"/>
            <a:ext cx="10515600" cy="4161518"/>
          </a:xfrm>
        </p:spPr>
        <p:txBody>
          <a:bodyPr vert="horz" lIns="91440" tIns="45720" rIns="91440" bIns="45720" rtlCol="0" anchor="t">
            <a:noAutofit/>
          </a:bodyPr>
          <a:lstStyle/>
          <a:p>
            <a:pPr marL="0" indent="0">
              <a:lnSpc>
                <a:spcPct val="100000"/>
              </a:lnSpc>
              <a:spcBef>
                <a:spcPts val="0"/>
              </a:spcBef>
              <a:buNone/>
            </a:pPr>
            <a:r>
              <a:rPr lang="en-GB" sz="2400" dirty="0">
                <a:ea typeface="+mn-lt"/>
                <a:cs typeface="+mn-lt"/>
              </a:rPr>
              <a:t>We have three main aims, which are to develop the workforce, improve </a:t>
            </a:r>
            <a:r>
              <a:rPr lang="en-GB" sz="2400" b="1" dirty="0">
                <a:ea typeface="+mn-lt"/>
                <a:cs typeface="+mn-lt"/>
              </a:rPr>
              <a:t>care</a:t>
            </a:r>
            <a:r>
              <a:rPr lang="en-GB" sz="2400" dirty="0">
                <a:ea typeface="+mn-lt"/>
                <a:cs typeface="+mn-lt"/>
              </a:rPr>
              <a:t> and support and increase public confidence in </a:t>
            </a:r>
            <a:r>
              <a:rPr lang="en-GB" sz="2400" b="1" dirty="0">
                <a:ea typeface="+mn-lt"/>
                <a:cs typeface="+mn-lt"/>
              </a:rPr>
              <a:t>care</a:t>
            </a:r>
            <a:r>
              <a:rPr lang="en-GB" sz="2400" dirty="0">
                <a:ea typeface="+mn-lt"/>
                <a:cs typeface="+mn-lt"/>
              </a:rPr>
              <a:t>.  These are designed to complement and support the work of the </a:t>
            </a:r>
            <a:r>
              <a:rPr lang="en-GB" sz="2400" b="1" dirty="0">
                <a:ea typeface="+mn-lt"/>
                <a:cs typeface="+mn-lt"/>
              </a:rPr>
              <a:t>Welsh</a:t>
            </a:r>
            <a:r>
              <a:rPr lang="en-GB" sz="2400" dirty="0">
                <a:ea typeface="+mn-lt"/>
                <a:cs typeface="+mn-lt"/>
              </a:rPr>
              <a:t> Government, the </a:t>
            </a:r>
            <a:r>
              <a:rPr lang="en-GB" sz="2400" b="1" dirty="0">
                <a:ea typeface="+mn-lt"/>
                <a:cs typeface="+mn-lt"/>
              </a:rPr>
              <a:t>care</a:t>
            </a:r>
            <a:r>
              <a:rPr lang="en-GB" sz="2400" dirty="0">
                <a:ea typeface="+mn-lt"/>
                <a:cs typeface="+mn-lt"/>
              </a:rPr>
              <a:t> sector and other organisations to secure the well-being of future generations in </a:t>
            </a:r>
            <a:r>
              <a:rPr lang="en-GB" sz="2400" b="1" dirty="0">
                <a:ea typeface="+mn-lt"/>
                <a:cs typeface="+mn-lt"/>
              </a:rPr>
              <a:t>Wales.</a:t>
            </a:r>
          </a:p>
          <a:p>
            <a:pPr marL="0" indent="0">
              <a:lnSpc>
                <a:spcPct val="100000"/>
              </a:lnSpc>
              <a:spcBef>
                <a:spcPts val="0"/>
              </a:spcBef>
              <a:buNone/>
            </a:pPr>
            <a:endParaRPr lang="en-US" sz="2400" dirty="0"/>
          </a:p>
          <a:p>
            <a:pPr marL="0" indent="0">
              <a:lnSpc>
                <a:spcPct val="100000"/>
              </a:lnSpc>
              <a:spcBef>
                <a:spcPts val="0"/>
              </a:spcBef>
              <a:buNone/>
            </a:pPr>
            <a:r>
              <a:rPr lang="en-GB" sz="2400" dirty="0">
                <a:ea typeface="+mn-lt"/>
                <a:cs typeface="+mn-lt"/>
              </a:rPr>
              <a:t>Developing the workforce:  our aim is to provide Wales with a high-quality and skilled workforce, which is large enough to meet the demands placed on it.</a:t>
            </a:r>
            <a:br>
              <a:rPr lang="en-GB" sz="2400" dirty="0">
                <a:ea typeface="+mn-lt"/>
                <a:cs typeface="+mn-lt"/>
              </a:rPr>
            </a:br>
            <a:endParaRPr lang="en-GB" sz="2400" dirty="0">
              <a:ea typeface="+mn-lt"/>
              <a:cs typeface="+mn-lt"/>
            </a:endParaRPr>
          </a:p>
          <a:p>
            <a:pPr marL="0" indent="0">
              <a:lnSpc>
                <a:spcPct val="100000"/>
              </a:lnSpc>
              <a:spcBef>
                <a:spcPts val="0"/>
              </a:spcBef>
              <a:buNone/>
            </a:pPr>
            <a:r>
              <a:rPr lang="en-GB" sz="2400" dirty="0">
                <a:ea typeface="+mn-lt"/>
                <a:cs typeface="+mn-lt"/>
              </a:rPr>
              <a:t>We have been working with Health Education and Improvement Wales (HEIW) to develop a first-ever workforce strategy across health and social care that can meet the future needs of people in Wales.</a:t>
            </a:r>
            <a:endParaRPr lang="en-GB" sz="2400" dirty="0">
              <a:cs typeface="Calibri"/>
            </a:endParaRPr>
          </a:p>
          <a:p>
            <a:endParaRPr lang="en-GB" b="1" dirty="0">
              <a:cs typeface="Calibri"/>
            </a:endParaRPr>
          </a:p>
        </p:txBody>
      </p:sp>
      <p:pic>
        <p:nvPicPr>
          <p:cNvPr id="4" name="Picture 3">
            <a:extLst>
              <a:ext uri="{FF2B5EF4-FFF2-40B4-BE49-F238E27FC236}">
                <a16:creationId xmlns:a16="http://schemas.microsoft.com/office/drawing/2014/main" id="{1234A2F8-499F-4153-8D47-7152F3592B02}"/>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363088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2426549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Regulations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Regulatory body</a:t>
                      </a:r>
                    </a:p>
                  </a:txBody>
                  <a:tcPr anchor="b"/>
                </a:tc>
                <a:tc>
                  <a:txBody>
                    <a:bodyPr/>
                    <a:lstStyle/>
                    <a:p>
                      <a:pPr lvl="0" algn="l">
                        <a:lnSpc>
                          <a:spcPct val="100000"/>
                        </a:lnSpc>
                        <a:spcBef>
                          <a:spcPts val="0"/>
                        </a:spcBef>
                        <a:spcAft>
                          <a:spcPts val="0"/>
                        </a:spcAft>
                        <a:buNone/>
                      </a:pPr>
                      <a:r>
                        <a:rPr lang="en-GB" sz="1200" b="1" u="none" strike="noStrike" noProof="0" dirty="0"/>
                        <a:t>The purpose/aim of the regulatory body</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regulations</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regulatory body</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37846755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94A1D-4A8F-47A8-81FB-F739019A68CA}"/>
              </a:ext>
            </a:extLst>
          </p:cNvPr>
          <p:cNvSpPr>
            <a:spLocks noGrp="1"/>
          </p:cNvSpPr>
          <p:nvPr>
            <p:ph type="title"/>
          </p:nvPr>
        </p:nvSpPr>
        <p:spPr>
          <a:xfrm>
            <a:off x="838200" y="942741"/>
            <a:ext cx="10515600" cy="838200"/>
          </a:xfrm>
          <a:solidFill>
            <a:srgbClr val="F584EB"/>
          </a:solidFill>
        </p:spPr>
        <p:txBody>
          <a:bodyPr/>
          <a:lstStyle/>
          <a:p>
            <a:pPr algn="ctr"/>
            <a:r>
              <a:rPr lang="en-GB" dirty="0">
                <a:latin typeface="Calibri"/>
                <a:ea typeface="+mj-lt"/>
                <a:cs typeface="Calibri"/>
              </a:rPr>
              <a:t>Education Workforce Council (EWC)</a:t>
            </a:r>
            <a:endParaRPr lang="en-GB" dirty="0">
              <a:ea typeface="+mj-lt"/>
              <a:cs typeface="+mj-lt"/>
            </a:endParaRPr>
          </a:p>
        </p:txBody>
      </p:sp>
      <p:sp>
        <p:nvSpPr>
          <p:cNvPr id="3" name="Content Placeholder 2">
            <a:extLst>
              <a:ext uri="{FF2B5EF4-FFF2-40B4-BE49-F238E27FC236}">
                <a16:creationId xmlns:a16="http://schemas.microsoft.com/office/drawing/2014/main" id="{73356C4D-39A4-41F4-81D7-A443625A2271}"/>
              </a:ext>
            </a:extLst>
          </p:cNvPr>
          <p:cNvSpPr>
            <a:spLocks noGrp="1"/>
          </p:cNvSpPr>
          <p:nvPr>
            <p:ph idx="1"/>
          </p:nvPr>
        </p:nvSpPr>
        <p:spPr>
          <a:xfrm>
            <a:off x="838200" y="1923596"/>
            <a:ext cx="10515600" cy="4729394"/>
          </a:xfrm>
        </p:spPr>
        <p:txBody>
          <a:bodyPr vert="horz" lIns="91440" tIns="45720" rIns="91440" bIns="45720" rtlCol="0" anchor="t">
            <a:noAutofit/>
          </a:bodyPr>
          <a:lstStyle/>
          <a:p>
            <a:pPr marL="0" indent="0">
              <a:lnSpc>
                <a:spcPct val="100000"/>
              </a:lnSpc>
              <a:spcBef>
                <a:spcPts val="0"/>
              </a:spcBef>
              <a:spcAft>
                <a:spcPts val="1200"/>
              </a:spcAft>
              <a:buNone/>
            </a:pPr>
            <a:r>
              <a:rPr lang="en-GB" sz="2400" dirty="0">
                <a:ea typeface="+mn-lt"/>
                <a:cs typeface="+mn-lt"/>
              </a:rPr>
              <a:t>The Education Workforce Council (EWC) is the independent regulator for the education workforce in Wales, covering teachers and learning support staff in school and further education settings, qualified youth/youth support workers and work-based learning practitioners.</a:t>
            </a:r>
          </a:p>
          <a:p>
            <a:pPr marL="0" indent="0">
              <a:lnSpc>
                <a:spcPct val="100000"/>
              </a:lnSpc>
              <a:spcBef>
                <a:spcPts val="0"/>
              </a:spcBef>
              <a:spcAft>
                <a:spcPts val="1200"/>
              </a:spcAft>
              <a:buNone/>
            </a:pPr>
            <a:r>
              <a:rPr lang="en-GB" sz="2400" dirty="0">
                <a:ea typeface="+mn-lt"/>
                <a:cs typeface="+mn-lt"/>
              </a:rPr>
              <a:t>The principal aims of Council are to:</a:t>
            </a:r>
          </a:p>
          <a:p>
            <a:pPr marL="358775" indent="-358775">
              <a:lnSpc>
                <a:spcPct val="100000"/>
              </a:lnSpc>
              <a:spcBef>
                <a:spcPts val="0"/>
              </a:spcBef>
              <a:spcAft>
                <a:spcPts val="1200"/>
              </a:spcAft>
            </a:pPr>
            <a:r>
              <a:rPr lang="en-GB" sz="2400" dirty="0">
                <a:ea typeface="+mn-lt"/>
                <a:cs typeface="+mn-lt"/>
              </a:rPr>
              <a:t>contribute to improving the standards of teaching and the quality of learning in Wales</a:t>
            </a:r>
            <a:endParaRPr lang="en-GB" sz="2400" dirty="0"/>
          </a:p>
          <a:p>
            <a:pPr marL="358775" indent="-358775">
              <a:lnSpc>
                <a:spcPct val="100000"/>
              </a:lnSpc>
              <a:spcBef>
                <a:spcPts val="0"/>
              </a:spcBef>
              <a:spcAft>
                <a:spcPts val="1200"/>
              </a:spcAft>
            </a:pPr>
            <a:r>
              <a:rPr lang="en-GB" sz="2400" dirty="0">
                <a:ea typeface="+mn-lt"/>
                <a:cs typeface="+mn-lt"/>
              </a:rPr>
              <a:t>maintain and improve standards of professional conduct amongst teachers and persons who support teaching and learning in Wales</a:t>
            </a:r>
            <a:endParaRPr lang="en-GB" sz="2400" dirty="0"/>
          </a:p>
          <a:p>
            <a:pPr marL="358775" indent="-358775">
              <a:lnSpc>
                <a:spcPct val="100000"/>
              </a:lnSpc>
              <a:spcBef>
                <a:spcPts val="0"/>
              </a:spcBef>
              <a:spcAft>
                <a:spcPts val="1200"/>
              </a:spcAft>
            </a:pPr>
            <a:r>
              <a:rPr lang="en-GB" sz="2400" dirty="0">
                <a:ea typeface="+mn-lt"/>
                <a:cs typeface="+mn-lt"/>
              </a:rPr>
              <a:t>safeguard the interests of learners, parents and the public and maintain public trust and confidence in the education workforce</a:t>
            </a:r>
            <a:endParaRPr lang="en-GB" sz="2400" dirty="0"/>
          </a:p>
        </p:txBody>
      </p:sp>
      <p:pic>
        <p:nvPicPr>
          <p:cNvPr id="4" name="Picture 3">
            <a:extLst>
              <a:ext uri="{FF2B5EF4-FFF2-40B4-BE49-F238E27FC236}">
                <a16:creationId xmlns:a16="http://schemas.microsoft.com/office/drawing/2014/main" id="{466A0CCA-9403-4497-BA3F-CC5F754206BC}"/>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4175742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811A0-792D-41B0-A53A-D28AD8BE5913}"/>
              </a:ext>
            </a:extLst>
          </p:cNvPr>
          <p:cNvSpPr>
            <a:spLocks noGrp="1"/>
          </p:cNvSpPr>
          <p:nvPr>
            <p:ph type="title"/>
          </p:nvPr>
        </p:nvSpPr>
        <p:spPr>
          <a:xfrm>
            <a:off x="838200" y="1088574"/>
            <a:ext cx="10515600" cy="710974"/>
          </a:xfrm>
          <a:solidFill>
            <a:srgbClr val="F584EB"/>
          </a:solidFill>
        </p:spPr>
        <p:txBody>
          <a:bodyPr/>
          <a:lstStyle/>
          <a:p>
            <a:pPr algn="ctr"/>
            <a:r>
              <a:rPr lang="en-GB" dirty="0">
                <a:latin typeface="Calibri"/>
                <a:ea typeface="+mj-lt"/>
                <a:cs typeface="Calibri"/>
              </a:rPr>
              <a:t>Linking to NEA Task 1</a:t>
            </a:r>
          </a:p>
        </p:txBody>
      </p:sp>
      <p:sp>
        <p:nvSpPr>
          <p:cNvPr id="4" name="Content Placeholder 3">
            <a:extLst>
              <a:ext uri="{FF2B5EF4-FFF2-40B4-BE49-F238E27FC236}">
                <a16:creationId xmlns:a16="http://schemas.microsoft.com/office/drawing/2014/main" id="{017D5237-E05F-4B3C-99F3-A2587E7F1ECC}"/>
              </a:ext>
            </a:extLst>
          </p:cNvPr>
          <p:cNvSpPr>
            <a:spLocks noGrp="1"/>
          </p:cNvSpPr>
          <p:nvPr>
            <p:ph sz="half" idx="2"/>
          </p:nvPr>
        </p:nvSpPr>
        <p:spPr>
          <a:xfrm>
            <a:off x="4746171" y="1934485"/>
            <a:ext cx="6607629" cy="4662261"/>
          </a:xfrm>
          <a:ln>
            <a:solidFill>
              <a:srgbClr val="F584EB"/>
            </a:solidFill>
          </a:ln>
        </p:spPr>
        <p:txBody>
          <a:bodyPr vert="horz" lIns="91440" tIns="45720" rIns="91440" bIns="45720" rtlCol="0" anchor="t">
            <a:noAutofit/>
          </a:bodyPr>
          <a:lstStyle/>
          <a:p>
            <a:pPr marL="0" indent="0">
              <a:buNone/>
            </a:pPr>
            <a:r>
              <a:rPr lang="en-GB" sz="2400" b="1" dirty="0">
                <a:solidFill>
                  <a:srgbClr val="DB44E3"/>
                </a:solidFill>
                <a:ea typeface="+mn-lt"/>
                <a:cs typeface="+mn-lt"/>
              </a:rPr>
              <a:t>You must be able to link each piece of legislation, regulation and initiative:</a:t>
            </a:r>
          </a:p>
          <a:p>
            <a:pPr marL="457200" indent="-457200">
              <a:buFont typeface="Wingdings" panose="020B0604020202020204" pitchFamily="34" charset="0"/>
              <a:buChar char="ü"/>
            </a:pPr>
            <a:r>
              <a:rPr lang="en-GB" sz="2400" dirty="0">
                <a:ea typeface="+mn-lt"/>
                <a:cs typeface="+mn-lt"/>
              </a:rPr>
              <a:t>Able to identify the purpose of it</a:t>
            </a:r>
          </a:p>
          <a:p>
            <a:pPr marL="457200" indent="-457200">
              <a:buFont typeface="Wingdings" panose="020B0604020202020204" pitchFamily="34" charset="0"/>
              <a:buChar char="ü"/>
            </a:pPr>
            <a:r>
              <a:rPr lang="en-GB" sz="2400" dirty="0">
                <a:ea typeface="+mn-lt"/>
                <a:cs typeface="+mn-lt"/>
              </a:rPr>
              <a:t>The main features of it</a:t>
            </a:r>
          </a:p>
          <a:p>
            <a:pPr marL="457200" indent="-457200">
              <a:buFont typeface="Wingdings" panose="020B0604020202020204" pitchFamily="34" charset="0"/>
              <a:buChar char="ü"/>
            </a:pPr>
            <a:r>
              <a:rPr lang="en-GB" sz="2400" dirty="0">
                <a:ea typeface="+mn-lt"/>
                <a:cs typeface="+mn-lt"/>
              </a:rPr>
              <a:t>How it supports sustainable, high-quality person/child-centred health and social care and childcare services in Wales</a:t>
            </a:r>
          </a:p>
          <a:p>
            <a:pPr marL="457200" indent="-457200">
              <a:buFont typeface="Wingdings" panose="020B0604020202020204" pitchFamily="34" charset="0"/>
              <a:buChar char="ü"/>
            </a:pPr>
            <a:r>
              <a:rPr lang="en-GB" sz="2400" dirty="0">
                <a:ea typeface="+mn-lt"/>
                <a:cs typeface="+mn-lt"/>
              </a:rPr>
              <a:t>The impact of the current legislation, initiatives and/or regulation in relation to: </a:t>
            </a:r>
          </a:p>
          <a:p>
            <a:pPr marL="914400" lvl="1" indent="-457200">
              <a:buFont typeface="Wingdings" panose="020B0604020202020204" pitchFamily="34" charset="0"/>
              <a:buChar char="ü"/>
            </a:pPr>
            <a:r>
              <a:rPr lang="en-GB" dirty="0">
                <a:ea typeface="+mn-lt"/>
                <a:cs typeface="+mn-lt"/>
              </a:rPr>
              <a:t>sustainable care services </a:t>
            </a:r>
          </a:p>
          <a:p>
            <a:pPr marL="914400" lvl="1" indent="-457200">
              <a:buFont typeface="Wingdings" panose="020B0604020202020204" pitchFamily="34" charset="0"/>
              <a:buChar char="ü"/>
            </a:pPr>
            <a:r>
              <a:rPr lang="en-GB" dirty="0">
                <a:ea typeface="+mn-lt"/>
                <a:cs typeface="+mn-lt"/>
              </a:rPr>
              <a:t>high-quality health and social care, and childcare services in Wales.</a:t>
            </a:r>
            <a:endParaRPr lang="en-GB" sz="2400" dirty="0">
              <a:ea typeface="+mn-lt"/>
              <a:cs typeface="+mn-lt"/>
            </a:endParaRPr>
          </a:p>
          <a:p>
            <a:pPr marL="0" indent="0">
              <a:buNone/>
            </a:pPr>
            <a:endParaRPr lang="en-GB" dirty="0">
              <a:cs typeface="Calibri"/>
            </a:endParaRPr>
          </a:p>
        </p:txBody>
      </p:sp>
      <p:sp>
        <p:nvSpPr>
          <p:cNvPr id="6" name="Content Placeholder 5">
            <a:extLst>
              <a:ext uri="{FF2B5EF4-FFF2-40B4-BE49-F238E27FC236}">
                <a16:creationId xmlns:a16="http://schemas.microsoft.com/office/drawing/2014/main" id="{9A781D59-C58F-43C7-A107-27B835B529C4}"/>
              </a:ext>
            </a:extLst>
          </p:cNvPr>
          <p:cNvSpPr>
            <a:spLocks noGrp="1"/>
          </p:cNvSpPr>
          <p:nvPr>
            <p:ph sz="half" idx="1"/>
          </p:nvPr>
        </p:nvSpPr>
        <p:spPr>
          <a:xfrm>
            <a:off x="838200" y="1934485"/>
            <a:ext cx="3816350" cy="4855241"/>
          </a:xfrm>
        </p:spPr>
        <p:txBody>
          <a:bodyPr vert="horz" lIns="91440" tIns="45720" rIns="91440" bIns="45720" rtlCol="0" anchor="t">
            <a:noAutofit/>
          </a:bodyPr>
          <a:lstStyle/>
          <a:p>
            <a:pPr marL="0" indent="0">
              <a:buNone/>
            </a:pPr>
            <a:r>
              <a:rPr lang="en-GB" sz="2400" b="1" dirty="0">
                <a:solidFill>
                  <a:srgbClr val="DB44E3"/>
                </a:solidFill>
                <a:latin typeface="Calibri"/>
                <a:ea typeface="+mn-lt"/>
                <a:cs typeface="Calibri Light"/>
              </a:rPr>
              <a:t>Part (b)</a:t>
            </a:r>
          </a:p>
          <a:p>
            <a:pPr marL="0" indent="0">
              <a:buNone/>
            </a:pPr>
            <a:r>
              <a:rPr lang="en-GB" sz="2400" dirty="0">
                <a:latin typeface="Calibri"/>
                <a:ea typeface="+mn-lt"/>
                <a:cs typeface="Calibri Light"/>
              </a:rPr>
              <a:t>Discusses how current legislation, initiatives and regulation support, and have an impact on, the provision of sustainable, high-quality health and social care and childcare services in Wales</a:t>
            </a:r>
            <a:endParaRPr lang="en-GB" sz="2400" dirty="0">
              <a:latin typeface="Calibri"/>
              <a:ea typeface="+mn-lt"/>
              <a:cs typeface="+mn-lt"/>
            </a:endParaRPr>
          </a:p>
          <a:p>
            <a:endParaRPr lang="en-GB" dirty="0">
              <a:cs typeface="Calibri" panose="020F0502020204030204"/>
            </a:endParaRPr>
          </a:p>
        </p:txBody>
      </p:sp>
      <p:pic>
        <p:nvPicPr>
          <p:cNvPr id="5" name="Picture 4">
            <a:extLst>
              <a:ext uri="{FF2B5EF4-FFF2-40B4-BE49-F238E27FC236}">
                <a16:creationId xmlns:a16="http://schemas.microsoft.com/office/drawing/2014/main" id="{642246C7-65FE-4715-8F5E-FFD2D58E3773}"/>
              </a:ext>
            </a:extLst>
          </p:cNvPr>
          <p:cNvPicPr/>
          <p:nvPr/>
        </p:nvPicPr>
        <p:blipFill>
          <a:blip r:embed="rId2">
            <a:extLst>
              <a:ext uri="{28A0092B-C50C-407E-A947-70E740481C1C}">
                <a14:useLocalDpi xmlns:a14="http://schemas.microsoft.com/office/drawing/2010/main" val="0"/>
              </a:ext>
            </a:extLst>
          </a:blip>
          <a:stretch>
            <a:fillRect/>
          </a:stretch>
        </p:blipFill>
        <p:spPr>
          <a:xfrm>
            <a:off x="10134599" y="74381"/>
            <a:ext cx="1988005" cy="838200"/>
          </a:xfrm>
          <a:prstGeom prst="rect">
            <a:avLst/>
          </a:prstGeom>
        </p:spPr>
      </p:pic>
    </p:spTree>
    <p:extLst>
      <p:ext uri="{BB962C8B-B14F-4D97-AF65-F5344CB8AC3E}">
        <p14:creationId xmlns:p14="http://schemas.microsoft.com/office/powerpoint/2010/main" val="167260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CC2CB-FB1E-459B-B0FA-A2F16031C1A6}"/>
              </a:ext>
            </a:extLst>
          </p:cNvPr>
          <p:cNvSpPr>
            <a:spLocks noGrp="1"/>
          </p:cNvSpPr>
          <p:nvPr>
            <p:ph type="title"/>
          </p:nvPr>
        </p:nvSpPr>
        <p:spPr>
          <a:xfrm>
            <a:off x="462643" y="1337126"/>
            <a:ext cx="11266714" cy="928688"/>
          </a:xfrm>
          <a:solidFill>
            <a:srgbClr val="F584EB"/>
          </a:solidFill>
        </p:spPr>
        <p:txBody>
          <a:bodyPr/>
          <a:lstStyle/>
          <a:p>
            <a:pPr algn="ctr"/>
            <a:r>
              <a:rPr lang="en-GB" dirty="0">
                <a:latin typeface="+mn-lt"/>
                <a:cs typeface="Calibri Light"/>
              </a:rPr>
              <a:t>Regulations Table</a:t>
            </a:r>
          </a:p>
        </p:txBody>
      </p:sp>
      <p:graphicFrame>
        <p:nvGraphicFramePr>
          <p:cNvPr id="3" name="Table 3">
            <a:extLst>
              <a:ext uri="{FF2B5EF4-FFF2-40B4-BE49-F238E27FC236}">
                <a16:creationId xmlns:a16="http://schemas.microsoft.com/office/drawing/2014/main" id="{F584AFF6-2867-449C-B5CD-0D9835609947}"/>
              </a:ext>
            </a:extLst>
          </p:cNvPr>
          <p:cNvGraphicFramePr>
            <a:graphicFrameLocks noGrp="1"/>
          </p:cNvGraphicFramePr>
          <p:nvPr/>
        </p:nvGraphicFramePr>
        <p:xfrm>
          <a:off x="462643" y="2592385"/>
          <a:ext cx="11266715" cy="3650808"/>
        </p:xfrm>
        <a:graphic>
          <a:graphicData uri="http://schemas.openxmlformats.org/drawingml/2006/table">
            <a:tbl>
              <a:tblPr firstRow="1" bandRow="1">
                <a:tableStyleId>{5940675A-B579-460E-94D1-54222C63F5DA}</a:tableStyleId>
              </a:tblPr>
              <a:tblGrid>
                <a:gridCol w="2253343">
                  <a:extLst>
                    <a:ext uri="{9D8B030D-6E8A-4147-A177-3AD203B41FA5}">
                      <a16:colId xmlns:a16="http://schemas.microsoft.com/office/drawing/2014/main" val="1882471056"/>
                    </a:ext>
                  </a:extLst>
                </a:gridCol>
                <a:gridCol w="2253343">
                  <a:extLst>
                    <a:ext uri="{9D8B030D-6E8A-4147-A177-3AD203B41FA5}">
                      <a16:colId xmlns:a16="http://schemas.microsoft.com/office/drawing/2014/main" val="469328306"/>
                    </a:ext>
                  </a:extLst>
                </a:gridCol>
                <a:gridCol w="2253343">
                  <a:extLst>
                    <a:ext uri="{9D8B030D-6E8A-4147-A177-3AD203B41FA5}">
                      <a16:colId xmlns:a16="http://schemas.microsoft.com/office/drawing/2014/main" val="3100827003"/>
                    </a:ext>
                  </a:extLst>
                </a:gridCol>
                <a:gridCol w="2253343">
                  <a:extLst>
                    <a:ext uri="{9D8B030D-6E8A-4147-A177-3AD203B41FA5}">
                      <a16:colId xmlns:a16="http://schemas.microsoft.com/office/drawing/2014/main" val="1674098279"/>
                    </a:ext>
                  </a:extLst>
                </a:gridCol>
                <a:gridCol w="2253343">
                  <a:extLst>
                    <a:ext uri="{9D8B030D-6E8A-4147-A177-3AD203B41FA5}">
                      <a16:colId xmlns:a16="http://schemas.microsoft.com/office/drawing/2014/main" val="428850998"/>
                    </a:ext>
                  </a:extLst>
                </a:gridCol>
              </a:tblGrid>
              <a:tr h="705330">
                <a:tc>
                  <a:txBody>
                    <a:bodyPr/>
                    <a:lstStyle/>
                    <a:p>
                      <a:r>
                        <a:rPr lang="en-GB" sz="1200" b="1" dirty="0"/>
                        <a:t>Regulatory body</a:t>
                      </a:r>
                    </a:p>
                  </a:txBody>
                  <a:tcPr anchor="b"/>
                </a:tc>
                <a:tc>
                  <a:txBody>
                    <a:bodyPr/>
                    <a:lstStyle/>
                    <a:p>
                      <a:pPr lvl="0" algn="l">
                        <a:lnSpc>
                          <a:spcPct val="100000"/>
                        </a:lnSpc>
                        <a:spcBef>
                          <a:spcPts val="0"/>
                        </a:spcBef>
                        <a:spcAft>
                          <a:spcPts val="0"/>
                        </a:spcAft>
                        <a:buNone/>
                      </a:pPr>
                      <a:r>
                        <a:rPr lang="en-GB" sz="1200" b="1" u="none" strike="noStrike" noProof="0" dirty="0"/>
                        <a:t>The purpose/aim of the regulatory body</a:t>
                      </a:r>
                    </a:p>
                  </a:txBody>
                  <a:tcPr anchor="b"/>
                </a:tc>
                <a:tc>
                  <a:txBody>
                    <a:bodyPr/>
                    <a:lstStyle/>
                    <a:p>
                      <a:pPr lvl="0" algn="l">
                        <a:lnSpc>
                          <a:spcPct val="100000"/>
                        </a:lnSpc>
                        <a:spcBef>
                          <a:spcPts val="0"/>
                        </a:spcBef>
                        <a:spcAft>
                          <a:spcPts val="0"/>
                        </a:spcAft>
                        <a:buNone/>
                      </a:pPr>
                      <a:r>
                        <a:rPr lang="en-GB" sz="1200" b="1" u="none" strike="noStrike" noProof="0" dirty="0"/>
                        <a:t>The standards that are set in regulations</a:t>
                      </a:r>
                    </a:p>
                  </a:txBody>
                  <a:tcPr anchor="b"/>
                </a:tc>
                <a:tc>
                  <a:txBody>
                    <a:bodyPr/>
                    <a:lstStyle/>
                    <a:p>
                      <a:pPr lvl="0" algn="l">
                        <a:lnSpc>
                          <a:spcPct val="100000"/>
                        </a:lnSpc>
                        <a:spcBef>
                          <a:spcPts val="0"/>
                        </a:spcBef>
                        <a:spcAft>
                          <a:spcPts val="0"/>
                        </a:spcAft>
                        <a:buNone/>
                      </a:pPr>
                      <a:r>
                        <a:rPr lang="en-GB" sz="1200" b="1" u="none" strike="noStrike" noProof="0" dirty="0"/>
                        <a:t>How it supports sustainable, high-quality person/child-centred health and social care and childcare services in Wales</a:t>
                      </a:r>
                    </a:p>
                  </a:txBody>
                  <a:tcPr anchor="b"/>
                </a:tc>
                <a:tc>
                  <a:txBody>
                    <a:bodyPr/>
                    <a:lstStyle/>
                    <a:p>
                      <a:pPr lvl="0" algn="l">
                        <a:lnSpc>
                          <a:spcPct val="100000"/>
                        </a:lnSpc>
                        <a:spcBef>
                          <a:spcPts val="0"/>
                        </a:spcBef>
                        <a:spcAft>
                          <a:spcPts val="0"/>
                        </a:spcAft>
                        <a:buNone/>
                      </a:pPr>
                      <a:r>
                        <a:rPr lang="en-GB" sz="1200" b="1" u="none" strike="noStrike" noProof="0" dirty="0"/>
                        <a:t>The impact of the regulatory body</a:t>
                      </a:r>
                    </a:p>
                  </a:txBody>
                  <a:tcPr anchor="b"/>
                </a:tc>
                <a:extLst>
                  <a:ext uri="{0D108BD9-81ED-4DB2-BD59-A6C34878D82A}">
                    <a16:rowId xmlns:a16="http://schemas.microsoft.com/office/drawing/2014/main" val="601467475"/>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3630348956"/>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2283502272"/>
                  </a:ext>
                </a:extLst>
              </a:tr>
              <a:tr h="661242">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pPr lvl="0">
                        <a:buNone/>
                      </a:pPr>
                      <a:endParaRPr lang="en-GB" dirty="0"/>
                    </a:p>
                  </a:txBody>
                  <a:tcPr/>
                </a:tc>
                <a:extLst>
                  <a:ext uri="{0D108BD9-81ED-4DB2-BD59-A6C34878D82A}">
                    <a16:rowId xmlns:a16="http://schemas.microsoft.com/office/drawing/2014/main" val="837088961"/>
                  </a:ext>
                </a:extLst>
              </a:tr>
              <a:tr h="661242">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3044533939"/>
                  </a:ext>
                </a:extLst>
              </a:tr>
            </a:tbl>
          </a:graphicData>
        </a:graphic>
      </p:graphicFrame>
      <p:pic>
        <p:nvPicPr>
          <p:cNvPr id="4" name="Picture 3">
            <a:extLst>
              <a:ext uri="{FF2B5EF4-FFF2-40B4-BE49-F238E27FC236}">
                <a16:creationId xmlns:a16="http://schemas.microsoft.com/office/drawing/2014/main" id="{899F36E7-0E03-467C-982A-DEAB537D3F41}"/>
              </a:ext>
            </a:extLst>
          </p:cNvPr>
          <p:cNvPicPr/>
          <p:nvPr/>
        </p:nvPicPr>
        <p:blipFill>
          <a:blip r:embed="rId2">
            <a:extLst>
              <a:ext uri="{28A0092B-C50C-407E-A947-70E740481C1C}">
                <a14:useLocalDpi xmlns:a14="http://schemas.microsoft.com/office/drawing/2010/main" val="0"/>
              </a:ext>
            </a:extLst>
          </a:blip>
          <a:stretch>
            <a:fillRect/>
          </a:stretch>
        </p:blipFill>
        <p:spPr>
          <a:xfrm>
            <a:off x="10101943" y="74381"/>
            <a:ext cx="2009775" cy="838200"/>
          </a:xfrm>
          <a:prstGeom prst="rect">
            <a:avLst/>
          </a:prstGeom>
        </p:spPr>
      </p:pic>
    </p:spTree>
    <p:extLst>
      <p:ext uri="{BB962C8B-B14F-4D97-AF65-F5344CB8AC3E}">
        <p14:creationId xmlns:p14="http://schemas.microsoft.com/office/powerpoint/2010/main" val="1804120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0" y="223158"/>
            <a:ext cx="102362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graphicFrame>
        <p:nvGraphicFramePr>
          <p:cNvPr id="6" name="Table 5"/>
          <p:cNvGraphicFramePr>
            <a:graphicFrameLocks noGrp="1"/>
          </p:cNvGraphicFramePr>
          <p:nvPr>
            <p:extLst>
              <p:ext uri="{D42A27DB-BD31-4B8C-83A1-F6EECF244321}">
                <p14:modId xmlns:p14="http://schemas.microsoft.com/office/powerpoint/2010/main" val="922117999"/>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38F471E-1507-4AE0-BF48-FE2FE37321C8}"/>
              </a:ext>
            </a:extLst>
          </p:cNvPr>
          <p:cNvPicPr/>
          <p:nvPr/>
        </p:nvPicPr>
        <p:blipFill>
          <a:blip r:embed="rId2">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Tree>
    <p:extLst>
      <p:ext uri="{BB962C8B-B14F-4D97-AF65-F5344CB8AC3E}">
        <p14:creationId xmlns:p14="http://schemas.microsoft.com/office/powerpoint/2010/main" val="413963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177F886-B284-4DAB-B3B7-7C7770B3F63F}"/>
              </a:ext>
            </a:extLst>
          </p:cNvPr>
          <p:cNvGraphicFramePr>
            <a:graphicFrameLocks noGrp="1"/>
          </p:cNvGraphicFramePr>
          <p:nvPr>
            <p:extLst>
              <p:ext uri="{D42A27DB-BD31-4B8C-83A1-F6EECF244321}">
                <p14:modId xmlns:p14="http://schemas.microsoft.com/office/powerpoint/2010/main" val="1790609766"/>
              </p:ext>
            </p:extLst>
          </p:nvPr>
        </p:nvGraphicFramePr>
        <p:xfrm>
          <a:off x="-4" y="1737360"/>
          <a:ext cx="12192004" cy="5120640"/>
        </p:xfrm>
        <a:graphic>
          <a:graphicData uri="http://schemas.openxmlformats.org/drawingml/2006/table">
            <a:tbl>
              <a:tblPr firstRow="1" bandRow="1">
                <a:tableStyleId>{5C22544A-7EE6-4342-B048-85BDC9FD1C3A}</a:tableStyleId>
              </a:tblPr>
              <a:tblGrid>
                <a:gridCol w="3048001">
                  <a:extLst>
                    <a:ext uri="{9D8B030D-6E8A-4147-A177-3AD203B41FA5}">
                      <a16:colId xmlns:a16="http://schemas.microsoft.com/office/drawing/2014/main" val="20000"/>
                    </a:ext>
                  </a:extLst>
                </a:gridCol>
                <a:gridCol w="3048001">
                  <a:extLst>
                    <a:ext uri="{9D8B030D-6E8A-4147-A177-3AD203B41FA5}">
                      <a16:colId xmlns:a16="http://schemas.microsoft.com/office/drawing/2014/main" val="20001"/>
                    </a:ext>
                  </a:extLst>
                </a:gridCol>
                <a:gridCol w="3048001">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3657600">
                <a:tc>
                  <a:txBody>
                    <a:bodyPr/>
                    <a:lstStyle/>
                    <a:p>
                      <a:pPr marL="533400" indent="-533400"/>
                      <a:r>
                        <a:rPr lang="en-GB" sz="2200" b="1" i="0" kern="1200" dirty="0">
                          <a:solidFill>
                            <a:schemeClr val="lt1"/>
                          </a:solidFill>
                          <a:effectLst/>
                          <a:latin typeface="+mn-lt"/>
                          <a:ea typeface="+mn-ea"/>
                          <a:cs typeface="+mn-cs"/>
                        </a:rPr>
                        <a:t>(a)	Outlines the job roles, employment opportunities and potential career pathways of two practitioners working within the health and social care and childcare sectors in Wales.</a:t>
                      </a:r>
                      <a:endParaRPr lang="en-GB" sz="2200" dirty="0"/>
                    </a:p>
                  </a:txBody>
                  <a:tcPr>
                    <a:solidFill>
                      <a:schemeClr val="accent4">
                        <a:lumMod val="60000"/>
                        <a:lumOff val="40000"/>
                      </a:schemeClr>
                    </a:solidFill>
                  </a:tcPr>
                </a:tc>
                <a:tc>
                  <a:txBody>
                    <a:bodyPr/>
                    <a:lstStyle/>
                    <a:p>
                      <a:pPr marL="533400" indent="-533400"/>
                      <a:r>
                        <a:rPr lang="en-GB" sz="2200" b="1" i="0" kern="1200" dirty="0">
                          <a:solidFill>
                            <a:schemeClr val="lt1"/>
                          </a:solidFill>
                          <a:effectLst/>
                          <a:latin typeface="+mn-lt"/>
                          <a:ea typeface="+mn-ea"/>
                          <a:cs typeface="+mn-cs"/>
                        </a:rPr>
                        <a:t>(b)	Discusses how current legislation, initiatives and regulation support, and have an impact on, the provision of sustainable, high-quality health and social care and childcare services in Wales.</a:t>
                      </a:r>
                      <a:r>
                        <a:rPr lang="en-GB" sz="2200" b="0" i="0" kern="1200" dirty="0">
                          <a:solidFill>
                            <a:schemeClr val="lt1"/>
                          </a:solidFill>
                          <a:effectLst/>
                          <a:latin typeface="+mn-lt"/>
                          <a:ea typeface="+mn-ea"/>
                          <a:cs typeface="+mn-cs"/>
                        </a:rPr>
                        <a:t> </a:t>
                      </a:r>
                      <a:endParaRPr lang="en-GB" sz="2200" dirty="0"/>
                    </a:p>
                  </a:txBody>
                  <a:tcPr>
                    <a:solidFill>
                      <a:schemeClr val="accent6">
                        <a:lumMod val="60000"/>
                        <a:lumOff val="40000"/>
                      </a:schemeClr>
                    </a:solidFill>
                  </a:tcPr>
                </a:tc>
                <a:tc>
                  <a:txBody>
                    <a:bodyPr/>
                    <a:lstStyle/>
                    <a:p>
                      <a:pPr marL="444500" indent="-444500" rtl="0" fontAlgn="base"/>
                      <a:r>
                        <a:rPr lang="en-GB" sz="2200" b="1" i="0" kern="1200" dirty="0">
                          <a:solidFill>
                            <a:schemeClr val="lt1"/>
                          </a:solidFill>
                          <a:effectLst/>
                          <a:latin typeface="+mn-lt"/>
                          <a:ea typeface="+mn-ea"/>
                          <a:cs typeface="+mn-cs"/>
                        </a:rPr>
                        <a:t>(c)  Focuses on two practitioners from the health and social care and/or childcare sector, and: </a:t>
                      </a:r>
                      <a:endParaRPr lang="en-GB" sz="2200" b="0" i="0" kern="1200" dirty="0">
                        <a:solidFill>
                          <a:schemeClr val="lt1"/>
                        </a:solidFill>
                        <a:effectLst/>
                        <a:latin typeface="+mn-lt"/>
                        <a:ea typeface="+mn-ea"/>
                        <a:cs typeface="+mn-cs"/>
                      </a:endParaRPr>
                    </a:p>
                    <a:p>
                      <a:pPr marL="723900" indent="-723900" rtl="0" fontAlgn="base">
                        <a:tabLst>
                          <a:tab pos="444500" algn="l"/>
                        </a:tabLst>
                      </a:pPr>
                      <a:r>
                        <a:rPr lang="en-GB" sz="2200" b="0" i="0" kern="1200" dirty="0">
                          <a:solidFill>
                            <a:schemeClr val="lt1"/>
                          </a:solidFill>
                          <a:effectLst/>
                          <a:latin typeface="+mn-lt"/>
                          <a:ea typeface="+mn-ea"/>
                          <a:cs typeface="+mn-cs"/>
                        </a:rPr>
                        <a:t>	(</a:t>
                      </a:r>
                      <a:r>
                        <a:rPr lang="en-GB" sz="2200" b="1" i="0" kern="1200" dirty="0">
                          <a:solidFill>
                            <a:schemeClr val="lt1"/>
                          </a:solidFill>
                          <a:effectLst/>
                          <a:latin typeface="+mn-lt"/>
                          <a:ea typeface="+mn-ea"/>
                          <a:cs typeface="+mn-cs"/>
                        </a:rPr>
                        <a:t>i) for one of the practitioners, explains a range of skills and techniques applied to promote outcome-focused care.</a:t>
                      </a:r>
                      <a:r>
                        <a:rPr lang="en-GB" sz="2200" b="0" i="0" kern="1200" dirty="0">
                          <a:solidFill>
                            <a:schemeClr val="lt1"/>
                          </a:solidFill>
                          <a:effectLst/>
                          <a:latin typeface="+mn-lt"/>
                          <a:ea typeface="+mn-ea"/>
                          <a:cs typeface="+mn-cs"/>
                        </a:rPr>
                        <a:t> </a:t>
                      </a:r>
                    </a:p>
                  </a:txBody>
                  <a:tcPr>
                    <a:solidFill>
                      <a:schemeClr val="accent2">
                        <a:lumMod val="60000"/>
                        <a:lumOff val="40000"/>
                      </a:schemeClr>
                    </a:solidFill>
                  </a:tcPr>
                </a:tc>
                <a:tc>
                  <a:txBody>
                    <a:bodyPr/>
                    <a:lstStyle/>
                    <a:p>
                      <a:pPr marL="901700" indent="-901700" rtl="0" fontAlgn="base"/>
                      <a:r>
                        <a:rPr lang="en-GB" sz="2200" b="1" i="0" kern="1200" dirty="0">
                          <a:solidFill>
                            <a:schemeClr val="lt1"/>
                          </a:solidFill>
                          <a:effectLst/>
                          <a:latin typeface="+mn-lt"/>
                          <a:ea typeface="+mn-ea"/>
                          <a:cs typeface="+mn-cs"/>
                        </a:rPr>
                        <a:t>(c) (ii) 	for the other practitioner, explains:</a:t>
                      </a:r>
                      <a:r>
                        <a:rPr lang="en-GB" sz="2200" b="0" i="0" kern="1200" dirty="0">
                          <a:solidFill>
                            <a:schemeClr val="lt1"/>
                          </a:solidFill>
                          <a:effectLst/>
                          <a:latin typeface="+mn-lt"/>
                          <a:ea typeface="+mn-ea"/>
                          <a:cs typeface="+mn-cs"/>
                        </a:rPr>
                        <a:t> </a:t>
                      </a:r>
                    </a:p>
                    <a:p>
                      <a:pPr marL="271463" indent="-271463" rtl="0" fontAlgn="base"/>
                      <a:r>
                        <a:rPr lang="en-GB" sz="2200" b="1" i="0" kern="1200" dirty="0">
                          <a:solidFill>
                            <a:schemeClr val="lt1"/>
                          </a:solidFill>
                          <a:effectLst/>
                          <a:latin typeface="+mn-lt"/>
                          <a:ea typeface="+mn-ea"/>
                          <a:cs typeface="+mn-cs"/>
                        </a:rPr>
                        <a:t>•	the principles of care and core values that underpin their working practices, and their application</a:t>
                      </a:r>
                      <a:endParaRPr lang="en-GB" sz="2200" b="0" i="0" kern="1200" dirty="0">
                        <a:solidFill>
                          <a:schemeClr val="lt1"/>
                        </a:solidFill>
                        <a:effectLst/>
                        <a:latin typeface="+mn-lt"/>
                        <a:ea typeface="+mn-ea"/>
                        <a:cs typeface="+mn-cs"/>
                      </a:endParaRPr>
                    </a:p>
                    <a:p>
                      <a:pPr marL="271463" indent="-271463" rtl="0" fontAlgn="base"/>
                      <a:r>
                        <a:rPr lang="en-GB" sz="2200" b="1" i="0" kern="1200" dirty="0">
                          <a:solidFill>
                            <a:schemeClr val="lt1"/>
                          </a:solidFill>
                          <a:effectLst/>
                          <a:latin typeface="+mn-lt"/>
                          <a:ea typeface="+mn-ea"/>
                          <a:cs typeface="+mn-cs"/>
                        </a:rPr>
                        <a:t>•	how the practitioner works within a multi-disciplinary team to ensure that personal outcomes are achieved. </a:t>
                      </a:r>
                      <a:r>
                        <a:rPr lang="en-GB" sz="2200" b="0" i="0" kern="1200" dirty="0">
                          <a:solidFill>
                            <a:schemeClr val="lt1"/>
                          </a:solidFill>
                          <a:effectLst/>
                          <a:latin typeface="+mn-lt"/>
                          <a:ea typeface="+mn-ea"/>
                          <a:cs typeface="+mn-cs"/>
                        </a:rPr>
                        <a:t> </a:t>
                      </a:r>
                    </a:p>
                    <a:p>
                      <a:endParaRPr lang="en-GB" sz="2200" dirty="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7170162-B4B9-4F71-80A1-4A49FBAC00DC}"/>
              </a:ext>
            </a:extLst>
          </p:cNvPr>
          <p:cNvSpPr/>
          <p:nvPr/>
        </p:nvSpPr>
        <p:spPr>
          <a:xfrm>
            <a:off x="6095626" y="3301703"/>
            <a:ext cx="4888301" cy="2228489"/>
          </a:xfrm>
          <a:prstGeom prst="leftArrow">
            <a:avLst/>
          </a:prstGeom>
          <a:solidFill>
            <a:srgbClr val="F584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4" descr="A picture containing drawing&#10;&#10;Description automatically generated">
            <a:extLst>
              <a:ext uri="{FF2B5EF4-FFF2-40B4-BE49-F238E27FC236}">
                <a16:creationId xmlns:a16="http://schemas.microsoft.com/office/drawing/2014/main" id="{1290E914-3571-48C6-B1CE-2594993BACA3}"/>
              </a:ext>
            </a:extLst>
          </p:cNvPr>
          <p:cNvPicPr>
            <a:picLocks noChangeAspect="1"/>
          </p:cNvPicPr>
          <p:nvPr/>
        </p:nvPicPr>
        <p:blipFill>
          <a:blip r:embed="rId2"/>
          <a:stretch>
            <a:fillRect/>
          </a:stretch>
        </p:blipFill>
        <p:spPr>
          <a:xfrm>
            <a:off x="656865" y="3697677"/>
            <a:ext cx="1619250" cy="1619250"/>
          </a:xfrm>
          <a:prstGeom prst="rect">
            <a:avLst/>
          </a:prstGeom>
        </p:spPr>
      </p:pic>
      <p:pic>
        <p:nvPicPr>
          <p:cNvPr id="8" name="Picture 7">
            <a:extLst>
              <a:ext uri="{FF2B5EF4-FFF2-40B4-BE49-F238E27FC236}">
                <a16:creationId xmlns:a16="http://schemas.microsoft.com/office/drawing/2014/main" id="{F56F47D3-F7A4-4B90-A02B-E2421D8248EA}"/>
              </a:ext>
            </a:extLst>
          </p:cNvPr>
          <p:cNvPicPr/>
          <p:nvPr/>
        </p:nvPicPr>
        <p:blipFill>
          <a:blip r:embed="rId3">
            <a:extLst>
              <a:ext uri="{28A0092B-C50C-407E-A947-70E740481C1C}">
                <a14:useLocalDpi xmlns:a14="http://schemas.microsoft.com/office/drawing/2010/main" val="0"/>
              </a:ext>
            </a:extLst>
          </a:blip>
          <a:stretch>
            <a:fillRect/>
          </a:stretch>
        </p:blipFill>
        <p:spPr>
          <a:xfrm>
            <a:off x="10711543" y="0"/>
            <a:ext cx="1480457" cy="642257"/>
          </a:xfrm>
          <a:prstGeom prst="rect">
            <a:avLst/>
          </a:prstGeom>
        </p:spPr>
      </p:pic>
      <p:sp>
        <p:nvSpPr>
          <p:cNvPr id="10" name="Title 1">
            <a:extLst>
              <a:ext uri="{FF2B5EF4-FFF2-40B4-BE49-F238E27FC236}">
                <a16:creationId xmlns:a16="http://schemas.microsoft.com/office/drawing/2014/main" id="{3810B853-A582-4035-9878-0879B7EF0E2A}"/>
              </a:ext>
            </a:extLst>
          </p:cNvPr>
          <p:cNvSpPr>
            <a:spLocks noGrp="1"/>
          </p:cNvSpPr>
          <p:nvPr>
            <p:ph type="title"/>
          </p:nvPr>
        </p:nvSpPr>
        <p:spPr>
          <a:xfrm>
            <a:off x="0" y="223158"/>
            <a:ext cx="10198100" cy="1500188"/>
          </a:xfrm>
          <a:solidFill>
            <a:srgbClr val="DB44E3"/>
          </a:solidFill>
        </p:spPr>
        <p:txBody>
          <a:bodyPr>
            <a:normAutofit fontScale="90000"/>
          </a:bodyPr>
          <a:lstStyle/>
          <a:p>
            <a:pPr>
              <a:lnSpc>
                <a:spcPct val="100000"/>
              </a:lnSpc>
            </a:pPr>
            <a:r>
              <a:rPr lang="en-GB" sz="3600" b="1" dirty="0">
                <a:cs typeface="Calibri Light" panose="020F0302020204030204"/>
              </a:rPr>
              <a:t>Task 1 - </a:t>
            </a:r>
            <a:r>
              <a:rPr lang="en-GB" sz="3600" b="1" dirty="0">
                <a:cs typeface="Calibri"/>
              </a:rPr>
              <a:t>Produce a report on how practitioners from the health and social care and childcare sectors work together within legislative guidelines to promote outcome-focused care that:</a:t>
            </a:r>
            <a:endParaRPr lang="en-US" b="1" dirty="0">
              <a:cs typeface="Calibri Light"/>
            </a:endParaRPr>
          </a:p>
        </p:txBody>
      </p:sp>
    </p:spTree>
    <p:extLst>
      <p:ext uri="{BB962C8B-B14F-4D97-AF65-F5344CB8AC3E}">
        <p14:creationId xmlns:p14="http://schemas.microsoft.com/office/powerpoint/2010/main" val="917601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3863BC8-3C79-42D4-97D5-3DB4D6AAA6BE}"/>
              </a:ext>
            </a:extLst>
          </p:cNvPr>
          <p:cNvGraphicFramePr>
            <a:graphicFrameLocks noGrp="1"/>
          </p:cNvGraphicFramePr>
          <p:nvPr>
            <p:extLst>
              <p:ext uri="{D42A27DB-BD31-4B8C-83A1-F6EECF244321}">
                <p14:modId xmlns:p14="http://schemas.microsoft.com/office/powerpoint/2010/main" val="2086586042"/>
              </p:ext>
            </p:extLst>
          </p:nvPr>
        </p:nvGraphicFramePr>
        <p:xfrm>
          <a:off x="12700" y="-8011"/>
          <a:ext cx="12192000" cy="6904111"/>
        </p:xfrm>
        <a:graphic>
          <a:graphicData uri="http://schemas.openxmlformats.org/drawingml/2006/table">
            <a:tbl>
              <a:tblPr firstRow="1" bandRow="1">
                <a:tableStyleId>{E8B1032C-EA38-4F05-BA0D-38AFFFC7BED3}</a:tableStyleId>
              </a:tblPr>
              <a:tblGrid>
                <a:gridCol w="12192000">
                  <a:extLst>
                    <a:ext uri="{9D8B030D-6E8A-4147-A177-3AD203B41FA5}">
                      <a16:colId xmlns:a16="http://schemas.microsoft.com/office/drawing/2014/main" val="2949081953"/>
                    </a:ext>
                  </a:extLst>
                </a:gridCol>
              </a:tblGrid>
              <a:tr h="694609">
                <a:tc>
                  <a:txBody>
                    <a:bodyPr/>
                    <a:lstStyle/>
                    <a:p>
                      <a:pPr marL="444500" indent="-444500" fontAlgn="base"/>
                      <a:r>
                        <a:rPr lang="en-GB" sz="2000" dirty="0">
                          <a:effectLst/>
                        </a:rPr>
                        <a:t>(b)	Discusses how current legislation, initiatives and regulation support, and have an impact on, the provision of sustainable, high-quality health and social care and childcare services in Wales.  ​</a:t>
                      </a:r>
                    </a:p>
                  </a:txBody>
                  <a:tcPr/>
                </a:tc>
                <a:extLst>
                  <a:ext uri="{0D108BD9-81ED-4DB2-BD59-A6C34878D82A}">
                    <a16:rowId xmlns:a16="http://schemas.microsoft.com/office/drawing/2014/main" val="1219150377"/>
                  </a:ext>
                </a:extLst>
              </a:tr>
              <a:tr h="1177816">
                <a:tc>
                  <a:txBody>
                    <a:bodyPr/>
                    <a:lstStyle/>
                    <a:p>
                      <a:pPr fontAlgn="base"/>
                      <a:r>
                        <a:rPr lang="en-GB" sz="2400" b="1" dirty="0">
                          <a:effectLst/>
                        </a:rPr>
                        <a:t>Person/child-centred care within outcome-focused provision ​</a:t>
                      </a:r>
                    </a:p>
                    <a:p>
                      <a:pPr marL="342900" lvl="0" indent="-342900" fontAlgn="base">
                        <a:buFont typeface="Arial" panose="020B0604020202020204" pitchFamily="34" charset="0"/>
                        <a:buChar char="•"/>
                      </a:pPr>
                      <a:r>
                        <a:rPr lang="en-GB" sz="2400" dirty="0">
                          <a:effectLst/>
                        </a:rPr>
                        <a:t>What is meant by person/child-centred care and how this relates to outcome-focused provision and current legislation and policy</a:t>
                      </a:r>
                    </a:p>
                  </a:txBody>
                  <a:tcPr/>
                </a:tc>
                <a:extLst>
                  <a:ext uri="{0D108BD9-81ED-4DB2-BD59-A6C34878D82A}">
                    <a16:rowId xmlns:a16="http://schemas.microsoft.com/office/drawing/2014/main" val="4220580426"/>
                  </a:ext>
                </a:extLst>
              </a:tr>
              <a:tr h="2989841">
                <a:tc>
                  <a:txBody>
                    <a:bodyPr/>
                    <a:lstStyle/>
                    <a:p>
                      <a:pPr fontAlgn="base"/>
                      <a:r>
                        <a:rPr lang="en-GB" sz="2400" b="1" dirty="0">
                          <a:effectLst/>
                        </a:rPr>
                        <a:t>Recognising high-quality health, social care and childcare services ​</a:t>
                      </a:r>
                    </a:p>
                    <a:p>
                      <a:pPr marL="0" lvl="0" indent="0" fontAlgn="base">
                        <a:buFont typeface="Arial" panose="020B0604020202020204" pitchFamily="34" charset="0"/>
                        <a:buNone/>
                      </a:pPr>
                      <a:r>
                        <a:rPr lang="en-GB" sz="2400" dirty="0">
                          <a:effectLst/>
                        </a:rPr>
                        <a:t>Learners should understand that every individual in Wales who uses heath and care services has the right to receive high quality care, and that this is achieved through:​</a:t>
                      </a:r>
                    </a:p>
                    <a:p>
                      <a:pPr marL="342900" lvl="0" indent="-342900" fontAlgn="base">
                        <a:buFont typeface="Arial" panose="020B0604020202020204" pitchFamily="34" charset="0"/>
                        <a:buChar char="•"/>
                      </a:pPr>
                      <a:r>
                        <a:rPr lang="en-GB" sz="2400" dirty="0">
                          <a:effectLst/>
                        </a:rPr>
                        <a:t>The standards that are set in legislation to provide a framework to maintain high-quality provision across all services in Wales​</a:t>
                      </a:r>
                    </a:p>
                    <a:p>
                      <a:pPr marL="342900" lvl="0" indent="-342900" fontAlgn="base">
                        <a:buFont typeface="Arial" panose="020B0604020202020204" pitchFamily="34" charset="0"/>
                        <a:buChar char="•"/>
                      </a:pPr>
                      <a:r>
                        <a:rPr lang="en-GB" sz="2400" dirty="0">
                          <a:effectLst/>
                        </a:rPr>
                        <a:t>Organisations that regulate and inspect the services that are provided​</a:t>
                      </a:r>
                    </a:p>
                    <a:p>
                      <a:pPr marL="342900" lvl="0" indent="-342900" fontAlgn="base">
                        <a:buFont typeface="Arial" panose="020B0604020202020204" pitchFamily="34" charset="0"/>
                        <a:buChar char="•"/>
                      </a:pPr>
                      <a:r>
                        <a:rPr lang="en-GB" sz="2400" dirty="0">
                          <a:effectLst/>
                        </a:rPr>
                        <a:t>Regulation of people working in health and social care and childcare, by confirming that they are suitable people to work in the specific professional or job role​</a:t>
                      </a:r>
                    </a:p>
                  </a:txBody>
                  <a:tcPr/>
                </a:tc>
                <a:extLst>
                  <a:ext uri="{0D108BD9-81ED-4DB2-BD59-A6C34878D82A}">
                    <a16:rowId xmlns:a16="http://schemas.microsoft.com/office/drawing/2014/main" val="433607872"/>
                  </a:ext>
                </a:extLst>
              </a:tr>
              <a:tr h="1996831">
                <a:tc>
                  <a:txBody>
                    <a:bodyPr/>
                    <a:lstStyle/>
                    <a:p>
                      <a:pPr fontAlgn="base"/>
                      <a:r>
                        <a:rPr lang="en-GB" sz="2400" b="1" dirty="0">
                          <a:effectLst/>
                        </a:rPr>
                        <a:t>The impact of legislation and national and local policies on provision and the rights of both the providers and individuals </a:t>
                      </a:r>
                      <a:r>
                        <a:rPr lang="en-GB" sz="2400" dirty="0">
                          <a:effectLst/>
                        </a:rPr>
                        <a:t>​</a:t>
                      </a:r>
                    </a:p>
                    <a:p>
                      <a:pPr marL="342900" lvl="0" indent="-342900" fontAlgn="base">
                        <a:buFont typeface="Arial" panose="020B0604020202020204" pitchFamily="34" charset="0"/>
                        <a:buChar char="•"/>
                      </a:pPr>
                      <a:r>
                        <a:rPr lang="en-GB" sz="2400" dirty="0">
                          <a:effectLst/>
                        </a:rPr>
                        <a:t>The impact of legislation and national and local policies ​</a:t>
                      </a:r>
                    </a:p>
                    <a:p>
                      <a:pPr marL="342900" lvl="0" indent="-342900" fontAlgn="base">
                        <a:buFont typeface="Arial" panose="020B0604020202020204" pitchFamily="34" charset="0"/>
                        <a:buChar char="•"/>
                      </a:pPr>
                      <a:r>
                        <a:rPr lang="en-GB" sz="2400" dirty="0">
                          <a:effectLst/>
                        </a:rPr>
                        <a:t>The key principles of current legislation and policies designed​</a:t>
                      </a:r>
                    </a:p>
                    <a:p>
                      <a:pPr marL="342900" lvl="0" indent="-342900" fontAlgn="base">
                        <a:buFont typeface="Arial" panose="020B0604020202020204" pitchFamily="34" charset="0"/>
                        <a:buChar char="•"/>
                      </a:pPr>
                      <a:r>
                        <a:rPr lang="en-GB" sz="2400" dirty="0">
                          <a:effectLst/>
                        </a:rPr>
                        <a:t>The impact of legislation on care and support provision ​</a:t>
                      </a:r>
                    </a:p>
                  </a:txBody>
                  <a:tcPr/>
                </a:tc>
                <a:extLst>
                  <a:ext uri="{0D108BD9-81ED-4DB2-BD59-A6C34878D82A}">
                    <a16:rowId xmlns:a16="http://schemas.microsoft.com/office/drawing/2014/main" val="3424024069"/>
                  </a:ext>
                </a:extLst>
              </a:tr>
            </a:tbl>
          </a:graphicData>
        </a:graphic>
      </p:graphicFrame>
      <p:pic>
        <p:nvPicPr>
          <p:cNvPr id="4" name="Picture 3">
            <a:extLst>
              <a:ext uri="{FF2B5EF4-FFF2-40B4-BE49-F238E27FC236}">
                <a16:creationId xmlns:a16="http://schemas.microsoft.com/office/drawing/2014/main" id="{9BA7D23E-6F6A-4258-B659-43C9DDC7CE66}"/>
              </a:ext>
            </a:extLst>
          </p:cNvPr>
          <p:cNvPicPr/>
          <p:nvPr/>
        </p:nvPicPr>
        <p:blipFill>
          <a:blip r:embed="rId2">
            <a:extLst>
              <a:ext uri="{28A0092B-C50C-407E-A947-70E740481C1C}">
                <a14:useLocalDpi xmlns:a14="http://schemas.microsoft.com/office/drawing/2010/main" val="0"/>
              </a:ext>
            </a:extLst>
          </a:blip>
          <a:stretch>
            <a:fillRect/>
          </a:stretch>
        </p:blipFill>
        <p:spPr>
          <a:xfrm>
            <a:off x="10698843" y="6215743"/>
            <a:ext cx="1480457" cy="642257"/>
          </a:xfrm>
          <a:prstGeom prst="rect">
            <a:avLst/>
          </a:prstGeom>
        </p:spPr>
      </p:pic>
    </p:spTree>
    <p:extLst>
      <p:ext uri="{BB962C8B-B14F-4D97-AF65-F5344CB8AC3E}">
        <p14:creationId xmlns:p14="http://schemas.microsoft.com/office/powerpoint/2010/main" val="3299739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15F1B8-722A-475D-9F41-9256960E0203}"/>
              </a:ext>
            </a:extLst>
          </p:cNvPr>
          <p:cNvGraphicFramePr>
            <a:graphicFrameLocks noGrp="1"/>
          </p:cNvGraphicFramePr>
          <p:nvPr>
            <p:extLst>
              <p:ext uri="{D42A27DB-BD31-4B8C-83A1-F6EECF244321}">
                <p14:modId xmlns:p14="http://schemas.microsoft.com/office/powerpoint/2010/main" val="3287904385"/>
              </p:ext>
            </p:extLst>
          </p:nvPr>
        </p:nvGraphicFramePr>
        <p:xfrm>
          <a:off x="0" y="-41346"/>
          <a:ext cx="12225073" cy="6899346"/>
        </p:xfrm>
        <a:graphic>
          <a:graphicData uri="http://schemas.openxmlformats.org/drawingml/2006/table">
            <a:tbl>
              <a:tblPr firstRow="1" bandRow="1">
                <a:tableStyleId>{5C22544A-7EE6-4342-B048-85BDC9FD1C3A}</a:tableStyleId>
              </a:tblPr>
              <a:tblGrid>
                <a:gridCol w="5635924">
                  <a:extLst>
                    <a:ext uri="{9D8B030D-6E8A-4147-A177-3AD203B41FA5}">
                      <a16:colId xmlns:a16="http://schemas.microsoft.com/office/drawing/2014/main" val="1653581029"/>
                    </a:ext>
                  </a:extLst>
                </a:gridCol>
                <a:gridCol w="688084">
                  <a:extLst>
                    <a:ext uri="{9D8B030D-6E8A-4147-A177-3AD203B41FA5}">
                      <a16:colId xmlns:a16="http://schemas.microsoft.com/office/drawing/2014/main" val="2721977871"/>
                    </a:ext>
                  </a:extLst>
                </a:gridCol>
                <a:gridCol w="5218981">
                  <a:extLst>
                    <a:ext uri="{9D8B030D-6E8A-4147-A177-3AD203B41FA5}">
                      <a16:colId xmlns:a16="http://schemas.microsoft.com/office/drawing/2014/main" val="1499292588"/>
                    </a:ext>
                  </a:extLst>
                </a:gridCol>
                <a:gridCol w="682084">
                  <a:extLst>
                    <a:ext uri="{9D8B030D-6E8A-4147-A177-3AD203B41FA5}">
                      <a16:colId xmlns:a16="http://schemas.microsoft.com/office/drawing/2014/main" val="1956943722"/>
                    </a:ext>
                  </a:extLst>
                </a:gridCol>
              </a:tblGrid>
              <a:tr h="654417">
                <a:tc gridSpan="4">
                  <a:txBody>
                    <a:bodyPr/>
                    <a:lstStyle/>
                    <a:p>
                      <a:pPr marL="357188" indent="-357188" rtl="0" fontAlgn="base">
                        <a:tabLst>
                          <a:tab pos="11839575" algn="r"/>
                        </a:tabLst>
                      </a:pPr>
                      <a:r>
                        <a:rPr lang="en-GB" sz="1400" dirty="0">
                          <a:effectLst/>
                        </a:rPr>
                        <a:t>(b)	Discusses how current legislation, initiatives and regulation support, and have an impact on, the provision of sustainable, high-quality health and social care and childcare services in Wales.	[12 marks] </a:t>
                      </a:r>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3334102"/>
                  </a:ext>
                </a:extLst>
              </a:tr>
              <a:tr h="758529">
                <a:tc>
                  <a:txBody>
                    <a:bodyPr/>
                    <a:lstStyle/>
                    <a:p>
                      <a:pPr algn="ctr" rtl="0" fontAlgn="base"/>
                      <a:r>
                        <a:rPr lang="en-GB" sz="1400" b="1" dirty="0">
                          <a:effectLst/>
                        </a:rPr>
                        <a:t>Assessment Criteria </a:t>
                      </a:r>
                    </a:p>
                    <a:p>
                      <a:pPr marL="444500" indent="-444500" rtl="0" fontAlgn="base"/>
                      <a:r>
                        <a:rPr lang="en-GB" sz="1400" dirty="0">
                          <a:effectLst/>
                        </a:rPr>
                        <a:t>AO1	Demonstrate knowledge and understanding of health and social care and childcare</a:t>
                      </a:r>
                    </a:p>
                  </a:txBody>
                  <a:tcPr/>
                </a:tc>
                <a:tc>
                  <a:txBody>
                    <a:bodyPr/>
                    <a:lstStyle/>
                    <a:p>
                      <a:pPr algn="ctr" rtl="0" fontAlgn="base"/>
                      <a:r>
                        <a:rPr lang="en-GB" sz="1400" b="1" dirty="0">
                          <a:effectLst/>
                        </a:rPr>
                        <a:t>Marks</a:t>
                      </a:r>
                      <a:r>
                        <a:rPr lang="en-GB" sz="1400" dirty="0">
                          <a:effectLst/>
                        </a:rPr>
                        <a:t> 8 marks </a:t>
                      </a:r>
                    </a:p>
                  </a:txBody>
                  <a:tcPr/>
                </a:tc>
                <a:tc>
                  <a:txBody>
                    <a:bodyPr/>
                    <a:lstStyle/>
                    <a:p>
                      <a:pPr algn="ctr" rtl="0" fontAlgn="base"/>
                      <a:r>
                        <a:rPr lang="en-GB" sz="1400" b="1" dirty="0">
                          <a:effectLst/>
                        </a:rPr>
                        <a:t>Assessment Criteria </a:t>
                      </a:r>
                    </a:p>
                    <a:p>
                      <a:pPr marL="357188" indent="-357188" rtl="0" fontAlgn="base"/>
                      <a:r>
                        <a:rPr lang="en-GB" sz="1400" dirty="0">
                          <a:effectLst/>
                        </a:rPr>
                        <a:t>AO3	</a:t>
                      </a:r>
                      <a:r>
                        <a:rPr lang="en-GB" sz="1350" dirty="0">
                          <a:effectLst/>
                        </a:rPr>
                        <a:t>Analyse and evaluate aspects of care to demonstrate understanding, make reasoned judgements and draw conclusions </a:t>
                      </a:r>
                    </a:p>
                  </a:txBody>
                  <a:tcPr/>
                </a:tc>
                <a:tc>
                  <a:txBody>
                    <a:bodyPr/>
                    <a:lstStyle/>
                    <a:p>
                      <a:pPr algn="ctr" rtl="0" fontAlgn="base"/>
                      <a:r>
                        <a:rPr lang="en-GB" sz="1400" b="1" dirty="0">
                          <a:effectLst/>
                        </a:rPr>
                        <a:t>Marks</a:t>
                      </a:r>
                      <a:r>
                        <a:rPr lang="en-GB" sz="1400" dirty="0">
                          <a:effectLst/>
                        </a:rPr>
                        <a:t> 4 marks</a:t>
                      </a:r>
                    </a:p>
                  </a:txBody>
                  <a:tcPr/>
                </a:tc>
                <a:extLst>
                  <a:ext uri="{0D108BD9-81ED-4DB2-BD59-A6C34878D82A}">
                    <a16:rowId xmlns:a16="http://schemas.microsoft.com/office/drawing/2014/main" val="3035179629"/>
                  </a:ext>
                </a:extLst>
              </a:tr>
              <a:tr h="1519560">
                <a:tc>
                  <a:txBody>
                    <a:bodyPr/>
                    <a:lstStyle/>
                    <a:p>
                      <a:pPr rtl="0" fontAlgn="base"/>
                      <a:r>
                        <a:rPr lang="en-GB" sz="1400" dirty="0">
                          <a:effectLst/>
                        </a:rPr>
                        <a:t>Excellent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 organisations that regulate and inspect </a:t>
                      </a:r>
                    </a:p>
                    <a:p>
                      <a:pPr marL="182563" indent="-182563" rtl="0" fontAlgn="base"/>
                      <a:r>
                        <a:rPr lang="en-GB" sz="1400" dirty="0">
                          <a:effectLst/>
                        </a:rPr>
                        <a:t>•	how a broad range of current legislation, initiatives and regulation support sustainable, high-quality person/child-centred health and social care and childcare services in Wales.  </a:t>
                      </a:r>
                    </a:p>
                  </a:txBody>
                  <a:tcPr/>
                </a:tc>
                <a:tc>
                  <a:txBody>
                    <a:bodyPr/>
                    <a:lstStyle/>
                    <a:p>
                      <a:pPr algn="ctr" rtl="0" fontAlgn="base"/>
                      <a:r>
                        <a:rPr lang="en-GB" sz="1400" dirty="0">
                          <a:effectLst/>
                        </a:rPr>
                        <a:t>7-8 marks</a:t>
                      </a:r>
                    </a:p>
                  </a:txBody>
                  <a:tcPr/>
                </a:tc>
                <a:tc>
                  <a:txBody>
                    <a:bodyPr/>
                    <a:lstStyle/>
                    <a:p>
                      <a:pPr rtl="0" fontAlgn="base"/>
                      <a:r>
                        <a:rPr lang="en-GB" sz="1400" dirty="0">
                          <a:effectLst/>
                        </a:rPr>
                        <a:t>There are no Band 4 marks for this assessment objective. </a:t>
                      </a:r>
                    </a:p>
                    <a:p>
                      <a:pPr rtl="0" fontAlgn="base"/>
                      <a:r>
                        <a:rPr lang="en-GB" sz="1400" dirty="0">
                          <a:effectLst/>
                        </a:rPr>
                        <a:t>4 marks are awarded as for Band 3.</a:t>
                      </a:r>
                    </a:p>
                    <a:p>
                      <a:pPr rtl="0" fontAlgn="base"/>
                      <a:endParaRPr lang="en-GB" sz="2000" dirty="0">
                        <a:effectLst/>
                      </a:endParaRPr>
                    </a:p>
                  </a:txBody>
                  <a:tcPr/>
                </a:tc>
                <a:tc>
                  <a:txBody>
                    <a:bodyPr/>
                    <a:lstStyle/>
                    <a:p>
                      <a:pPr algn="ctr" rtl="0" fontAlgn="base"/>
                      <a:endParaRPr lang="en-GB" sz="1400" dirty="0">
                        <a:effectLst/>
                        <a:latin typeface="Calibri Light"/>
                      </a:endParaRPr>
                    </a:p>
                  </a:txBody>
                  <a:tcPr/>
                </a:tc>
                <a:extLst>
                  <a:ext uri="{0D108BD9-81ED-4DB2-BD59-A6C34878D82A}">
                    <a16:rowId xmlns:a16="http://schemas.microsoft.com/office/drawing/2014/main" val="1413922028"/>
                  </a:ext>
                </a:extLst>
              </a:tr>
              <a:tr h="1564617">
                <a:tc>
                  <a:txBody>
                    <a:bodyPr/>
                    <a:lstStyle/>
                    <a:p>
                      <a:pPr rtl="0" fontAlgn="base"/>
                      <a:r>
                        <a:rPr lang="en-GB" sz="1400" dirty="0">
                          <a:effectLst/>
                        </a:rPr>
                        <a:t>Good knowledge and understanding of: </a:t>
                      </a:r>
                    </a:p>
                    <a:p>
                      <a:pPr marL="182563" indent="-182563" rtl="0" fontAlgn="base"/>
                      <a:r>
                        <a:rPr lang="en-GB" sz="1400" dirty="0">
                          <a:effectLst/>
                        </a:rPr>
                        <a:t>•	current named legislation, initiatives and regulation </a:t>
                      </a:r>
                    </a:p>
                    <a:p>
                      <a:pPr marL="182563" indent="-182563" rtl="0" fontAlgn="base"/>
                      <a:r>
                        <a:rPr lang="en-GB" sz="1400" dirty="0">
                          <a:effectLst/>
                        </a:rPr>
                        <a:t>•	standards that are set in legislation and/or organisations that regulate and inspect </a:t>
                      </a:r>
                    </a:p>
                    <a:p>
                      <a:pPr marL="182563" indent="-182563" rtl="0" fontAlgn="base"/>
                      <a:r>
                        <a:rPr lang="en-GB" sz="1400" dirty="0">
                          <a:effectLst/>
                        </a:rPr>
                        <a:t>•	how a range of current legislation, initiatives and regulation support sustainable, high-quality person/child-centred health and social care and childcare services in Wales.</a:t>
                      </a:r>
                    </a:p>
                  </a:txBody>
                  <a:tcPr/>
                </a:tc>
                <a:tc>
                  <a:txBody>
                    <a:bodyPr/>
                    <a:lstStyle/>
                    <a:p>
                      <a:pPr algn="ctr" rtl="0" fontAlgn="base"/>
                      <a:r>
                        <a:rPr lang="en-GB" sz="1400" dirty="0">
                          <a:effectLst/>
                        </a:rPr>
                        <a:t>5-6 marks</a:t>
                      </a:r>
                    </a:p>
                    <a:p>
                      <a:pPr algn="ctr" rtl="0" fontAlgn="base"/>
                      <a:endParaRPr lang="en-GB" sz="2000" dirty="0">
                        <a:effectLst/>
                      </a:endParaRPr>
                    </a:p>
                  </a:txBody>
                  <a:tcPr/>
                </a:tc>
                <a:tc>
                  <a:txBody>
                    <a:bodyPr/>
                    <a:lstStyle/>
                    <a:p>
                      <a:pPr rtl="0" fontAlgn="base"/>
                      <a:r>
                        <a:rPr lang="en-GB" sz="1400" dirty="0">
                          <a:effectLst/>
                        </a:rPr>
                        <a:t>A very good discussion which demonstrates reasoned judgements about the impact of named current legislation, initiatives and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4 marks</a:t>
                      </a:r>
                    </a:p>
                    <a:p>
                      <a:pPr algn="ctr" rtl="0" fontAlgn="base"/>
                      <a:endParaRPr lang="en-GB" sz="2000" dirty="0">
                        <a:effectLst/>
                      </a:endParaRPr>
                    </a:p>
                  </a:txBody>
                  <a:tcPr/>
                </a:tc>
                <a:extLst>
                  <a:ext uri="{0D108BD9-81ED-4DB2-BD59-A6C34878D82A}">
                    <a16:rowId xmlns:a16="http://schemas.microsoft.com/office/drawing/2014/main" val="2603869166"/>
                  </a:ext>
                </a:extLst>
              </a:tr>
              <a:tr h="828657">
                <a:tc>
                  <a:txBody>
                    <a:bodyPr/>
                    <a:lstStyle/>
                    <a:p>
                      <a:pPr rtl="0" fontAlgn="base"/>
                      <a:r>
                        <a:rPr lang="en-GB" sz="1400" dirty="0">
                          <a:effectLst/>
                        </a:rPr>
                        <a:t>Basic knowledge and understanding of: </a:t>
                      </a:r>
                    </a:p>
                    <a:p>
                      <a:pPr marL="182563" indent="-182563" rtl="0" fontAlgn="base"/>
                      <a:r>
                        <a:rPr lang="en-GB" sz="1400" dirty="0">
                          <a:effectLst/>
                        </a:rPr>
                        <a:t>•	current legislation, initiatives and/or regulation  </a:t>
                      </a:r>
                    </a:p>
                    <a:p>
                      <a:pPr marL="182563" indent="-182563" rtl="0" fontAlgn="base"/>
                      <a:r>
                        <a:rPr lang="en-GB" sz="1400" dirty="0">
                          <a:effectLst/>
                        </a:rPr>
                        <a:t>•	how current legislation, initiatives and/or regulation support  sustainable, high-quality health and social care and childcare services in Wales.</a:t>
                      </a:r>
                    </a:p>
                  </a:txBody>
                  <a:tcPr/>
                </a:tc>
                <a:tc>
                  <a:txBody>
                    <a:bodyPr/>
                    <a:lstStyle/>
                    <a:p>
                      <a:pPr algn="ctr" rtl="0" fontAlgn="base"/>
                      <a:r>
                        <a:rPr lang="en-GB" sz="1400" dirty="0">
                          <a:effectLst/>
                        </a:rPr>
                        <a:t>3-4 marks</a:t>
                      </a:r>
                    </a:p>
                    <a:p>
                      <a:pPr algn="ctr" rtl="0" fontAlgn="base"/>
                      <a:endParaRPr lang="en-GB" sz="2000" dirty="0">
                        <a:effectLst/>
                      </a:endParaRPr>
                    </a:p>
                  </a:txBody>
                  <a:tcPr/>
                </a:tc>
                <a:tc>
                  <a:txBody>
                    <a:bodyPr/>
                    <a:lstStyle/>
                    <a:p>
                      <a:pPr rtl="0" fontAlgn="base"/>
                      <a:r>
                        <a:rPr lang="en-GB" sz="1400" dirty="0">
                          <a:effectLst/>
                        </a:rPr>
                        <a:t>A good discussion which demonstrates generally valid judgements about the impact of current legislation, initiatives and/or regulation in relation to:  </a:t>
                      </a:r>
                    </a:p>
                    <a:p>
                      <a:pPr marL="182563" indent="-182563" rtl="0" fontAlgn="base"/>
                      <a:r>
                        <a:rPr lang="en-GB" sz="1400" dirty="0">
                          <a:effectLst/>
                        </a:rPr>
                        <a:t>•	sustainable care services  </a:t>
                      </a:r>
                    </a:p>
                    <a:p>
                      <a:pPr marL="182563" indent="-182563" rtl="0" fontAlgn="base"/>
                      <a:r>
                        <a:rPr lang="en-GB" sz="1400" dirty="0">
                          <a:effectLst/>
                        </a:rPr>
                        <a:t>•	high-quality health and social care, and childcare services in Wales.</a:t>
                      </a:r>
                    </a:p>
                  </a:txBody>
                  <a:tcPr/>
                </a:tc>
                <a:tc>
                  <a:txBody>
                    <a:bodyPr/>
                    <a:lstStyle/>
                    <a:p>
                      <a:pPr algn="ctr" rtl="0" fontAlgn="base"/>
                      <a:r>
                        <a:rPr lang="en-GB" sz="1400" dirty="0">
                          <a:effectLst/>
                        </a:rPr>
                        <a:t>2-3 marks</a:t>
                      </a:r>
                    </a:p>
                    <a:p>
                      <a:pPr algn="ctr" rtl="0" fontAlgn="base"/>
                      <a:endParaRPr lang="en-GB" sz="2000" dirty="0">
                        <a:effectLst/>
                      </a:endParaRPr>
                    </a:p>
                  </a:txBody>
                  <a:tcPr/>
                </a:tc>
                <a:extLst>
                  <a:ext uri="{0D108BD9-81ED-4DB2-BD59-A6C34878D82A}">
                    <a16:rowId xmlns:a16="http://schemas.microsoft.com/office/drawing/2014/main" val="1710141311"/>
                  </a:ext>
                </a:extLst>
              </a:tr>
              <a:tr h="981627">
                <a:tc>
                  <a:txBody>
                    <a:bodyPr/>
                    <a:lstStyle/>
                    <a:p>
                      <a:pPr rtl="0" fontAlgn="base"/>
                      <a:r>
                        <a:rPr lang="en-GB" sz="1400" dirty="0">
                          <a:effectLst/>
                        </a:rPr>
                        <a:t> Limited knowledge and understanding of: </a:t>
                      </a:r>
                    </a:p>
                    <a:p>
                      <a:pPr marL="182563" indent="-182563" rtl="0" fontAlgn="base"/>
                      <a:r>
                        <a:rPr lang="en-GB" sz="1400" dirty="0">
                          <a:effectLst/>
                        </a:rPr>
                        <a:t>•	current legislation, initiatives or regulation  </a:t>
                      </a:r>
                    </a:p>
                    <a:p>
                      <a:pPr marL="182563" indent="-182563" rtl="0" fontAlgn="base"/>
                      <a:r>
                        <a:rPr lang="en-GB" sz="1400" dirty="0">
                          <a:effectLst/>
                        </a:rPr>
                        <a:t>•	how any current legislation, initiatives or regulation support sustainable health and social care or childcare services.</a:t>
                      </a:r>
                    </a:p>
                  </a:txBody>
                  <a:tcPr/>
                </a:tc>
                <a:tc>
                  <a:txBody>
                    <a:bodyPr/>
                    <a:lstStyle/>
                    <a:p>
                      <a:pPr algn="ctr" rtl="0" fontAlgn="base"/>
                      <a:r>
                        <a:rPr lang="en-GB" sz="1400" dirty="0">
                          <a:effectLst/>
                        </a:rPr>
                        <a:t>1-2 marks</a:t>
                      </a:r>
                    </a:p>
                    <a:p>
                      <a:pPr algn="ctr" rtl="0" fontAlgn="base"/>
                      <a:endParaRPr lang="en-GB" sz="2000" dirty="0">
                        <a:effectLst/>
                      </a:endParaRPr>
                    </a:p>
                  </a:txBody>
                  <a:tcPr/>
                </a:tc>
                <a:tc>
                  <a:txBody>
                    <a:bodyPr/>
                    <a:lstStyle/>
                    <a:p>
                      <a:pPr rtl="0" fontAlgn="base"/>
                      <a:r>
                        <a:rPr lang="en-GB" sz="1400" dirty="0">
                          <a:effectLst/>
                        </a:rPr>
                        <a:t>A basic discussion which demonstrates some valid judgements about the impact of current legislation, initiatives or regulation in relation to:</a:t>
                      </a:r>
                    </a:p>
                    <a:p>
                      <a:pPr marL="177800" indent="-177800" rtl="0" fontAlgn="base"/>
                      <a:r>
                        <a:rPr lang="en-GB" sz="1400" dirty="0">
                          <a:effectLst/>
                        </a:rPr>
                        <a:t>•	sustainable care services </a:t>
                      </a:r>
                    </a:p>
                    <a:p>
                      <a:pPr marL="177800" indent="-177800" rtl="0" fontAlgn="base"/>
                      <a:r>
                        <a:rPr lang="en-GB" sz="1400" dirty="0">
                          <a:effectLst/>
                        </a:rPr>
                        <a:t>•	high-quality health and social care, and childcare services.</a:t>
                      </a:r>
                    </a:p>
                  </a:txBody>
                  <a:tcPr/>
                </a:tc>
                <a:tc>
                  <a:txBody>
                    <a:bodyPr/>
                    <a:lstStyle/>
                    <a:p>
                      <a:pPr algn="ctr" rtl="0" fontAlgn="base"/>
                      <a:r>
                        <a:rPr lang="en-GB" sz="1400" dirty="0">
                          <a:effectLst/>
                        </a:rPr>
                        <a:t>1 mark</a:t>
                      </a:r>
                    </a:p>
                    <a:p>
                      <a:pPr algn="ctr" rtl="0" fontAlgn="base"/>
                      <a:endParaRPr lang="en-GB" sz="2000" dirty="0">
                        <a:effectLst/>
                      </a:endParaRPr>
                    </a:p>
                  </a:txBody>
                  <a:tcPr/>
                </a:tc>
                <a:extLst>
                  <a:ext uri="{0D108BD9-81ED-4DB2-BD59-A6C34878D82A}">
                    <a16:rowId xmlns:a16="http://schemas.microsoft.com/office/drawing/2014/main" val="1385603642"/>
                  </a:ext>
                </a:extLst>
              </a:tr>
            </a:tbl>
          </a:graphicData>
        </a:graphic>
      </p:graphicFrame>
    </p:spTree>
    <p:extLst>
      <p:ext uri="{BB962C8B-B14F-4D97-AF65-F5344CB8AC3E}">
        <p14:creationId xmlns:p14="http://schemas.microsoft.com/office/powerpoint/2010/main" val="1702838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914400" y="909411"/>
            <a:ext cx="10515600"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nvPr>
        </p:nvSpPr>
        <p:spPr>
          <a:xfrm>
            <a:off x="914400" y="2369911"/>
            <a:ext cx="5181600" cy="4351338"/>
          </a:xfrm>
          <a:ln>
            <a:solidFill>
              <a:srgbClr val="F584EB"/>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marL="0" indent="0" algn="ctr">
              <a:buNone/>
            </a:pPr>
            <a:endParaRPr lang="en-GB" dirty="0">
              <a:cs typeface="Calibri"/>
            </a:endParaRPr>
          </a:p>
          <a:p>
            <a:pPr marL="0" indent="0" algn="ctr">
              <a:buNone/>
            </a:pPr>
            <a:r>
              <a:rPr lang="en-GB" sz="5400" b="1" dirty="0">
                <a:solidFill>
                  <a:srgbClr val="DB44E3"/>
                </a:solidFill>
                <a:cs typeface="Calibri"/>
              </a:rPr>
              <a:t>Discuss</a:t>
            </a:r>
            <a:endParaRPr lang="en-US" sz="5400" b="1">
              <a:solidFill>
                <a:srgbClr val="DB44E3"/>
              </a:solidFill>
              <a:cs typeface="Calibri"/>
            </a:endParaRP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nvPr>
        </p:nvSpPr>
        <p:spPr>
          <a:xfrm>
            <a:off x="6248400" y="2369911"/>
            <a:ext cx="5181600" cy="4351338"/>
          </a:xfrm>
          <a:solidFill>
            <a:srgbClr val="F584EB"/>
          </a:solidFill>
          <a:ln>
            <a:solidFill>
              <a:srgbClr val="F584EB"/>
            </a:solidFill>
          </a:ln>
        </p:spPr>
        <p:txBody>
          <a:bodyPr vert="horz" lIns="91440" tIns="45720" rIns="91440" bIns="45720" rtlCol="0" anchor="t">
            <a:normAutofit/>
          </a:bodyPr>
          <a:lstStyle/>
          <a:p>
            <a:pPr marL="0" indent="0">
              <a:buNone/>
            </a:pPr>
            <a:endParaRPr lang="en-GB" dirty="0">
              <a:ea typeface="+mn-lt"/>
              <a:cs typeface="+mn-lt"/>
            </a:endParaRPr>
          </a:p>
          <a:p>
            <a:pPr marL="0" indent="0">
              <a:buNone/>
            </a:pPr>
            <a:endParaRPr lang="en-GB" dirty="0">
              <a:ea typeface="+mn-lt"/>
              <a:cs typeface="+mn-lt"/>
            </a:endParaRPr>
          </a:p>
          <a:p>
            <a:pPr marL="0" indent="0" algn="ctr">
              <a:buNone/>
            </a:pPr>
            <a:r>
              <a:rPr lang="en-GB" sz="3200" dirty="0">
                <a:ea typeface="+mn-lt"/>
                <a:cs typeface="+mn-lt"/>
              </a:rPr>
              <a:t>Examine an issue in detail/in a structured way, taking into account different ideas</a:t>
            </a:r>
            <a:endParaRPr lang="en-GB" sz="3200" dirty="0">
              <a:cs typeface="Calibri" panose="020F0502020204030204"/>
            </a:endParaRPr>
          </a:p>
        </p:txBody>
      </p:sp>
      <p:pic>
        <p:nvPicPr>
          <p:cNvPr id="5" name="Picture 4">
            <a:extLst>
              <a:ext uri="{FF2B5EF4-FFF2-40B4-BE49-F238E27FC236}">
                <a16:creationId xmlns:a16="http://schemas.microsoft.com/office/drawing/2014/main" id="{1B6DDF20-DF70-46DB-A4FE-32EA3D3EE398}"/>
              </a:ext>
            </a:extLst>
          </p:cNvPr>
          <p:cNvPicPr/>
          <p:nvPr/>
        </p:nvPicPr>
        <p:blipFill>
          <a:blip r:embed="rId2">
            <a:extLst>
              <a:ext uri="{28A0092B-C50C-407E-A947-70E740481C1C}">
                <a14:useLocalDpi xmlns:a14="http://schemas.microsoft.com/office/drawing/2010/main" val="0"/>
              </a:ext>
            </a:extLst>
          </a:blip>
          <a:stretch>
            <a:fillRect/>
          </a:stretch>
        </p:blipFill>
        <p:spPr>
          <a:xfrm>
            <a:off x="10472058" y="10886"/>
            <a:ext cx="1709056" cy="763588"/>
          </a:xfrm>
          <a:prstGeom prst="rect">
            <a:avLst/>
          </a:prstGeom>
        </p:spPr>
      </p:pic>
    </p:spTree>
    <p:extLst>
      <p:ext uri="{BB962C8B-B14F-4D97-AF65-F5344CB8AC3E}">
        <p14:creationId xmlns:p14="http://schemas.microsoft.com/office/powerpoint/2010/main" val="3358704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45057" y="993417"/>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45057"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DB44E3"/>
                </a:solidFill>
                <a:cs typeface="Calibri"/>
              </a:rPr>
              <a:t>Legislation</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41321" y="2474197"/>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800" b="1" dirty="0">
                <a:solidFill>
                  <a:srgbClr val="DB44E3"/>
                </a:solidFill>
                <a:cs typeface="Calibri"/>
              </a:rPr>
              <a:t>Initiatives</a:t>
            </a: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37585" y="247419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800" b="1" dirty="0">
                <a:solidFill>
                  <a:srgbClr val="DB44E3"/>
                </a:solidFill>
                <a:cs typeface="Calibri"/>
              </a:rPr>
              <a:t>Regulation</a:t>
            </a:r>
          </a:p>
        </p:txBody>
      </p:sp>
      <p:pic>
        <p:nvPicPr>
          <p:cNvPr id="6" name="Picture 5">
            <a:extLst>
              <a:ext uri="{FF2B5EF4-FFF2-40B4-BE49-F238E27FC236}">
                <a16:creationId xmlns:a16="http://schemas.microsoft.com/office/drawing/2014/main" id="{B2C2F9E3-5DBD-4BE0-8E8E-0473CD9204BF}"/>
              </a:ext>
            </a:extLst>
          </p:cNvPr>
          <p:cNvPicPr/>
          <p:nvPr/>
        </p:nvPicPr>
        <p:blipFill>
          <a:blip r:embed="rId2">
            <a:extLst>
              <a:ext uri="{28A0092B-C50C-407E-A947-70E740481C1C}">
                <a14:useLocalDpi xmlns:a14="http://schemas.microsoft.com/office/drawing/2010/main" val="0"/>
              </a:ext>
            </a:extLst>
          </a:blip>
          <a:stretch>
            <a:fillRect/>
          </a:stretch>
        </p:blipFill>
        <p:spPr>
          <a:xfrm>
            <a:off x="10352314" y="0"/>
            <a:ext cx="1839686" cy="838200"/>
          </a:xfrm>
          <a:prstGeom prst="rect">
            <a:avLst/>
          </a:prstGeom>
        </p:spPr>
      </p:pic>
    </p:spTree>
    <p:extLst>
      <p:ext uri="{BB962C8B-B14F-4D97-AF65-F5344CB8AC3E}">
        <p14:creationId xmlns:p14="http://schemas.microsoft.com/office/powerpoint/2010/main" val="2511817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377919" y="1023795"/>
            <a:ext cx="11501885" cy="1325563"/>
          </a:xfrm>
          <a:solidFill>
            <a:srgbClr val="F584EB"/>
          </a:solidFill>
        </p:spPr>
        <p:txBody>
          <a:bodyPr>
            <a:noAutofit/>
          </a:bodyPr>
          <a:lstStyle/>
          <a:p>
            <a:pPr algn="ctr"/>
            <a:r>
              <a:rPr lang="en-GB" sz="2800" b="1" dirty="0">
                <a:solidFill>
                  <a:srgbClr val="000000"/>
                </a:solidFill>
                <a:ea typeface="+mj-lt"/>
                <a:cs typeface="+mj-lt"/>
              </a:rPr>
              <a:t>Discuss how current legislation, initiatives and regulation support, and have an impact on, the provision of sustainable, high-quality health and social care and childcare services in Wales</a:t>
            </a:r>
            <a:endParaRPr lang="en-US" sz="2800" dirty="0">
              <a:solidFill>
                <a:srgbClr val="000000"/>
              </a:solidFill>
              <a:cs typeface="Calibri Light" panose="020F0302020204030204"/>
            </a:endParaRPr>
          </a:p>
        </p:txBody>
      </p:sp>
      <p:sp>
        <p:nvSpPr>
          <p:cNvPr id="3" name="Rectangle: Rounded Corners 2">
            <a:extLst>
              <a:ext uri="{FF2B5EF4-FFF2-40B4-BE49-F238E27FC236}">
                <a16:creationId xmlns:a16="http://schemas.microsoft.com/office/drawing/2014/main" id="{8945F6CD-7538-48CD-B77D-35EF56F17BF4}"/>
              </a:ext>
            </a:extLst>
          </p:cNvPr>
          <p:cNvSpPr/>
          <p:nvPr/>
        </p:nvSpPr>
        <p:spPr>
          <a:xfrm>
            <a:off x="377920"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b="1" u="sng" dirty="0">
                <a:solidFill>
                  <a:srgbClr val="DB44E3"/>
                </a:solidFill>
                <a:cs typeface="Calibri"/>
              </a:rPr>
              <a:t>Legislation</a:t>
            </a:r>
          </a:p>
          <a:p>
            <a:pPr algn="ctr"/>
            <a:endParaRPr lang="en-GB" sz="2400" b="1" u="sng" dirty="0">
              <a:solidFill>
                <a:srgbClr val="DB44E3"/>
              </a:solidFill>
              <a:cs typeface="Calibri"/>
            </a:endParaRPr>
          </a:p>
          <a:p>
            <a:pPr algn="ctr"/>
            <a:r>
              <a:rPr lang="en-GB" sz="2400" dirty="0">
                <a:solidFill>
                  <a:srgbClr val="DB44E3"/>
                </a:solidFill>
                <a:ea typeface="+mn-lt"/>
                <a:cs typeface="+mn-lt"/>
              </a:rPr>
              <a:t>A law or set of laws passed by parliament and enforced by the government.  Laws are described as rules made by parliament to order the way in which a society behaves.</a:t>
            </a:r>
          </a:p>
        </p:txBody>
      </p:sp>
      <p:sp>
        <p:nvSpPr>
          <p:cNvPr id="4" name="Rectangle: Rounded Corners 3">
            <a:extLst>
              <a:ext uri="{FF2B5EF4-FFF2-40B4-BE49-F238E27FC236}">
                <a16:creationId xmlns:a16="http://schemas.microsoft.com/office/drawing/2014/main" id="{1DF191E2-DC78-4CD0-B57F-1AF6988178D2}"/>
              </a:ext>
            </a:extLst>
          </p:cNvPr>
          <p:cNvSpPr/>
          <p:nvPr/>
        </p:nvSpPr>
        <p:spPr>
          <a:xfrm>
            <a:off x="4274184" y="2495968"/>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b="1" u="sng" dirty="0">
                <a:solidFill>
                  <a:srgbClr val="DB44E3"/>
                </a:solidFill>
                <a:cs typeface="Calibri"/>
              </a:rPr>
              <a:t>Initiatives</a:t>
            </a:r>
          </a:p>
          <a:p>
            <a:pPr algn="ctr"/>
            <a:endParaRPr lang="en-GB" sz="2400" dirty="0">
              <a:solidFill>
                <a:srgbClr val="DB44E3"/>
              </a:solidFill>
              <a:ea typeface="+mn-lt"/>
              <a:cs typeface="+mn-lt"/>
            </a:endParaRPr>
          </a:p>
          <a:p>
            <a:pPr algn="ctr"/>
            <a:r>
              <a:rPr lang="en-GB" sz="2400" dirty="0">
                <a:solidFill>
                  <a:srgbClr val="DB44E3"/>
                </a:solidFill>
                <a:ea typeface="+mn-lt"/>
                <a:cs typeface="+mn-lt"/>
              </a:rPr>
              <a:t>Specific programmes or projects undertaken to achieve set outcomes.  It is the start of something to make improvements.</a:t>
            </a:r>
            <a:endParaRPr lang="en-GB" sz="2400" b="1" u="sng" dirty="0">
              <a:solidFill>
                <a:srgbClr val="DB44E3"/>
              </a:solidFill>
              <a:ea typeface="+mn-lt"/>
              <a:cs typeface="+mn-lt"/>
            </a:endParaRPr>
          </a:p>
        </p:txBody>
      </p:sp>
      <p:sp>
        <p:nvSpPr>
          <p:cNvPr id="5" name="Rectangle: Rounded Corners 4">
            <a:extLst>
              <a:ext uri="{FF2B5EF4-FFF2-40B4-BE49-F238E27FC236}">
                <a16:creationId xmlns:a16="http://schemas.microsoft.com/office/drawing/2014/main" id="{7BF20965-0C4F-4631-A762-5071922C8746}"/>
              </a:ext>
            </a:extLst>
          </p:cNvPr>
          <p:cNvSpPr/>
          <p:nvPr/>
        </p:nvSpPr>
        <p:spPr>
          <a:xfrm>
            <a:off x="8170448" y="2495969"/>
            <a:ext cx="3709357" cy="4155055"/>
          </a:xfrm>
          <a:prstGeom prst="roundRect">
            <a:avLst/>
          </a:prstGeom>
          <a:solidFill>
            <a:schemeClr val="bg1"/>
          </a:solidFill>
          <a:ln>
            <a:solidFill>
              <a:srgbClr val="F584EB"/>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b="1" u="sng" dirty="0">
                <a:solidFill>
                  <a:srgbClr val="DB44E3"/>
                </a:solidFill>
                <a:cs typeface="Calibri"/>
              </a:rPr>
              <a:t>Regulations</a:t>
            </a:r>
          </a:p>
          <a:p>
            <a:pPr algn="ctr"/>
            <a:endParaRPr lang="en-GB" sz="2400" b="1" u="sng" dirty="0">
              <a:solidFill>
                <a:srgbClr val="DB44E3"/>
              </a:solidFill>
              <a:ea typeface="+mn-lt"/>
              <a:cs typeface="+mn-lt"/>
            </a:endParaRPr>
          </a:p>
          <a:p>
            <a:pPr algn="ctr"/>
            <a:r>
              <a:rPr lang="en-GB" sz="2400" dirty="0">
                <a:solidFill>
                  <a:srgbClr val="DB44E3"/>
                </a:solidFill>
                <a:ea typeface="+mn-lt"/>
                <a:cs typeface="+mn-lt"/>
              </a:rPr>
              <a:t>Regulations are rules made by a government or other authority in order to control the way something is done, or the way people behave.</a:t>
            </a:r>
            <a:endParaRPr lang="en-GB" sz="2400" dirty="0">
              <a:solidFill>
                <a:srgbClr val="DB44E3"/>
              </a:solidFill>
            </a:endParaRPr>
          </a:p>
        </p:txBody>
      </p:sp>
      <p:pic>
        <p:nvPicPr>
          <p:cNvPr id="6" name="Picture 5">
            <a:extLst>
              <a:ext uri="{FF2B5EF4-FFF2-40B4-BE49-F238E27FC236}">
                <a16:creationId xmlns:a16="http://schemas.microsoft.com/office/drawing/2014/main" id="{AEC16D5C-6F0E-4993-B668-3781AFD21206}"/>
              </a:ext>
            </a:extLst>
          </p:cNvPr>
          <p:cNvPicPr/>
          <p:nvPr/>
        </p:nvPicPr>
        <p:blipFill>
          <a:blip r:embed="rId2">
            <a:extLst>
              <a:ext uri="{28A0092B-C50C-407E-A947-70E740481C1C}">
                <a14:useLocalDpi xmlns:a14="http://schemas.microsoft.com/office/drawing/2010/main" val="0"/>
              </a:ext>
            </a:extLst>
          </a:blip>
          <a:stretch>
            <a:fillRect/>
          </a:stretch>
        </p:blipFill>
        <p:spPr>
          <a:xfrm>
            <a:off x="10210800" y="54430"/>
            <a:ext cx="1926770" cy="838200"/>
          </a:xfrm>
          <a:prstGeom prst="rect">
            <a:avLst/>
          </a:prstGeom>
        </p:spPr>
      </p:pic>
    </p:spTree>
    <p:extLst>
      <p:ext uri="{BB962C8B-B14F-4D97-AF65-F5344CB8AC3E}">
        <p14:creationId xmlns:p14="http://schemas.microsoft.com/office/powerpoint/2010/main" val="14419879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xsi:nil="true"/>
    <RoutingRuleDescription xmlns="http://schemas.microsoft.com/sharepoint/v3" xsi:nil="true"/>
    <WJEC_x0020_Language xmlns="07b9bb9f-93d7-4a9d-9e48-363b5c999e88">
      <Value>English</Value>
    </WJEC_x0020_Languag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A3D0BD-A0B1-4B05-A51F-5365D13506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199EA75-ED08-4848-B3C2-0CB76A1B535A}">
  <ds:schemaRefs>
    <ds:schemaRef ds:uri="http://purl.org/dc/terms/"/>
    <ds:schemaRef ds:uri="36f98b4f-ba65-4a7d-9a34-48b23de556cb"/>
    <ds:schemaRef ds:uri="http://schemas.microsoft.com/office/2006/documentManagement/types"/>
    <ds:schemaRef ds:uri="http://schemas.microsoft.com/sharepoint/v3"/>
    <ds:schemaRef ds:uri="http://purl.org/dc/elements/1.1/"/>
    <ds:schemaRef ds:uri="07b9bb9f-93d7-4a9d-9e48-363b5c999e88"/>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E1173A65-346E-48C1-A4F4-F48F4F0DBC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73</TotalTime>
  <Words>2642</Words>
  <Application>Microsoft Office PowerPoint</Application>
  <PresentationFormat>Widescreen</PresentationFormat>
  <Paragraphs>197</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Calibri Light</vt:lpstr>
      <vt:lpstr>Courier New</vt:lpstr>
      <vt:lpstr>Wingdings</vt:lpstr>
      <vt:lpstr>Office Theme</vt:lpstr>
      <vt:lpstr>GCE Health and Social Care, and Childcare  Unit 2 Supporting health, well-being and resilience in Wales  Task 1, part (b) – current regulations (2)</vt:lpstr>
      <vt:lpstr>Unit 2:  Supporting health, well-being and resilience in Wales</vt:lpstr>
      <vt:lpstr>Task 1 - Produce a report on how practitioners from the health and social care and childcare sectors work together within legislative guidelines to promote outcome-focused care that:</vt:lpstr>
      <vt:lpstr>Task 1 - Produce a report on how practitioners from the health and social care and childcare sectors work together within legislative guidelines to promote outcome-focused care that:</vt:lpstr>
      <vt:lpstr>PowerPoint Presentation</vt:lpstr>
      <vt:lpstr>PowerPoint Presentation</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Discuss how current legislation, initiatives and regulation support, and have an impact on, the provision of sustainable, high-quality health and social care and childcare services in Wales</vt:lpstr>
      <vt:lpstr>Person/child-centred care within outcome-focused provision</vt:lpstr>
      <vt:lpstr>Person/child-centred care within outcome-focused provision</vt:lpstr>
      <vt:lpstr>Person/child-centred care within outcome-focused provision</vt:lpstr>
      <vt:lpstr>  Regulations </vt:lpstr>
      <vt:lpstr>Nursing and Midwifery Council (NMC)</vt:lpstr>
      <vt:lpstr>Linking to NEA Task 1</vt:lpstr>
      <vt:lpstr>Regulations Table</vt:lpstr>
      <vt:lpstr>General Medical Council (GMC)</vt:lpstr>
      <vt:lpstr>Linking to NEA Task 1</vt:lpstr>
      <vt:lpstr>Regulations Table</vt:lpstr>
      <vt:lpstr>Social Care Wales (SCW)</vt:lpstr>
      <vt:lpstr>Linking to NEA Task 1</vt:lpstr>
      <vt:lpstr>Regulations Table</vt:lpstr>
      <vt:lpstr>Education Workforce Council (EWC)</vt:lpstr>
      <vt:lpstr>Linking to NEA Task 1</vt:lpstr>
      <vt:lpstr>Regulations Table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 </dc:title>
  <dc:creator>Sophie Bellis (Staff)</dc:creator>
  <cp:lastModifiedBy>Wyman, Hilary</cp:lastModifiedBy>
  <cp:revision>3046</cp:revision>
  <dcterms:created xsi:type="dcterms:W3CDTF">2020-04-27T13:53:12Z</dcterms:created>
  <dcterms:modified xsi:type="dcterms:W3CDTF">2021-10-26T16:03:41Z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k48d8005054a4dd09ad49b7c837f0781">
    <vt:lpwstr/>
  </property>
  <property fmtid="{D5CDD505-2E9C-101B-9397-08002B2CF9AE}" pid="8" name="WJEC_x0020_Audiences">
    <vt:lpwstr/>
  </property>
  <property fmtid="{D5CDD505-2E9C-101B-9397-08002B2CF9AE}" pid="9" name="WJEC Department">
    <vt:lpwstr/>
  </property>
  <property fmtid="{D5CDD505-2E9C-101B-9397-08002B2CF9AE}" pid="10" name="WJEC Audiences">
    <vt:lpwstr/>
  </property>
</Properties>
</file>