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32"/>
  </p:notesMasterIdLst>
  <p:sldIdLst>
    <p:sldId id="257" r:id="rId5"/>
    <p:sldId id="333" r:id="rId6"/>
    <p:sldId id="567" r:id="rId7"/>
    <p:sldId id="573" r:id="rId8"/>
    <p:sldId id="336" r:id="rId9"/>
    <p:sldId id="337" r:id="rId10"/>
    <p:sldId id="335" r:id="rId11"/>
    <p:sldId id="562" r:id="rId12"/>
    <p:sldId id="563" r:id="rId13"/>
    <p:sldId id="574" r:id="rId14"/>
    <p:sldId id="564" r:id="rId15"/>
    <p:sldId id="575" r:id="rId16"/>
    <p:sldId id="568" r:id="rId17"/>
    <p:sldId id="349" r:id="rId18"/>
    <p:sldId id="570" r:id="rId19"/>
    <p:sldId id="569" r:id="rId20"/>
    <p:sldId id="576" r:id="rId21"/>
    <p:sldId id="395" r:id="rId22"/>
    <p:sldId id="523" r:id="rId23"/>
    <p:sldId id="548" r:id="rId24"/>
    <p:sldId id="571" r:id="rId25"/>
    <p:sldId id="504" r:id="rId26"/>
    <p:sldId id="577" r:id="rId27"/>
    <p:sldId id="524" r:id="rId28"/>
    <p:sldId id="304" r:id="rId29"/>
    <p:sldId id="522" r:id="rId30"/>
    <p:sldId id="572" r:id="rId31"/>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40FF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05C9E2-EBA4-47E3-AB30-B8D36CF4629A}" v="189" dt="2021-05-28T09:15:14.2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85965" autoAdjust="0"/>
  </p:normalViewPr>
  <p:slideViewPr>
    <p:cSldViewPr snapToGrid="0" snapToObjects="1">
      <p:cViewPr varScale="1">
        <p:scale>
          <a:sx n="63" d="100"/>
          <a:sy n="63" d="100"/>
        </p:scale>
        <p:origin x="540" y="6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F305C9E2-EBA4-47E3-AB30-B8D36CF4629A}"/>
    <pc:docChg chg="undo redo custSel addSld delSld modSld">
      <pc:chgData name="Wyman, Hilary" userId="f3bca22b-3a42-4d89-8a24-ce254d13f28a" providerId="ADAL" clId="{F305C9E2-EBA4-47E3-AB30-B8D36CF4629A}" dt="2021-05-28T09:15:14.837" v="2435" actId="478"/>
      <pc:docMkLst>
        <pc:docMk/>
      </pc:docMkLst>
      <pc:sldChg chg="modSp mod">
        <pc:chgData name="Wyman, Hilary" userId="f3bca22b-3a42-4d89-8a24-ce254d13f28a" providerId="ADAL" clId="{F305C9E2-EBA4-47E3-AB30-B8D36CF4629A}" dt="2021-05-17T14:28:19.880" v="34" actId="20577"/>
        <pc:sldMkLst>
          <pc:docMk/>
          <pc:sldMk cId="1589661922" sldId="257"/>
        </pc:sldMkLst>
        <pc:spChg chg="mod">
          <ac:chgData name="Wyman, Hilary" userId="f3bca22b-3a42-4d89-8a24-ce254d13f28a" providerId="ADAL" clId="{F305C9E2-EBA4-47E3-AB30-B8D36CF4629A}" dt="2021-05-17T14:28:19.880" v="34" actId="20577"/>
          <ac:spMkLst>
            <pc:docMk/>
            <pc:sldMk cId="1589661922" sldId="257"/>
            <ac:spMk id="3" creationId="{3ED5C803-5E01-E242-8FF1-96353FBD6B7F}"/>
          </ac:spMkLst>
        </pc:spChg>
      </pc:sldChg>
      <pc:sldChg chg="addSp delSp modSp mod">
        <pc:chgData name="Wyman, Hilary" userId="f3bca22b-3a42-4d89-8a24-ce254d13f28a" providerId="ADAL" clId="{F305C9E2-EBA4-47E3-AB30-B8D36CF4629A}" dt="2021-05-18T16:03:06.362" v="2197" actId="1036"/>
        <pc:sldMkLst>
          <pc:docMk/>
          <pc:sldMk cId="1527613269" sldId="304"/>
        </pc:sldMkLst>
        <pc:spChg chg="mod">
          <ac:chgData name="Wyman, Hilary" userId="f3bca22b-3a42-4d89-8a24-ce254d13f28a" providerId="ADAL" clId="{F305C9E2-EBA4-47E3-AB30-B8D36CF4629A}" dt="2021-05-18T15:52:48.473" v="2117" actId="1076"/>
          <ac:spMkLst>
            <pc:docMk/>
            <pc:sldMk cId="1527613269" sldId="304"/>
            <ac:spMk id="3" creationId="{75C6A509-CF79-46DD-A9A5-C8D2814DD7E8}"/>
          </ac:spMkLst>
        </pc:spChg>
        <pc:spChg chg="mod">
          <ac:chgData name="Wyman, Hilary" userId="f3bca22b-3a42-4d89-8a24-ce254d13f28a" providerId="ADAL" clId="{F305C9E2-EBA4-47E3-AB30-B8D36CF4629A}" dt="2021-05-18T16:03:06.362" v="2197" actId="1036"/>
          <ac:spMkLst>
            <pc:docMk/>
            <pc:sldMk cId="1527613269" sldId="304"/>
            <ac:spMk id="4" creationId="{852AA9EF-8DA8-459E-A3BA-9C694ABE2157}"/>
          </ac:spMkLst>
        </pc:spChg>
        <pc:spChg chg="del mod">
          <ac:chgData name="Wyman, Hilary" userId="f3bca22b-3a42-4d89-8a24-ce254d13f28a" providerId="ADAL" clId="{F305C9E2-EBA4-47E3-AB30-B8D36CF4629A}" dt="2021-05-18T15:49:17.067" v="2095" actId="478"/>
          <ac:spMkLst>
            <pc:docMk/>
            <pc:sldMk cId="1527613269" sldId="304"/>
            <ac:spMk id="5" creationId="{6F5D4A71-A95B-4490-8C9A-578D295F6710}"/>
          </ac:spMkLst>
        </pc:spChg>
        <pc:spChg chg="mod">
          <ac:chgData name="Wyman, Hilary" userId="f3bca22b-3a42-4d89-8a24-ce254d13f28a" providerId="ADAL" clId="{F305C9E2-EBA4-47E3-AB30-B8D36CF4629A}" dt="2021-05-18T16:03:06.362" v="2197" actId="1036"/>
          <ac:spMkLst>
            <pc:docMk/>
            <pc:sldMk cId="1527613269" sldId="304"/>
            <ac:spMk id="6" creationId="{BF7B9999-1DF9-4E26-A731-AF60D9A59E97}"/>
          </ac:spMkLst>
        </pc:spChg>
        <pc:spChg chg="del mod">
          <ac:chgData name="Wyman, Hilary" userId="f3bca22b-3a42-4d89-8a24-ce254d13f28a" providerId="ADAL" clId="{F305C9E2-EBA4-47E3-AB30-B8D36CF4629A}" dt="2021-05-18T15:50:59.396" v="2108" actId="478"/>
          <ac:spMkLst>
            <pc:docMk/>
            <pc:sldMk cId="1527613269" sldId="304"/>
            <ac:spMk id="7" creationId="{7FFDBB8E-96EF-4650-B4CD-F9754320F204}"/>
          </ac:spMkLst>
        </pc:spChg>
        <pc:spChg chg="del">
          <ac:chgData name="Wyman, Hilary" userId="f3bca22b-3a42-4d89-8a24-ce254d13f28a" providerId="ADAL" clId="{F305C9E2-EBA4-47E3-AB30-B8D36CF4629A}" dt="2021-05-18T15:43:50.975" v="2049" actId="478"/>
          <ac:spMkLst>
            <pc:docMk/>
            <pc:sldMk cId="1527613269" sldId="304"/>
            <ac:spMk id="8" creationId="{E1E0A14E-3393-4E96-A532-5498ECA5EE26}"/>
          </ac:spMkLst>
        </pc:spChg>
        <pc:spChg chg="mod">
          <ac:chgData name="Wyman, Hilary" userId="f3bca22b-3a42-4d89-8a24-ce254d13f28a" providerId="ADAL" clId="{F305C9E2-EBA4-47E3-AB30-B8D36CF4629A}" dt="2021-05-18T16:03:06.362" v="2197" actId="1036"/>
          <ac:spMkLst>
            <pc:docMk/>
            <pc:sldMk cId="1527613269" sldId="304"/>
            <ac:spMk id="9" creationId="{5545946A-5D8D-4267-85A0-0712B0E05063}"/>
          </ac:spMkLst>
        </pc:spChg>
        <pc:spChg chg="mod">
          <ac:chgData name="Wyman, Hilary" userId="f3bca22b-3a42-4d89-8a24-ce254d13f28a" providerId="ADAL" clId="{F305C9E2-EBA4-47E3-AB30-B8D36CF4629A}" dt="2021-05-18T16:01:44.993" v="2178" actId="1076"/>
          <ac:spMkLst>
            <pc:docMk/>
            <pc:sldMk cId="1527613269" sldId="304"/>
            <ac:spMk id="10" creationId="{1A56DA25-C50A-47BE-94DE-48410075E308}"/>
          </ac:spMkLst>
        </pc:spChg>
        <pc:spChg chg="mod">
          <ac:chgData name="Wyman, Hilary" userId="f3bca22b-3a42-4d89-8a24-ce254d13f28a" providerId="ADAL" clId="{F305C9E2-EBA4-47E3-AB30-B8D36CF4629A}" dt="2021-05-18T16:02:10.550" v="2179" actId="948"/>
          <ac:spMkLst>
            <pc:docMk/>
            <pc:sldMk cId="1527613269" sldId="304"/>
            <ac:spMk id="12" creationId="{EDB73F56-66BF-4400-B104-B07B239AB201}"/>
          </ac:spMkLst>
        </pc:spChg>
        <pc:spChg chg="del">
          <ac:chgData name="Wyman, Hilary" userId="f3bca22b-3a42-4d89-8a24-ce254d13f28a" providerId="ADAL" clId="{F305C9E2-EBA4-47E3-AB30-B8D36CF4629A}" dt="2021-05-18T15:43:54.584" v="2050" actId="478"/>
          <ac:spMkLst>
            <pc:docMk/>
            <pc:sldMk cId="1527613269" sldId="304"/>
            <ac:spMk id="13" creationId="{4B956F21-224A-4A9C-A6E7-2C689B5DA3C7}"/>
          </ac:spMkLst>
        </pc:spChg>
        <pc:spChg chg="mod">
          <ac:chgData name="Wyman, Hilary" userId="f3bca22b-3a42-4d89-8a24-ce254d13f28a" providerId="ADAL" clId="{F305C9E2-EBA4-47E3-AB30-B8D36CF4629A}" dt="2021-05-18T16:02:20.752" v="2180" actId="948"/>
          <ac:spMkLst>
            <pc:docMk/>
            <pc:sldMk cId="1527613269" sldId="304"/>
            <ac:spMk id="14" creationId="{4C6E5A72-EC28-4FB0-9D68-C78B45FCF933}"/>
          </ac:spMkLst>
        </pc:spChg>
        <pc:spChg chg="add mod">
          <ac:chgData name="Wyman, Hilary" userId="f3bca22b-3a42-4d89-8a24-ce254d13f28a" providerId="ADAL" clId="{F305C9E2-EBA4-47E3-AB30-B8D36CF4629A}" dt="2021-05-18T15:44:06.053" v="2051"/>
          <ac:spMkLst>
            <pc:docMk/>
            <pc:sldMk cId="1527613269" sldId="304"/>
            <ac:spMk id="15" creationId="{517CEACA-07EB-439B-85D9-E7196445088F}"/>
          </ac:spMkLst>
        </pc:spChg>
        <pc:spChg chg="del mod">
          <ac:chgData name="Wyman, Hilary" userId="f3bca22b-3a42-4d89-8a24-ce254d13f28a" providerId="ADAL" clId="{F305C9E2-EBA4-47E3-AB30-B8D36CF4629A}" dt="2021-05-18T15:51:33.068" v="2113" actId="478"/>
          <ac:spMkLst>
            <pc:docMk/>
            <pc:sldMk cId="1527613269" sldId="304"/>
            <ac:spMk id="16" creationId="{70C28AC6-7B3C-4D2D-BDC3-61585A352B52}"/>
          </ac:spMkLst>
        </pc:spChg>
        <pc:spChg chg="mod">
          <ac:chgData name="Wyman, Hilary" userId="f3bca22b-3a42-4d89-8a24-ce254d13f28a" providerId="ADAL" clId="{F305C9E2-EBA4-47E3-AB30-B8D36CF4629A}" dt="2021-05-18T16:02:28.346" v="2181" actId="948"/>
          <ac:spMkLst>
            <pc:docMk/>
            <pc:sldMk cId="1527613269" sldId="304"/>
            <ac:spMk id="17" creationId="{A1E3CE05-AC36-4ECF-88A4-CD9EA1B6F6A3}"/>
          </ac:spMkLst>
        </pc:spChg>
        <pc:spChg chg="mod">
          <ac:chgData name="Wyman, Hilary" userId="f3bca22b-3a42-4d89-8a24-ce254d13f28a" providerId="ADAL" clId="{F305C9E2-EBA4-47E3-AB30-B8D36CF4629A}" dt="2021-05-18T16:02:34.893" v="2182" actId="948"/>
          <ac:spMkLst>
            <pc:docMk/>
            <pc:sldMk cId="1527613269" sldId="304"/>
            <ac:spMk id="18" creationId="{544349A5-E642-4708-837C-5448EF01300F}"/>
          </ac:spMkLst>
        </pc:spChg>
        <pc:spChg chg="mod">
          <ac:chgData name="Wyman, Hilary" userId="f3bca22b-3a42-4d89-8a24-ce254d13f28a" providerId="ADAL" clId="{F305C9E2-EBA4-47E3-AB30-B8D36CF4629A}" dt="2021-05-18T16:03:06.362" v="2197" actId="1036"/>
          <ac:spMkLst>
            <pc:docMk/>
            <pc:sldMk cId="1527613269" sldId="304"/>
            <ac:spMk id="19" creationId="{211140E3-E2E4-45D7-91F0-73425BF2506C}"/>
          </ac:spMkLst>
        </pc:spChg>
        <pc:spChg chg="add mod ord">
          <ac:chgData name="Wyman, Hilary" userId="f3bca22b-3a42-4d89-8a24-ce254d13f28a" providerId="ADAL" clId="{F305C9E2-EBA4-47E3-AB30-B8D36CF4629A}" dt="2021-05-18T16:01:17.940" v="2168" actId="164"/>
          <ac:spMkLst>
            <pc:docMk/>
            <pc:sldMk cId="1527613269" sldId="304"/>
            <ac:spMk id="20" creationId="{B011E763-CC1D-4B08-9A58-97E288FD0F21}"/>
          </ac:spMkLst>
        </pc:spChg>
        <pc:spChg chg="add mod ord">
          <ac:chgData name="Wyman, Hilary" userId="f3bca22b-3a42-4d89-8a24-ce254d13f28a" providerId="ADAL" clId="{F305C9E2-EBA4-47E3-AB30-B8D36CF4629A}" dt="2021-05-18T16:01:17.940" v="2168" actId="164"/>
          <ac:spMkLst>
            <pc:docMk/>
            <pc:sldMk cId="1527613269" sldId="304"/>
            <ac:spMk id="21" creationId="{0D36739B-3B34-489C-A895-F23BF4F0DDB9}"/>
          </ac:spMkLst>
        </pc:spChg>
        <pc:spChg chg="add mod ord">
          <ac:chgData name="Wyman, Hilary" userId="f3bca22b-3a42-4d89-8a24-ce254d13f28a" providerId="ADAL" clId="{F305C9E2-EBA4-47E3-AB30-B8D36CF4629A}" dt="2021-05-18T16:01:17.940" v="2168" actId="164"/>
          <ac:spMkLst>
            <pc:docMk/>
            <pc:sldMk cId="1527613269" sldId="304"/>
            <ac:spMk id="22" creationId="{192ACD3C-D974-468F-AFBF-1D703E49BC75}"/>
          </ac:spMkLst>
        </pc:spChg>
        <pc:grpChg chg="mod">
          <ac:chgData name="Wyman, Hilary" userId="f3bca22b-3a42-4d89-8a24-ce254d13f28a" providerId="ADAL" clId="{F305C9E2-EBA4-47E3-AB30-B8D36CF4629A}" dt="2021-05-18T16:01:17.940" v="2168" actId="164"/>
          <ac:grpSpMkLst>
            <pc:docMk/>
            <pc:sldMk cId="1527613269" sldId="304"/>
            <ac:grpSpMk id="2" creationId="{4B19DE1B-6FA9-4E1C-9887-5B16B0723AE2}"/>
          </ac:grpSpMkLst>
        </pc:grpChg>
        <pc:grpChg chg="add mod">
          <ac:chgData name="Wyman, Hilary" userId="f3bca22b-3a42-4d89-8a24-ce254d13f28a" providerId="ADAL" clId="{F305C9E2-EBA4-47E3-AB30-B8D36CF4629A}" dt="2021-05-18T16:01:37.987" v="2177" actId="1076"/>
          <ac:grpSpMkLst>
            <pc:docMk/>
            <pc:sldMk cId="1527613269" sldId="304"/>
            <ac:grpSpMk id="23" creationId="{549CD29E-0722-4A27-9005-6AFAD1082454}"/>
          </ac:grpSpMkLst>
        </pc:grpChg>
        <pc:graphicFrameChg chg="del mod">
          <ac:chgData name="Wyman, Hilary" userId="f3bca22b-3a42-4d89-8a24-ce254d13f28a" providerId="ADAL" clId="{F305C9E2-EBA4-47E3-AB30-B8D36CF4629A}" dt="2021-05-18T15:46:19.209" v="2075" actId="18245"/>
          <ac:graphicFrameMkLst>
            <pc:docMk/>
            <pc:sldMk cId="1527613269" sldId="304"/>
            <ac:graphicFrameMk id="11" creationId="{325255E1-7B97-4437-9599-0643C0C5ADA2}"/>
          </ac:graphicFrameMkLst>
        </pc:graphicFrameChg>
      </pc:sldChg>
      <pc:sldChg chg="addSp delSp modSp mod">
        <pc:chgData name="Wyman, Hilary" userId="f3bca22b-3a42-4d89-8a24-ce254d13f28a" providerId="ADAL" clId="{F305C9E2-EBA4-47E3-AB30-B8D36CF4629A}" dt="2021-05-17T14:43:00.285" v="122" actId="20577"/>
        <pc:sldMkLst>
          <pc:docMk/>
          <pc:sldMk cId="227215146" sldId="333"/>
        </pc:sldMkLst>
        <pc:spChg chg="mod">
          <ac:chgData name="Wyman, Hilary" userId="f3bca22b-3a42-4d89-8a24-ce254d13f28a" providerId="ADAL" clId="{F305C9E2-EBA4-47E3-AB30-B8D36CF4629A}" dt="2021-05-17T14:43:00.285" v="122" actId="20577"/>
          <ac:spMkLst>
            <pc:docMk/>
            <pc:sldMk cId="227215146" sldId="333"/>
            <ac:spMk id="2" creationId="{144D984C-8647-49EB-BFFF-6A15E6CDE128}"/>
          </ac:spMkLst>
        </pc:spChg>
        <pc:spChg chg="del mod">
          <ac:chgData name="Wyman, Hilary" userId="f3bca22b-3a42-4d89-8a24-ce254d13f28a" providerId="ADAL" clId="{F305C9E2-EBA4-47E3-AB30-B8D36CF4629A}" dt="2021-05-17T14:39:14.301" v="103" actId="478"/>
          <ac:spMkLst>
            <pc:docMk/>
            <pc:sldMk cId="227215146" sldId="333"/>
            <ac:spMk id="4" creationId="{C372B8C2-A9E0-4245-A89A-CEAB746F07A2}"/>
          </ac:spMkLst>
        </pc:spChg>
        <pc:spChg chg="add del mod">
          <ac:chgData name="Wyman, Hilary" userId="f3bca22b-3a42-4d89-8a24-ce254d13f28a" providerId="ADAL" clId="{F305C9E2-EBA4-47E3-AB30-B8D36CF4629A}" dt="2021-05-17T14:39:28.161" v="104" actId="478"/>
          <ac:spMkLst>
            <pc:docMk/>
            <pc:sldMk cId="227215146" sldId="333"/>
            <ac:spMk id="5" creationId="{AE12D1E9-0CAF-4D82-90C7-54C95D59AF75}"/>
          </ac:spMkLst>
        </pc:spChg>
        <pc:spChg chg="mod">
          <ac:chgData name="Wyman, Hilary" userId="f3bca22b-3a42-4d89-8a24-ce254d13f28a" providerId="ADAL" clId="{F305C9E2-EBA4-47E3-AB30-B8D36CF4629A}" dt="2021-05-17T14:39:51.192" v="118" actId="122"/>
          <ac:spMkLst>
            <pc:docMk/>
            <pc:sldMk cId="227215146" sldId="333"/>
            <ac:spMk id="8" creationId="{3CA6A309-B1F7-415A-8FF8-ED364B8CF982}"/>
          </ac:spMkLst>
        </pc:spChg>
      </pc:sldChg>
      <pc:sldChg chg="modSp del mod">
        <pc:chgData name="Wyman, Hilary" userId="f3bca22b-3a42-4d89-8a24-ce254d13f28a" providerId="ADAL" clId="{F305C9E2-EBA4-47E3-AB30-B8D36CF4629A}" dt="2021-05-17T14:37:38.896" v="94" actId="2696"/>
        <pc:sldMkLst>
          <pc:docMk/>
          <pc:sldMk cId="2242577526" sldId="334"/>
        </pc:sldMkLst>
        <pc:spChg chg="mod">
          <ac:chgData name="Wyman, Hilary" userId="f3bca22b-3a42-4d89-8a24-ce254d13f28a" providerId="ADAL" clId="{F305C9E2-EBA4-47E3-AB30-B8D36CF4629A}" dt="2021-05-17T14:30:13.135" v="45" actId="179"/>
          <ac:spMkLst>
            <pc:docMk/>
            <pc:sldMk cId="2242577526" sldId="334"/>
            <ac:spMk id="7" creationId="{2BBC2B31-A626-4376-8FA8-93CB163DF8A1}"/>
          </ac:spMkLst>
        </pc:spChg>
        <pc:spChg chg="mod ord">
          <ac:chgData name="Wyman, Hilary" userId="f3bca22b-3a42-4d89-8a24-ce254d13f28a" providerId="ADAL" clId="{F305C9E2-EBA4-47E3-AB30-B8D36CF4629A}" dt="2021-05-17T14:29:45.656" v="43" actId="167"/>
          <ac:spMkLst>
            <pc:docMk/>
            <pc:sldMk cId="2242577526" sldId="334"/>
            <ac:spMk id="8" creationId="{5C0C417D-F563-4867-976B-D7270FF0BB0A}"/>
          </ac:spMkLst>
        </pc:spChg>
        <pc:spChg chg="mod">
          <ac:chgData name="Wyman, Hilary" userId="f3bca22b-3a42-4d89-8a24-ce254d13f28a" providerId="ADAL" clId="{F305C9E2-EBA4-47E3-AB30-B8D36CF4629A}" dt="2021-05-17T14:29:44.848" v="42" actId="1076"/>
          <ac:spMkLst>
            <pc:docMk/>
            <pc:sldMk cId="2242577526" sldId="334"/>
            <ac:spMk id="9" creationId="{B39DC3AB-EC33-490D-82F6-A5CF9BC28369}"/>
          </ac:spMkLst>
        </pc:spChg>
      </pc:sldChg>
      <pc:sldChg chg="addSp delSp modSp mod">
        <pc:chgData name="Wyman, Hilary" userId="f3bca22b-3a42-4d89-8a24-ce254d13f28a" providerId="ADAL" clId="{F305C9E2-EBA4-47E3-AB30-B8D36CF4629A}" dt="2021-05-17T16:48:30.433" v="549" actId="2085"/>
        <pc:sldMkLst>
          <pc:docMk/>
          <pc:sldMk cId="4215784581" sldId="335"/>
        </pc:sldMkLst>
        <pc:spChg chg="add del">
          <ac:chgData name="Wyman, Hilary" userId="f3bca22b-3a42-4d89-8a24-ce254d13f28a" providerId="ADAL" clId="{F305C9E2-EBA4-47E3-AB30-B8D36CF4629A}" dt="2021-05-17T16:47:50.206" v="547" actId="478"/>
          <ac:spMkLst>
            <pc:docMk/>
            <pc:sldMk cId="4215784581" sldId="335"/>
            <ac:spMk id="6" creationId="{FEC79C8C-FF54-44F8-9992-53FEE4339665}"/>
          </ac:spMkLst>
        </pc:spChg>
        <pc:spChg chg="mod">
          <ac:chgData name="Wyman, Hilary" userId="f3bca22b-3a42-4d89-8a24-ce254d13f28a" providerId="ADAL" clId="{F305C9E2-EBA4-47E3-AB30-B8D36CF4629A}" dt="2021-05-17T16:48:30.433" v="549" actId="2085"/>
          <ac:spMkLst>
            <pc:docMk/>
            <pc:sldMk cId="4215784581" sldId="335"/>
            <ac:spMk id="7" creationId="{2EB09CA1-9AF6-4224-A273-35A992994E95}"/>
          </ac:spMkLst>
        </pc:spChg>
        <pc:spChg chg="add del mod">
          <ac:chgData name="Wyman, Hilary" userId="f3bca22b-3a42-4d89-8a24-ce254d13f28a" providerId="ADAL" clId="{F305C9E2-EBA4-47E3-AB30-B8D36CF4629A}" dt="2021-05-17T16:44:20.864" v="518"/>
          <ac:spMkLst>
            <pc:docMk/>
            <pc:sldMk cId="4215784581" sldId="335"/>
            <ac:spMk id="9" creationId="{BDB984C3-F612-4709-B696-E6D376A77FDD}"/>
          </ac:spMkLst>
        </pc:spChg>
        <pc:spChg chg="add mod">
          <ac:chgData name="Wyman, Hilary" userId="f3bca22b-3a42-4d89-8a24-ce254d13f28a" providerId="ADAL" clId="{F305C9E2-EBA4-47E3-AB30-B8D36CF4629A}" dt="2021-05-17T16:48:00.204" v="548"/>
          <ac:spMkLst>
            <pc:docMk/>
            <pc:sldMk cId="4215784581" sldId="335"/>
            <ac:spMk id="10" creationId="{40D73BDC-6C42-4769-8E3A-87F3D4AEB27C}"/>
          </ac:spMkLst>
        </pc:spChg>
        <pc:graphicFrameChg chg="mod modGraphic">
          <ac:chgData name="Wyman, Hilary" userId="f3bca22b-3a42-4d89-8a24-ce254d13f28a" providerId="ADAL" clId="{F305C9E2-EBA4-47E3-AB30-B8D36CF4629A}" dt="2021-05-17T16:47:47.291" v="546" actId="14100"/>
          <ac:graphicFrameMkLst>
            <pc:docMk/>
            <pc:sldMk cId="4215784581" sldId="335"/>
            <ac:graphicFrameMk id="8" creationId="{BE3F5513-778D-40A8-B530-8B1BEF4CAC9E}"/>
          </ac:graphicFrameMkLst>
        </pc:graphicFrameChg>
      </pc:sldChg>
      <pc:sldChg chg="addSp delSp modSp mod">
        <pc:chgData name="Wyman, Hilary" userId="f3bca22b-3a42-4d89-8a24-ce254d13f28a" providerId="ADAL" clId="{F305C9E2-EBA4-47E3-AB30-B8D36CF4629A}" dt="2021-05-17T16:48:56.042" v="550" actId="207"/>
        <pc:sldMkLst>
          <pc:docMk/>
          <pc:sldMk cId="148213427" sldId="336"/>
        </pc:sldMkLst>
        <pc:spChg chg="mod">
          <ac:chgData name="Wyman, Hilary" userId="f3bca22b-3a42-4d89-8a24-ce254d13f28a" providerId="ADAL" clId="{F305C9E2-EBA4-47E3-AB30-B8D36CF4629A}" dt="2021-05-17T16:48:56.042" v="550" actId="207"/>
          <ac:spMkLst>
            <pc:docMk/>
            <pc:sldMk cId="148213427" sldId="336"/>
            <ac:spMk id="3" creationId="{4DDA6303-3AF7-428C-BAFB-16A4DC5D25CE}"/>
          </ac:spMkLst>
        </pc:spChg>
        <pc:spChg chg="del mod">
          <ac:chgData name="Wyman, Hilary" userId="f3bca22b-3a42-4d89-8a24-ce254d13f28a" providerId="ADAL" clId="{F305C9E2-EBA4-47E3-AB30-B8D36CF4629A}" dt="2021-05-17T15:47:46.314" v="342" actId="478"/>
          <ac:spMkLst>
            <pc:docMk/>
            <pc:sldMk cId="148213427" sldId="336"/>
            <ac:spMk id="6" creationId="{FEC79C8C-FF54-44F8-9992-53FEE4339665}"/>
          </ac:spMkLst>
        </pc:spChg>
        <pc:spChg chg="add mod">
          <ac:chgData name="Wyman, Hilary" userId="f3bca22b-3a42-4d89-8a24-ce254d13f28a" providerId="ADAL" clId="{F305C9E2-EBA4-47E3-AB30-B8D36CF4629A}" dt="2021-05-17T15:47:55.595" v="343"/>
          <ac:spMkLst>
            <pc:docMk/>
            <pc:sldMk cId="148213427" sldId="336"/>
            <ac:spMk id="7" creationId="{EC35C9B6-71D3-415B-88CA-EEAF9F33291F}"/>
          </ac:spMkLst>
        </pc:spChg>
        <pc:graphicFrameChg chg="mod">
          <ac:chgData name="Wyman, Hilary" userId="f3bca22b-3a42-4d89-8a24-ce254d13f28a" providerId="ADAL" clId="{F305C9E2-EBA4-47E3-AB30-B8D36CF4629A}" dt="2021-05-17T15:52:24.266" v="358" actId="255"/>
          <ac:graphicFrameMkLst>
            <pc:docMk/>
            <pc:sldMk cId="148213427" sldId="336"/>
            <ac:graphicFrameMk id="2" creationId="{CD729E6F-19F4-48F4-B26F-D6D23C5B6011}"/>
          </ac:graphicFrameMkLst>
        </pc:graphicFrameChg>
      </pc:sldChg>
      <pc:sldChg chg="addSp delSp modSp mod">
        <pc:chgData name="Wyman, Hilary" userId="f3bca22b-3a42-4d89-8a24-ce254d13f28a" providerId="ADAL" clId="{F305C9E2-EBA4-47E3-AB30-B8D36CF4629A}" dt="2021-05-17T16:38:43.813" v="446" actId="6549"/>
        <pc:sldMkLst>
          <pc:docMk/>
          <pc:sldMk cId="3072414262" sldId="337"/>
        </pc:sldMkLst>
        <pc:spChg chg="del">
          <ac:chgData name="Wyman, Hilary" userId="f3bca22b-3a42-4d89-8a24-ce254d13f28a" providerId="ADAL" clId="{F305C9E2-EBA4-47E3-AB30-B8D36CF4629A}" dt="2021-05-17T15:53:08" v="363" actId="478"/>
          <ac:spMkLst>
            <pc:docMk/>
            <pc:sldMk cId="3072414262" sldId="337"/>
            <ac:spMk id="6" creationId="{FEC79C8C-FF54-44F8-9992-53FEE4339665}"/>
          </ac:spMkLst>
        </pc:spChg>
        <pc:spChg chg="mod">
          <ac:chgData name="Wyman, Hilary" userId="f3bca22b-3a42-4d89-8a24-ce254d13f28a" providerId="ADAL" clId="{F305C9E2-EBA4-47E3-AB30-B8D36CF4629A}" dt="2021-05-17T15:59:57.530" v="418" actId="1076"/>
          <ac:spMkLst>
            <pc:docMk/>
            <pc:sldMk cId="3072414262" sldId="337"/>
            <ac:spMk id="8" creationId="{803A4059-748C-4B57-988E-6AAAA662C03C}"/>
          </ac:spMkLst>
        </pc:spChg>
        <pc:spChg chg="mod">
          <ac:chgData name="Wyman, Hilary" userId="f3bca22b-3a42-4d89-8a24-ce254d13f28a" providerId="ADAL" clId="{F305C9E2-EBA4-47E3-AB30-B8D36CF4629A}" dt="2021-05-17T16:00:08.343" v="419" actId="1076"/>
          <ac:spMkLst>
            <pc:docMk/>
            <pc:sldMk cId="3072414262" sldId="337"/>
            <ac:spMk id="10" creationId="{0889E3A1-01E8-4D48-8C32-97F827E23BE2}"/>
          </ac:spMkLst>
        </pc:spChg>
        <pc:spChg chg="mod">
          <ac:chgData name="Wyman, Hilary" userId="f3bca22b-3a42-4d89-8a24-ce254d13f28a" providerId="ADAL" clId="{F305C9E2-EBA4-47E3-AB30-B8D36CF4629A}" dt="2021-05-17T16:00:19.170" v="430" actId="1036"/>
          <ac:spMkLst>
            <pc:docMk/>
            <pc:sldMk cId="3072414262" sldId="337"/>
            <ac:spMk id="11" creationId="{FF1D31B6-5D17-4616-9AF6-3A7015AE6D8F}"/>
          </ac:spMkLst>
        </pc:spChg>
        <pc:spChg chg="mod">
          <ac:chgData name="Wyman, Hilary" userId="f3bca22b-3a42-4d89-8a24-ce254d13f28a" providerId="ADAL" clId="{F305C9E2-EBA4-47E3-AB30-B8D36CF4629A}" dt="2021-05-17T16:00:41.812" v="444" actId="20577"/>
          <ac:spMkLst>
            <pc:docMk/>
            <pc:sldMk cId="3072414262" sldId="337"/>
            <ac:spMk id="14" creationId="{12B25CCB-E8B8-4534-900F-B69BFA37AC37}"/>
          </ac:spMkLst>
        </pc:spChg>
        <pc:spChg chg="mod">
          <ac:chgData name="Wyman, Hilary" userId="f3bca22b-3a42-4d89-8a24-ce254d13f28a" providerId="ADAL" clId="{F305C9E2-EBA4-47E3-AB30-B8D36CF4629A}" dt="2021-05-17T16:38:25.296" v="445" actId="20577"/>
          <ac:spMkLst>
            <pc:docMk/>
            <pc:sldMk cId="3072414262" sldId="337"/>
            <ac:spMk id="15" creationId="{BF4FD7FF-D96E-4B98-BD2A-3E59B2D87D03}"/>
          </ac:spMkLst>
        </pc:spChg>
        <pc:spChg chg="add mod">
          <ac:chgData name="Wyman, Hilary" userId="f3bca22b-3a42-4d89-8a24-ce254d13f28a" providerId="ADAL" clId="{F305C9E2-EBA4-47E3-AB30-B8D36CF4629A}" dt="2021-05-17T15:53:09.610" v="364"/>
          <ac:spMkLst>
            <pc:docMk/>
            <pc:sldMk cId="3072414262" sldId="337"/>
            <ac:spMk id="19" creationId="{91E52346-4E8C-4B8E-B8D0-8898C5A55ED1}"/>
          </ac:spMkLst>
        </pc:spChg>
        <pc:spChg chg="mod">
          <ac:chgData name="Wyman, Hilary" userId="f3bca22b-3a42-4d89-8a24-ce254d13f28a" providerId="ADAL" clId="{F305C9E2-EBA4-47E3-AB30-B8D36CF4629A}" dt="2021-05-17T16:38:43.813" v="446" actId="6549"/>
          <ac:spMkLst>
            <pc:docMk/>
            <pc:sldMk cId="3072414262" sldId="337"/>
            <ac:spMk id="20" creationId="{2522066A-97EB-4D14-8096-7533B6CF0EA3}"/>
          </ac:spMkLst>
        </pc:spChg>
        <pc:spChg chg="mod">
          <ac:chgData name="Wyman, Hilary" userId="f3bca22b-3a42-4d89-8a24-ce254d13f28a" providerId="ADAL" clId="{F305C9E2-EBA4-47E3-AB30-B8D36CF4629A}" dt="2021-05-17T15:55:50.375" v="384" actId="255"/>
          <ac:spMkLst>
            <pc:docMk/>
            <pc:sldMk cId="3072414262" sldId="337"/>
            <ac:spMk id="21" creationId="{6354CB8E-062B-43E9-B3F5-C0936C7EAF69}"/>
          </ac:spMkLst>
        </pc:spChg>
        <pc:grpChg chg="mod">
          <ac:chgData name="Wyman, Hilary" userId="f3bca22b-3a42-4d89-8a24-ce254d13f28a" providerId="ADAL" clId="{F305C9E2-EBA4-47E3-AB30-B8D36CF4629A}" dt="2021-05-17T15:54:32.766" v="371" actId="1076"/>
          <ac:grpSpMkLst>
            <pc:docMk/>
            <pc:sldMk cId="3072414262" sldId="337"/>
            <ac:grpSpMk id="7" creationId="{3D0C12B3-264B-4103-85EC-08D5477EDFAB}"/>
          </ac:grpSpMkLst>
        </pc:grpChg>
        <pc:grpChg chg="mod">
          <ac:chgData name="Wyman, Hilary" userId="f3bca22b-3a42-4d89-8a24-ce254d13f28a" providerId="ADAL" clId="{F305C9E2-EBA4-47E3-AB30-B8D36CF4629A}" dt="2021-05-17T16:00:36.889" v="443" actId="1076"/>
          <ac:grpSpMkLst>
            <pc:docMk/>
            <pc:sldMk cId="3072414262" sldId="337"/>
            <ac:grpSpMk id="12" creationId="{0992D963-861E-4D1A-AE04-A9B756A67D5F}"/>
          </ac:grpSpMkLst>
        </pc:grpChg>
        <pc:grpChg chg="mod">
          <ac:chgData name="Wyman, Hilary" userId="f3bca22b-3a42-4d89-8a24-ce254d13f28a" providerId="ADAL" clId="{F305C9E2-EBA4-47E3-AB30-B8D36CF4629A}" dt="2021-05-17T16:00:30.717" v="442" actId="1035"/>
          <ac:grpSpMkLst>
            <pc:docMk/>
            <pc:sldMk cId="3072414262" sldId="337"/>
            <ac:grpSpMk id="16" creationId="{8FF4662A-3439-4924-81F7-EBC80C327BAC}"/>
          </ac:grpSpMkLst>
        </pc:grpChg>
      </pc:sldChg>
      <pc:sldChg chg="addSp delSp modSp mod">
        <pc:chgData name="Wyman, Hilary" userId="f3bca22b-3a42-4d89-8a24-ce254d13f28a" providerId="ADAL" clId="{F305C9E2-EBA4-47E3-AB30-B8D36CF4629A}" dt="2021-05-18T16:52:48.103" v="2426" actId="20577"/>
        <pc:sldMkLst>
          <pc:docMk/>
          <pc:sldMk cId="886482572" sldId="349"/>
        </pc:sldMkLst>
        <pc:spChg chg="mod">
          <ac:chgData name="Wyman, Hilary" userId="f3bca22b-3a42-4d89-8a24-ce254d13f28a" providerId="ADAL" clId="{F305C9E2-EBA4-47E3-AB30-B8D36CF4629A}" dt="2021-05-18T09:27:27.522" v="996" actId="18245"/>
          <ac:spMkLst>
            <pc:docMk/>
            <pc:sldMk cId="886482572" sldId="349"/>
            <ac:spMk id="3" creationId="{83CAA212-87FC-4013-A8B7-B54EAB832428}"/>
          </ac:spMkLst>
        </pc:spChg>
        <pc:spChg chg="del">
          <ac:chgData name="Wyman, Hilary" userId="f3bca22b-3a42-4d89-8a24-ce254d13f28a" providerId="ADAL" clId="{F305C9E2-EBA4-47E3-AB30-B8D36CF4629A}" dt="2021-05-18T09:25:45.446" v="982" actId="478"/>
          <ac:spMkLst>
            <pc:docMk/>
            <pc:sldMk cId="886482572" sldId="349"/>
            <ac:spMk id="4" creationId="{57B4842D-6B1B-4F72-BDB0-73C24908A2AA}"/>
          </ac:spMkLst>
        </pc:spChg>
        <pc:spChg chg="del">
          <ac:chgData name="Wyman, Hilary" userId="f3bca22b-3a42-4d89-8a24-ce254d13f28a" providerId="ADAL" clId="{F305C9E2-EBA4-47E3-AB30-B8D36CF4629A}" dt="2021-05-18T09:25:48.212" v="983" actId="478"/>
          <ac:spMkLst>
            <pc:docMk/>
            <pc:sldMk cId="886482572" sldId="349"/>
            <ac:spMk id="5" creationId="{27AC0C91-0834-4843-B9F7-D8420CCC3054}"/>
          </ac:spMkLst>
        </pc:spChg>
        <pc:spChg chg="add del mod">
          <ac:chgData name="Wyman, Hilary" userId="f3bca22b-3a42-4d89-8a24-ce254d13f28a" providerId="ADAL" clId="{F305C9E2-EBA4-47E3-AB30-B8D36CF4629A}" dt="2021-05-18T09:27:10.288" v="992"/>
          <ac:spMkLst>
            <pc:docMk/>
            <pc:sldMk cId="886482572" sldId="349"/>
            <ac:spMk id="6" creationId="{B2E76706-BC7A-4256-BE1F-562EEE6ADF84}"/>
          </ac:spMkLst>
        </pc:spChg>
        <pc:spChg chg="mod">
          <ac:chgData name="Wyman, Hilary" userId="f3bca22b-3a42-4d89-8a24-ce254d13f28a" providerId="ADAL" clId="{F305C9E2-EBA4-47E3-AB30-B8D36CF4629A}" dt="2021-05-18T09:27:27.522" v="996" actId="18245"/>
          <ac:spMkLst>
            <pc:docMk/>
            <pc:sldMk cId="886482572" sldId="349"/>
            <ac:spMk id="7" creationId="{1C85A9C4-A483-4979-B698-3361D09F6A2A}"/>
          </ac:spMkLst>
        </pc:spChg>
        <pc:spChg chg="mod">
          <ac:chgData name="Wyman, Hilary" userId="f3bca22b-3a42-4d89-8a24-ce254d13f28a" providerId="ADAL" clId="{F305C9E2-EBA4-47E3-AB30-B8D36CF4629A}" dt="2021-05-18T09:27:27.522" v="996" actId="18245"/>
          <ac:spMkLst>
            <pc:docMk/>
            <pc:sldMk cId="886482572" sldId="349"/>
            <ac:spMk id="8" creationId="{81635310-C75A-4074-945B-2491DE830A21}"/>
          </ac:spMkLst>
        </pc:spChg>
        <pc:spChg chg="mod">
          <ac:chgData name="Wyman, Hilary" userId="f3bca22b-3a42-4d89-8a24-ce254d13f28a" providerId="ADAL" clId="{F305C9E2-EBA4-47E3-AB30-B8D36CF4629A}" dt="2021-05-18T09:27:27.522" v="996" actId="18245"/>
          <ac:spMkLst>
            <pc:docMk/>
            <pc:sldMk cId="886482572" sldId="349"/>
            <ac:spMk id="9" creationId="{5A42CE36-6FFC-452C-B972-0E76D1C9FDC2}"/>
          </ac:spMkLst>
        </pc:spChg>
        <pc:spChg chg="mod">
          <ac:chgData name="Wyman, Hilary" userId="f3bca22b-3a42-4d89-8a24-ce254d13f28a" providerId="ADAL" clId="{F305C9E2-EBA4-47E3-AB30-B8D36CF4629A}" dt="2021-05-18T09:27:27.522" v="996" actId="18245"/>
          <ac:spMkLst>
            <pc:docMk/>
            <pc:sldMk cId="886482572" sldId="349"/>
            <ac:spMk id="10" creationId="{ABF07144-4A90-4BC4-8BBA-2EDDF411CBA7}"/>
          </ac:spMkLst>
        </pc:spChg>
        <pc:spChg chg="mod">
          <ac:chgData name="Wyman, Hilary" userId="f3bca22b-3a42-4d89-8a24-ce254d13f28a" providerId="ADAL" clId="{F305C9E2-EBA4-47E3-AB30-B8D36CF4629A}" dt="2021-05-18T09:27:27.522" v="996" actId="18245"/>
          <ac:spMkLst>
            <pc:docMk/>
            <pc:sldMk cId="886482572" sldId="349"/>
            <ac:spMk id="11" creationId="{0E29B6EB-A246-4DD5-961F-060B1743AE38}"/>
          </ac:spMkLst>
        </pc:spChg>
        <pc:spChg chg="mod">
          <ac:chgData name="Wyman, Hilary" userId="f3bca22b-3a42-4d89-8a24-ce254d13f28a" providerId="ADAL" clId="{F305C9E2-EBA4-47E3-AB30-B8D36CF4629A}" dt="2021-05-18T09:26:39.171" v="985" actId="18245"/>
          <ac:spMkLst>
            <pc:docMk/>
            <pc:sldMk cId="886482572" sldId="349"/>
            <ac:spMk id="13" creationId="{D17D7ABF-056C-4280-8AB7-3BEA4508078E}"/>
          </ac:spMkLst>
        </pc:spChg>
        <pc:grpChg chg="mod">
          <ac:chgData name="Wyman, Hilary" userId="f3bca22b-3a42-4d89-8a24-ce254d13f28a" providerId="ADAL" clId="{F305C9E2-EBA4-47E3-AB30-B8D36CF4629A}" dt="2021-05-18T09:27:27.522" v="996" actId="18245"/>
          <ac:grpSpMkLst>
            <pc:docMk/>
            <pc:sldMk cId="886482572" sldId="349"/>
            <ac:grpSpMk id="2" creationId="{B371B767-1FA9-4EC5-B606-8B9149468E31}"/>
          </ac:grpSpMkLst>
        </pc:grpChg>
        <pc:graphicFrameChg chg="add del mod">
          <ac:chgData name="Wyman, Hilary" userId="f3bca22b-3a42-4d89-8a24-ce254d13f28a" providerId="ADAL" clId="{F305C9E2-EBA4-47E3-AB30-B8D36CF4629A}" dt="2021-05-18T16:52:48.103" v="2426" actId="20577"/>
          <ac:graphicFrameMkLst>
            <pc:docMk/>
            <pc:sldMk cId="886482572" sldId="349"/>
            <ac:graphicFrameMk id="12" creationId="{701A9355-D133-4B3F-A80A-8D03E68FDAD6}"/>
          </ac:graphicFrameMkLst>
        </pc:graphicFrameChg>
      </pc:sldChg>
      <pc:sldChg chg="addSp delSp modSp mod">
        <pc:chgData name="Wyman, Hilary" userId="f3bca22b-3a42-4d89-8a24-ce254d13f28a" providerId="ADAL" clId="{F305C9E2-EBA4-47E3-AB30-B8D36CF4629A}" dt="2021-05-18T13:32:22.634" v="1408" actId="20577"/>
        <pc:sldMkLst>
          <pc:docMk/>
          <pc:sldMk cId="1444275591" sldId="395"/>
        </pc:sldMkLst>
        <pc:spChg chg="mod">
          <ac:chgData name="Wyman, Hilary" userId="f3bca22b-3a42-4d89-8a24-ce254d13f28a" providerId="ADAL" clId="{F305C9E2-EBA4-47E3-AB30-B8D36CF4629A}" dt="2021-05-18T13:32:16.306" v="1406" actId="20577"/>
          <ac:spMkLst>
            <pc:docMk/>
            <pc:sldMk cId="1444275591" sldId="395"/>
            <ac:spMk id="2" creationId="{D67A1D08-866B-4D0D-8F1D-AAEC357FF7B8}"/>
          </ac:spMkLst>
        </pc:spChg>
        <pc:spChg chg="mod">
          <ac:chgData name="Wyman, Hilary" userId="f3bca22b-3a42-4d89-8a24-ce254d13f28a" providerId="ADAL" clId="{F305C9E2-EBA4-47E3-AB30-B8D36CF4629A}" dt="2021-05-18T13:30:50.916" v="1387" actId="1036"/>
          <ac:spMkLst>
            <pc:docMk/>
            <pc:sldMk cId="1444275591" sldId="395"/>
            <ac:spMk id="3" creationId="{E86AED63-CA70-4C2B-8156-6A9CA1550069}"/>
          </ac:spMkLst>
        </pc:spChg>
        <pc:spChg chg="del">
          <ac:chgData name="Wyman, Hilary" userId="f3bca22b-3a42-4d89-8a24-ce254d13f28a" providerId="ADAL" clId="{F305C9E2-EBA4-47E3-AB30-B8D36CF4629A}" dt="2021-05-18T13:28:44.870" v="1346" actId="478"/>
          <ac:spMkLst>
            <pc:docMk/>
            <pc:sldMk cId="1444275591" sldId="395"/>
            <ac:spMk id="4" creationId="{3C2875F6-B7EA-4897-8D1A-FC6690C1E8A8}"/>
          </ac:spMkLst>
        </pc:spChg>
        <pc:spChg chg="mod">
          <ac:chgData name="Wyman, Hilary" userId="f3bca22b-3a42-4d89-8a24-ce254d13f28a" providerId="ADAL" clId="{F305C9E2-EBA4-47E3-AB30-B8D36CF4629A}" dt="2021-05-18T13:31:33.853" v="1394" actId="20577"/>
          <ac:spMkLst>
            <pc:docMk/>
            <pc:sldMk cId="1444275591" sldId="395"/>
            <ac:spMk id="5" creationId="{9E5AFDB8-C0A8-4644-820A-DFC3B763BCCB}"/>
          </ac:spMkLst>
        </pc:spChg>
        <pc:spChg chg="del">
          <ac:chgData name="Wyman, Hilary" userId="f3bca22b-3a42-4d89-8a24-ce254d13f28a" providerId="ADAL" clId="{F305C9E2-EBA4-47E3-AB30-B8D36CF4629A}" dt="2021-05-18T13:21:55.294" v="1340" actId="478"/>
          <ac:spMkLst>
            <pc:docMk/>
            <pc:sldMk cId="1444275591" sldId="395"/>
            <ac:spMk id="6" creationId="{F0E16466-39B0-49F5-88AF-F2414C8F0AF1}"/>
          </ac:spMkLst>
        </pc:spChg>
        <pc:spChg chg="mod">
          <ac:chgData name="Wyman, Hilary" userId="f3bca22b-3a42-4d89-8a24-ce254d13f28a" providerId="ADAL" clId="{F305C9E2-EBA4-47E3-AB30-B8D36CF4629A}" dt="2021-05-18T13:31:18.947" v="1390" actId="20577"/>
          <ac:spMkLst>
            <pc:docMk/>
            <pc:sldMk cId="1444275591" sldId="395"/>
            <ac:spMk id="7" creationId="{1525D133-75D1-4B52-9887-90A4B1E8EE81}"/>
          </ac:spMkLst>
        </pc:spChg>
        <pc:spChg chg="mod">
          <ac:chgData name="Wyman, Hilary" userId="f3bca22b-3a42-4d89-8a24-ce254d13f28a" providerId="ADAL" clId="{F305C9E2-EBA4-47E3-AB30-B8D36CF4629A}" dt="2021-05-18T13:31:13.369" v="1388" actId="20577"/>
          <ac:spMkLst>
            <pc:docMk/>
            <pc:sldMk cId="1444275591" sldId="395"/>
            <ac:spMk id="8" creationId="{7AE0927E-57B9-4F4D-91C7-DB4E39A43198}"/>
          </ac:spMkLst>
        </pc:spChg>
        <pc:spChg chg="mod">
          <ac:chgData name="Wyman, Hilary" userId="f3bca22b-3a42-4d89-8a24-ce254d13f28a" providerId="ADAL" clId="{F305C9E2-EBA4-47E3-AB30-B8D36CF4629A}" dt="2021-05-18T13:29:23.510" v="1356" actId="20577"/>
          <ac:spMkLst>
            <pc:docMk/>
            <pc:sldMk cId="1444275591" sldId="395"/>
            <ac:spMk id="9" creationId="{8952A46A-4284-4307-9E12-008F0EC7D77A}"/>
          </ac:spMkLst>
        </pc:spChg>
        <pc:spChg chg="mod">
          <ac:chgData name="Wyman, Hilary" userId="f3bca22b-3a42-4d89-8a24-ce254d13f28a" providerId="ADAL" clId="{F305C9E2-EBA4-47E3-AB30-B8D36CF4629A}" dt="2021-05-18T13:32:22.634" v="1408" actId="20577"/>
          <ac:spMkLst>
            <pc:docMk/>
            <pc:sldMk cId="1444275591" sldId="395"/>
            <ac:spMk id="10" creationId="{F1AE668D-7007-4B57-AEB6-12752AB5D31F}"/>
          </ac:spMkLst>
        </pc:spChg>
        <pc:spChg chg="add mod">
          <ac:chgData name="Wyman, Hilary" userId="f3bca22b-3a42-4d89-8a24-ce254d13f28a" providerId="ADAL" clId="{F305C9E2-EBA4-47E3-AB30-B8D36CF4629A}" dt="2021-05-18T13:28:46.464" v="1347"/>
          <ac:spMkLst>
            <pc:docMk/>
            <pc:sldMk cId="1444275591" sldId="395"/>
            <ac:spMk id="11" creationId="{6F7BCF74-7021-4CE5-AFC9-04C8CE46A063}"/>
          </ac:spMkLst>
        </pc:spChg>
      </pc:sldChg>
      <pc:sldChg chg="del">
        <pc:chgData name="Wyman, Hilary" userId="f3bca22b-3a42-4d89-8a24-ce254d13f28a" providerId="ADAL" clId="{F305C9E2-EBA4-47E3-AB30-B8D36CF4629A}" dt="2021-05-18T15:26:41.932" v="1945" actId="2696"/>
        <pc:sldMkLst>
          <pc:docMk/>
          <pc:sldMk cId="2895022190" sldId="459"/>
        </pc:sldMkLst>
      </pc:sldChg>
      <pc:sldChg chg="addSp delSp modSp mod">
        <pc:chgData name="Wyman, Hilary" userId="f3bca22b-3a42-4d89-8a24-ce254d13f28a" providerId="ADAL" clId="{F305C9E2-EBA4-47E3-AB30-B8D36CF4629A}" dt="2021-05-18T15:26:01.495" v="1943" actId="20577"/>
        <pc:sldMkLst>
          <pc:docMk/>
          <pc:sldMk cId="661343639" sldId="504"/>
        </pc:sldMkLst>
        <pc:spChg chg="del">
          <ac:chgData name="Wyman, Hilary" userId="f3bca22b-3a42-4d89-8a24-ce254d13f28a" providerId="ADAL" clId="{F305C9E2-EBA4-47E3-AB30-B8D36CF4629A}" dt="2021-05-18T14:09:11.701" v="1767" actId="478"/>
          <ac:spMkLst>
            <pc:docMk/>
            <pc:sldMk cId="661343639" sldId="504"/>
            <ac:spMk id="4" creationId="{968966F2-7464-4E64-9752-09410A7041E7}"/>
          </ac:spMkLst>
        </pc:spChg>
        <pc:spChg chg="del">
          <ac:chgData name="Wyman, Hilary" userId="f3bca22b-3a42-4d89-8a24-ce254d13f28a" providerId="ADAL" clId="{F305C9E2-EBA4-47E3-AB30-B8D36CF4629A}" dt="2021-05-18T14:09:13.967" v="1768" actId="478"/>
          <ac:spMkLst>
            <pc:docMk/>
            <pc:sldMk cId="661343639" sldId="504"/>
            <ac:spMk id="5" creationId="{F9F35BEA-6971-4E90-B228-F5D96D348F98}"/>
          </ac:spMkLst>
        </pc:spChg>
        <pc:spChg chg="add mod">
          <ac:chgData name="Wyman, Hilary" userId="f3bca22b-3a42-4d89-8a24-ce254d13f28a" providerId="ADAL" clId="{F305C9E2-EBA4-47E3-AB30-B8D36CF4629A}" dt="2021-05-18T14:09:15.420" v="1769"/>
          <ac:spMkLst>
            <pc:docMk/>
            <pc:sldMk cId="661343639" sldId="504"/>
            <ac:spMk id="8" creationId="{0F7008D8-7FD5-4CAA-8E78-5CCA33446E76}"/>
          </ac:spMkLst>
        </pc:spChg>
        <pc:spChg chg="mod">
          <ac:chgData name="Wyman, Hilary" userId="f3bca22b-3a42-4d89-8a24-ce254d13f28a" providerId="ADAL" clId="{F305C9E2-EBA4-47E3-AB30-B8D36CF4629A}" dt="2021-05-18T15:26:01.495" v="1943" actId="20577"/>
          <ac:spMkLst>
            <pc:docMk/>
            <pc:sldMk cId="661343639" sldId="504"/>
            <ac:spMk id="12" creationId="{042862BF-D034-4534-8540-DCDD40B72060}"/>
          </ac:spMkLst>
        </pc:spChg>
        <pc:spChg chg="mod">
          <ac:chgData name="Wyman, Hilary" userId="f3bca22b-3a42-4d89-8a24-ce254d13f28a" providerId="ADAL" clId="{F305C9E2-EBA4-47E3-AB30-B8D36CF4629A}" dt="2021-05-18T15:19:22.370" v="1904" actId="20577"/>
          <ac:spMkLst>
            <pc:docMk/>
            <pc:sldMk cId="661343639" sldId="504"/>
            <ac:spMk id="13" creationId="{3E880DF8-503A-4E95-B227-1B53B0757B60}"/>
          </ac:spMkLst>
        </pc:spChg>
        <pc:spChg chg="mod">
          <ac:chgData name="Wyman, Hilary" userId="f3bca22b-3a42-4d89-8a24-ce254d13f28a" providerId="ADAL" clId="{F305C9E2-EBA4-47E3-AB30-B8D36CF4629A}" dt="2021-05-18T15:17:22.230" v="1856" actId="1076"/>
          <ac:spMkLst>
            <pc:docMk/>
            <pc:sldMk cId="661343639" sldId="504"/>
            <ac:spMk id="16" creationId="{7732600E-5DFA-43BD-91E9-7F7E87D9A32B}"/>
          </ac:spMkLst>
        </pc:spChg>
        <pc:picChg chg="mod">
          <ac:chgData name="Wyman, Hilary" userId="f3bca22b-3a42-4d89-8a24-ce254d13f28a" providerId="ADAL" clId="{F305C9E2-EBA4-47E3-AB30-B8D36CF4629A}" dt="2021-05-18T15:17:40.105" v="1857" actId="1076"/>
          <ac:picMkLst>
            <pc:docMk/>
            <pc:sldMk cId="661343639" sldId="504"/>
            <ac:picMk id="15" creationId="{6F942729-CFB4-442E-90C9-58B63E6807A3}"/>
          </ac:picMkLst>
        </pc:picChg>
      </pc:sldChg>
      <pc:sldChg chg="addSp delSp modSp mod">
        <pc:chgData name="Wyman, Hilary" userId="f3bca22b-3a42-4d89-8a24-ce254d13f28a" providerId="ADAL" clId="{F305C9E2-EBA4-47E3-AB30-B8D36CF4629A}" dt="2021-05-18T16:09:45.361" v="2302" actId="20577"/>
        <pc:sldMkLst>
          <pc:docMk/>
          <pc:sldMk cId="1999229809" sldId="522"/>
        </pc:sldMkLst>
        <pc:spChg chg="add del">
          <ac:chgData name="Wyman, Hilary" userId="f3bca22b-3a42-4d89-8a24-ce254d13f28a" providerId="ADAL" clId="{F305C9E2-EBA4-47E3-AB30-B8D36CF4629A}" dt="2021-05-18T16:03:56.127" v="2201" actId="478"/>
          <ac:spMkLst>
            <pc:docMk/>
            <pc:sldMk cId="1999229809" sldId="522"/>
            <ac:spMk id="5" creationId="{7F9D5422-4B65-425A-8D11-4FC5B027D419}"/>
          </ac:spMkLst>
        </pc:spChg>
        <pc:spChg chg="add mod">
          <ac:chgData name="Wyman, Hilary" userId="f3bca22b-3a42-4d89-8a24-ce254d13f28a" providerId="ADAL" clId="{F305C9E2-EBA4-47E3-AB30-B8D36CF4629A}" dt="2021-05-18T16:04:04.315" v="2202"/>
          <ac:spMkLst>
            <pc:docMk/>
            <pc:sldMk cId="1999229809" sldId="522"/>
            <ac:spMk id="6" creationId="{6713B2F8-2984-447C-B633-3EC6C7E214F4}"/>
          </ac:spMkLst>
        </pc:spChg>
        <pc:spChg chg="del">
          <ac:chgData name="Wyman, Hilary" userId="f3bca22b-3a42-4d89-8a24-ce254d13f28a" providerId="ADAL" clId="{F305C9E2-EBA4-47E3-AB30-B8D36CF4629A}" dt="2021-05-18T16:03:26.330" v="2198" actId="478"/>
          <ac:spMkLst>
            <pc:docMk/>
            <pc:sldMk cId="1999229809" sldId="522"/>
            <ac:spMk id="7" creationId="{275C8FF0-A516-48A8-B0C2-3DEFC8A686D4}"/>
          </ac:spMkLst>
        </pc:spChg>
        <pc:spChg chg="mod">
          <ac:chgData name="Wyman, Hilary" userId="f3bca22b-3a42-4d89-8a24-ce254d13f28a" providerId="ADAL" clId="{F305C9E2-EBA4-47E3-AB30-B8D36CF4629A}" dt="2021-05-18T16:09:45.361" v="2302" actId="20577"/>
          <ac:spMkLst>
            <pc:docMk/>
            <pc:sldMk cId="1999229809" sldId="522"/>
            <ac:spMk id="10" creationId="{7AF24DC2-8DF3-4B9A-8457-9E3458821D12}"/>
          </ac:spMkLst>
        </pc:spChg>
      </pc:sldChg>
      <pc:sldChg chg="addSp delSp modSp mod">
        <pc:chgData name="Wyman, Hilary" userId="f3bca22b-3a42-4d89-8a24-ce254d13f28a" providerId="ADAL" clId="{F305C9E2-EBA4-47E3-AB30-B8D36CF4629A}" dt="2021-05-18T13:46:40.489" v="1577" actId="6549"/>
        <pc:sldMkLst>
          <pc:docMk/>
          <pc:sldMk cId="990763420" sldId="523"/>
        </pc:sldMkLst>
        <pc:spChg chg="del">
          <ac:chgData name="Wyman, Hilary" userId="f3bca22b-3a42-4d89-8a24-ce254d13f28a" providerId="ADAL" clId="{F305C9E2-EBA4-47E3-AB30-B8D36CF4629A}" dt="2021-05-18T13:38:15.975" v="1410" actId="478"/>
          <ac:spMkLst>
            <pc:docMk/>
            <pc:sldMk cId="990763420" sldId="523"/>
            <ac:spMk id="5" creationId="{90173B47-879A-43B5-9E88-92245C5B0437}"/>
          </ac:spMkLst>
        </pc:spChg>
        <pc:spChg chg="add mod">
          <ac:chgData name="Wyman, Hilary" userId="f3bca22b-3a42-4d89-8a24-ce254d13f28a" providerId="ADAL" clId="{F305C9E2-EBA4-47E3-AB30-B8D36CF4629A}" dt="2021-05-18T13:38:17.819" v="1411"/>
          <ac:spMkLst>
            <pc:docMk/>
            <pc:sldMk cId="990763420" sldId="523"/>
            <ac:spMk id="6" creationId="{054BAF12-F101-488A-9BB5-1618F14D9879}"/>
          </ac:spMkLst>
        </pc:spChg>
        <pc:spChg chg="del">
          <ac:chgData name="Wyman, Hilary" userId="f3bca22b-3a42-4d89-8a24-ce254d13f28a" providerId="ADAL" clId="{F305C9E2-EBA4-47E3-AB30-B8D36CF4629A}" dt="2021-05-18T13:38:01.975" v="1409" actId="478"/>
          <ac:spMkLst>
            <pc:docMk/>
            <pc:sldMk cId="990763420" sldId="523"/>
            <ac:spMk id="7" creationId="{B90A99CD-D8B3-4DA2-8C0F-5098C76DEFE5}"/>
          </ac:spMkLst>
        </pc:spChg>
        <pc:spChg chg="mod">
          <ac:chgData name="Wyman, Hilary" userId="f3bca22b-3a42-4d89-8a24-ce254d13f28a" providerId="ADAL" clId="{F305C9E2-EBA4-47E3-AB30-B8D36CF4629A}" dt="2021-05-18T13:46:40.489" v="1577" actId="6549"/>
          <ac:spMkLst>
            <pc:docMk/>
            <pc:sldMk cId="990763420" sldId="523"/>
            <ac:spMk id="12" creationId="{658758B9-C710-4081-ABB4-9B4EBE121010}"/>
          </ac:spMkLst>
        </pc:spChg>
      </pc:sldChg>
      <pc:sldChg chg="addSp delSp modSp mod">
        <pc:chgData name="Wyman, Hilary" userId="f3bca22b-3a42-4d89-8a24-ce254d13f28a" providerId="ADAL" clId="{F305C9E2-EBA4-47E3-AB30-B8D36CF4629A}" dt="2021-05-18T15:42:16.429" v="2047"/>
        <pc:sldMkLst>
          <pc:docMk/>
          <pc:sldMk cId="1406083133" sldId="524"/>
        </pc:sldMkLst>
        <pc:spChg chg="del">
          <ac:chgData name="Wyman, Hilary" userId="f3bca22b-3a42-4d89-8a24-ce254d13f28a" providerId="ADAL" clId="{F305C9E2-EBA4-47E3-AB30-B8D36CF4629A}" dt="2021-05-18T15:26:57.057" v="1947" actId="478"/>
          <ac:spMkLst>
            <pc:docMk/>
            <pc:sldMk cId="1406083133" sldId="524"/>
            <ac:spMk id="7" creationId="{5FFD9219-626F-4A29-9FF9-847F8E737F4E}"/>
          </ac:spMkLst>
        </pc:spChg>
        <pc:spChg chg="del">
          <ac:chgData name="Wyman, Hilary" userId="f3bca22b-3a42-4d89-8a24-ce254d13f28a" providerId="ADAL" clId="{F305C9E2-EBA4-47E3-AB30-B8D36CF4629A}" dt="2021-05-18T15:26:45.651" v="1946" actId="478"/>
          <ac:spMkLst>
            <pc:docMk/>
            <pc:sldMk cId="1406083133" sldId="524"/>
            <ac:spMk id="8" creationId="{877A5163-06D1-4606-8EB5-829B1389E1C2}"/>
          </ac:spMkLst>
        </pc:spChg>
        <pc:spChg chg="add mod">
          <ac:chgData name="Wyman, Hilary" userId="f3bca22b-3a42-4d89-8a24-ce254d13f28a" providerId="ADAL" clId="{F305C9E2-EBA4-47E3-AB30-B8D36CF4629A}" dt="2021-05-18T15:26:58.541" v="1948"/>
          <ac:spMkLst>
            <pc:docMk/>
            <pc:sldMk cId="1406083133" sldId="524"/>
            <ac:spMk id="10" creationId="{F3032064-A6C0-440B-921B-4F80F81A0A8E}"/>
          </ac:spMkLst>
        </pc:spChg>
        <pc:spChg chg="mod">
          <ac:chgData name="Wyman, Hilary" userId="f3bca22b-3a42-4d89-8a24-ce254d13f28a" providerId="ADAL" clId="{F305C9E2-EBA4-47E3-AB30-B8D36CF4629A}" dt="2021-05-18T15:30:51.696" v="1957" actId="20577"/>
          <ac:spMkLst>
            <pc:docMk/>
            <pc:sldMk cId="1406083133" sldId="524"/>
            <ac:spMk id="13" creationId="{14A4624F-BAE7-4149-AC69-F2A33639DF08}"/>
          </ac:spMkLst>
        </pc:spChg>
        <pc:spChg chg="mod">
          <ac:chgData name="Wyman, Hilary" userId="f3bca22b-3a42-4d89-8a24-ce254d13f28a" providerId="ADAL" clId="{F305C9E2-EBA4-47E3-AB30-B8D36CF4629A}" dt="2021-05-18T15:33:16.040" v="1997" actId="948"/>
          <ac:spMkLst>
            <pc:docMk/>
            <pc:sldMk cId="1406083133" sldId="524"/>
            <ac:spMk id="15" creationId="{570D407D-55F2-4B43-8F62-8FF942EC4A85}"/>
          </ac:spMkLst>
        </pc:spChg>
        <pc:spChg chg="mod">
          <ac:chgData name="Wyman, Hilary" userId="f3bca22b-3a42-4d89-8a24-ce254d13f28a" providerId="ADAL" clId="{F305C9E2-EBA4-47E3-AB30-B8D36CF4629A}" dt="2021-05-18T15:39:27.149" v="2036" actId="1076"/>
          <ac:spMkLst>
            <pc:docMk/>
            <pc:sldMk cId="1406083133" sldId="524"/>
            <ac:spMk id="16" creationId="{FE54988F-B266-4935-B1E0-BEAE8A315E8C}"/>
          </ac:spMkLst>
        </pc:spChg>
        <pc:spChg chg="mod">
          <ac:chgData name="Wyman, Hilary" userId="f3bca22b-3a42-4d89-8a24-ce254d13f28a" providerId="ADAL" clId="{F305C9E2-EBA4-47E3-AB30-B8D36CF4629A}" dt="2021-05-18T15:33:00.821" v="1996" actId="1036"/>
          <ac:spMkLst>
            <pc:docMk/>
            <pc:sldMk cId="1406083133" sldId="524"/>
            <ac:spMk id="17" creationId="{427AE644-D7EF-4975-BE8E-86965291EB86}"/>
          </ac:spMkLst>
        </pc:spChg>
        <pc:spChg chg="mod">
          <ac:chgData name="Wyman, Hilary" userId="f3bca22b-3a42-4d89-8a24-ce254d13f28a" providerId="ADAL" clId="{F305C9E2-EBA4-47E3-AB30-B8D36CF4629A}" dt="2021-05-18T15:33:00.821" v="1996" actId="1036"/>
          <ac:spMkLst>
            <pc:docMk/>
            <pc:sldMk cId="1406083133" sldId="524"/>
            <ac:spMk id="18" creationId="{A2C56A2E-39B4-4056-9843-3846DE375D39}"/>
          </ac:spMkLst>
        </pc:spChg>
        <pc:picChg chg="mod">
          <ac:chgData name="Wyman, Hilary" userId="f3bca22b-3a42-4d89-8a24-ce254d13f28a" providerId="ADAL" clId="{F305C9E2-EBA4-47E3-AB30-B8D36CF4629A}" dt="2021-05-18T15:42:16.429" v="2047"/>
          <ac:picMkLst>
            <pc:docMk/>
            <pc:sldMk cId="1406083133" sldId="524"/>
            <ac:picMk id="3" creationId="{639210DB-45E0-41B1-8827-F26289538E71}"/>
          </ac:picMkLst>
        </pc:picChg>
      </pc:sldChg>
      <pc:sldChg chg="addSp delSp modSp mod">
        <pc:chgData name="Wyman, Hilary" userId="f3bca22b-3a42-4d89-8a24-ce254d13f28a" providerId="ADAL" clId="{F305C9E2-EBA4-47E3-AB30-B8D36CF4629A}" dt="2021-05-18T13:54:01.402" v="1622"/>
        <pc:sldMkLst>
          <pc:docMk/>
          <pc:sldMk cId="3675623129" sldId="548"/>
        </pc:sldMkLst>
        <pc:spChg chg="add mod">
          <ac:chgData name="Wyman, Hilary" userId="f3bca22b-3a42-4d89-8a24-ce254d13f28a" providerId="ADAL" clId="{F305C9E2-EBA4-47E3-AB30-B8D36CF4629A}" dt="2021-05-18T13:47:40.958" v="1582"/>
          <ac:spMkLst>
            <pc:docMk/>
            <pc:sldMk cId="3675623129" sldId="548"/>
            <ac:spMk id="6" creationId="{54F89100-8721-4143-A3AE-F97E29FA908F}"/>
          </ac:spMkLst>
        </pc:spChg>
        <pc:spChg chg="del">
          <ac:chgData name="Wyman, Hilary" userId="f3bca22b-3a42-4d89-8a24-ce254d13f28a" providerId="ADAL" clId="{F305C9E2-EBA4-47E3-AB30-B8D36CF4629A}" dt="2021-05-18T13:46:54.520" v="1578" actId="478"/>
          <ac:spMkLst>
            <pc:docMk/>
            <pc:sldMk cId="3675623129" sldId="548"/>
            <ac:spMk id="8" creationId="{7A771E0D-92DE-43F5-A09A-9AC88E22F407}"/>
          </ac:spMkLst>
        </pc:spChg>
        <pc:spChg chg="mod">
          <ac:chgData name="Wyman, Hilary" userId="f3bca22b-3a42-4d89-8a24-ce254d13f28a" providerId="ADAL" clId="{F305C9E2-EBA4-47E3-AB30-B8D36CF4629A}" dt="2021-05-18T13:52:40.427" v="1620" actId="1076"/>
          <ac:spMkLst>
            <pc:docMk/>
            <pc:sldMk cId="3675623129" sldId="548"/>
            <ac:spMk id="9" creationId="{1C4F4C93-C8CC-4F0C-8ABF-9C8DF782085F}"/>
          </ac:spMkLst>
        </pc:spChg>
        <pc:spChg chg="del">
          <ac:chgData name="Wyman, Hilary" userId="f3bca22b-3a42-4d89-8a24-ce254d13f28a" providerId="ADAL" clId="{F305C9E2-EBA4-47E3-AB30-B8D36CF4629A}" dt="2021-05-18T13:47:39.707" v="1581" actId="478"/>
          <ac:spMkLst>
            <pc:docMk/>
            <pc:sldMk cId="3675623129" sldId="548"/>
            <ac:spMk id="13" creationId="{B207B17B-4FAC-4E78-9FF9-410271577832}"/>
          </ac:spMkLst>
        </pc:spChg>
        <pc:graphicFrameChg chg="mod">
          <ac:chgData name="Wyman, Hilary" userId="f3bca22b-3a42-4d89-8a24-ce254d13f28a" providerId="ADAL" clId="{F305C9E2-EBA4-47E3-AB30-B8D36CF4629A}" dt="2021-05-18T13:54:01.402" v="1622"/>
          <ac:graphicFrameMkLst>
            <pc:docMk/>
            <pc:sldMk cId="3675623129" sldId="548"/>
            <ac:graphicFrameMk id="10" creationId="{8E8F085F-E319-4DB1-A5E0-11EB4C793523}"/>
          </ac:graphicFrameMkLst>
        </pc:graphicFrameChg>
      </pc:sldChg>
      <pc:sldChg chg="addSp delSp modSp mod">
        <pc:chgData name="Wyman, Hilary" userId="f3bca22b-3a42-4d89-8a24-ce254d13f28a" providerId="ADAL" clId="{F305C9E2-EBA4-47E3-AB30-B8D36CF4629A}" dt="2021-05-17T16:53:51.095" v="647" actId="120"/>
        <pc:sldMkLst>
          <pc:docMk/>
          <pc:sldMk cId="1326847316" sldId="562"/>
        </pc:sldMkLst>
        <pc:spChg chg="mod">
          <ac:chgData name="Wyman, Hilary" userId="f3bca22b-3a42-4d89-8a24-ce254d13f28a" providerId="ADAL" clId="{F305C9E2-EBA4-47E3-AB30-B8D36CF4629A}" dt="2021-05-17T16:53:51.095" v="647" actId="120"/>
          <ac:spMkLst>
            <pc:docMk/>
            <pc:sldMk cId="1326847316" sldId="562"/>
            <ac:spMk id="2" creationId="{923B0F8B-2EC1-4829-A271-3C20CB2CE0E9}"/>
          </ac:spMkLst>
        </pc:spChg>
        <pc:spChg chg="add del mod">
          <ac:chgData name="Wyman, Hilary" userId="f3bca22b-3a42-4d89-8a24-ce254d13f28a" providerId="ADAL" clId="{F305C9E2-EBA4-47E3-AB30-B8D36CF4629A}" dt="2021-05-17T16:51:32.050" v="622" actId="767"/>
          <ac:spMkLst>
            <pc:docMk/>
            <pc:sldMk cId="1326847316" sldId="562"/>
            <ac:spMk id="3" creationId="{6A8ECBBE-8444-4534-B359-6DEC54A2FDCA}"/>
          </ac:spMkLst>
        </pc:spChg>
      </pc:sldChg>
      <pc:sldChg chg="addSp delSp modSp mod">
        <pc:chgData name="Wyman, Hilary" userId="f3bca22b-3a42-4d89-8a24-ce254d13f28a" providerId="ADAL" clId="{F305C9E2-EBA4-47E3-AB30-B8D36CF4629A}" dt="2021-05-28T09:15:14.837" v="2435" actId="478"/>
        <pc:sldMkLst>
          <pc:docMk/>
          <pc:sldMk cId="304668556" sldId="563"/>
        </pc:sldMkLst>
        <pc:spChg chg="mod">
          <ac:chgData name="Wyman, Hilary" userId="f3bca22b-3a42-4d89-8a24-ce254d13f28a" providerId="ADAL" clId="{F305C9E2-EBA4-47E3-AB30-B8D36CF4629A}" dt="2021-05-18T13:55:13.553" v="1624" actId="207"/>
          <ac:spMkLst>
            <pc:docMk/>
            <pc:sldMk cId="304668556" sldId="563"/>
            <ac:spMk id="6" creationId="{A9F190FA-8CAA-4971-9A4F-D852710FC7D0}"/>
          </ac:spMkLst>
        </pc:spChg>
        <pc:picChg chg="add del mod">
          <ac:chgData name="Wyman, Hilary" userId="f3bca22b-3a42-4d89-8a24-ce254d13f28a" providerId="ADAL" clId="{F305C9E2-EBA4-47E3-AB30-B8D36CF4629A}" dt="2021-05-28T09:15:14.213" v="2434"/>
          <ac:picMkLst>
            <pc:docMk/>
            <pc:sldMk cId="304668556" sldId="563"/>
            <ac:picMk id="2" creationId="{681F7B5F-C3C9-483F-BC0E-E3BAD9CCE95F}"/>
          </ac:picMkLst>
        </pc:picChg>
        <pc:picChg chg="add del mod">
          <ac:chgData name="Wyman, Hilary" userId="f3bca22b-3a42-4d89-8a24-ce254d13f28a" providerId="ADAL" clId="{F305C9E2-EBA4-47E3-AB30-B8D36CF4629A}" dt="2021-05-28T09:15:14.837" v="2435" actId="478"/>
          <ac:picMkLst>
            <pc:docMk/>
            <pc:sldMk cId="304668556" sldId="563"/>
            <ac:picMk id="3" creationId="{A332034A-C6CA-4436-B12C-C4D2F034F488}"/>
          </ac:picMkLst>
        </pc:picChg>
      </pc:sldChg>
      <pc:sldChg chg="modSp mod">
        <pc:chgData name="Wyman, Hilary" userId="f3bca22b-3a42-4d89-8a24-ce254d13f28a" providerId="ADAL" clId="{F305C9E2-EBA4-47E3-AB30-B8D36CF4629A}" dt="2021-05-18T08:25:42.227" v="768" actId="1076"/>
        <pc:sldMkLst>
          <pc:docMk/>
          <pc:sldMk cId="559927543" sldId="564"/>
        </pc:sldMkLst>
        <pc:spChg chg="mod">
          <ac:chgData name="Wyman, Hilary" userId="f3bca22b-3a42-4d89-8a24-ce254d13f28a" providerId="ADAL" clId="{F305C9E2-EBA4-47E3-AB30-B8D36CF4629A}" dt="2021-05-18T08:23:46.648" v="762" actId="120"/>
          <ac:spMkLst>
            <pc:docMk/>
            <pc:sldMk cId="559927543" sldId="564"/>
            <ac:spMk id="2" creationId="{21EB4622-A4CA-4594-8100-9B5AC4D7D2CF}"/>
          </ac:spMkLst>
        </pc:spChg>
        <pc:spChg chg="mod">
          <ac:chgData name="Wyman, Hilary" userId="f3bca22b-3a42-4d89-8a24-ce254d13f28a" providerId="ADAL" clId="{F305C9E2-EBA4-47E3-AB30-B8D36CF4629A}" dt="2021-05-18T08:23:26.289" v="759" actId="1076"/>
          <ac:spMkLst>
            <pc:docMk/>
            <pc:sldMk cId="559927543" sldId="564"/>
            <ac:spMk id="3" creationId="{591028FA-09B5-474B-8611-B16B161B0D36}"/>
          </ac:spMkLst>
        </pc:spChg>
        <pc:spChg chg="mod">
          <ac:chgData name="Wyman, Hilary" userId="f3bca22b-3a42-4d89-8a24-ce254d13f28a" providerId="ADAL" clId="{F305C9E2-EBA4-47E3-AB30-B8D36CF4629A}" dt="2021-05-18T08:25:42.227" v="768" actId="1076"/>
          <ac:spMkLst>
            <pc:docMk/>
            <pc:sldMk cId="559927543" sldId="564"/>
            <ac:spMk id="6" creationId="{3AA67B4B-31D2-4929-90B5-45780F2CE3D9}"/>
          </ac:spMkLst>
        </pc:spChg>
      </pc:sldChg>
      <pc:sldChg chg="del">
        <pc:chgData name="Wyman, Hilary" userId="f3bca22b-3a42-4d89-8a24-ce254d13f28a" providerId="ADAL" clId="{F305C9E2-EBA4-47E3-AB30-B8D36CF4629A}" dt="2021-05-18T08:29:48.428" v="815" actId="2696"/>
        <pc:sldMkLst>
          <pc:docMk/>
          <pc:sldMk cId="1403543819" sldId="565"/>
        </pc:sldMkLst>
      </pc:sldChg>
      <pc:sldChg chg="modSp del mod">
        <pc:chgData name="Wyman, Hilary" userId="f3bca22b-3a42-4d89-8a24-ce254d13f28a" providerId="ADAL" clId="{F305C9E2-EBA4-47E3-AB30-B8D36CF4629A}" dt="2021-05-18T08:22:55.414" v="750" actId="2696"/>
        <pc:sldMkLst>
          <pc:docMk/>
          <pc:sldMk cId="1568864793" sldId="566"/>
        </pc:sldMkLst>
        <pc:spChg chg="mod">
          <ac:chgData name="Wyman, Hilary" userId="f3bca22b-3a42-4d89-8a24-ce254d13f28a" providerId="ADAL" clId="{F305C9E2-EBA4-47E3-AB30-B8D36CF4629A}" dt="2021-05-18T08:17:03.509" v="671" actId="14100"/>
          <ac:spMkLst>
            <pc:docMk/>
            <pc:sldMk cId="1568864793" sldId="566"/>
            <ac:spMk id="8" creationId="{424B0F65-77AD-4F90-BE6F-EF67587CE8F0}"/>
          </ac:spMkLst>
        </pc:spChg>
      </pc:sldChg>
      <pc:sldChg chg="addSp delSp modSp mod">
        <pc:chgData name="Wyman, Hilary" userId="f3bca22b-3a42-4d89-8a24-ce254d13f28a" providerId="ADAL" clId="{F305C9E2-EBA4-47E3-AB30-B8D36CF4629A}" dt="2021-05-17T15:45:02.315" v="324" actId="20577"/>
        <pc:sldMkLst>
          <pc:docMk/>
          <pc:sldMk cId="3268009516" sldId="567"/>
        </pc:sldMkLst>
        <pc:spChg chg="add mod ord topLvl">
          <ac:chgData name="Wyman, Hilary" userId="f3bca22b-3a42-4d89-8a24-ce254d13f28a" providerId="ADAL" clId="{F305C9E2-EBA4-47E3-AB30-B8D36CF4629A}" dt="2021-05-17T15:41:18.440" v="289" actId="14100"/>
          <ac:spMkLst>
            <pc:docMk/>
            <pc:sldMk cId="3268009516" sldId="567"/>
            <ac:spMk id="2" creationId="{854C69BE-3533-4D48-90AA-F56A7CDA0B1A}"/>
          </ac:spMkLst>
        </pc:spChg>
        <pc:spChg chg="del">
          <ac:chgData name="Wyman, Hilary" userId="f3bca22b-3a42-4d89-8a24-ce254d13f28a" providerId="ADAL" clId="{F305C9E2-EBA4-47E3-AB30-B8D36CF4629A}" dt="2021-05-17T14:31:11.212" v="47" actId="478"/>
          <ac:spMkLst>
            <pc:docMk/>
            <pc:sldMk cId="3268009516" sldId="567"/>
            <ac:spMk id="7" creationId="{456E2D41-4E9D-465A-B7A3-C9B5700ACCBB}"/>
          </ac:spMkLst>
        </pc:spChg>
        <pc:spChg chg="add mod topLvl">
          <ac:chgData name="Wyman, Hilary" userId="f3bca22b-3a42-4d89-8a24-ce254d13f28a" providerId="ADAL" clId="{F305C9E2-EBA4-47E3-AB30-B8D36CF4629A}" dt="2021-05-17T15:44:23.424" v="320" actId="1036"/>
          <ac:spMkLst>
            <pc:docMk/>
            <pc:sldMk cId="3268009516" sldId="567"/>
            <ac:spMk id="9" creationId="{62BCF1A4-8009-4BFC-A2F4-D38BABEF7BBE}"/>
          </ac:spMkLst>
        </pc:spChg>
        <pc:spChg chg="add mod">
          <ac:chgData name="Wyman, Hilary" userId="f3bca22b-3a42-4d89-8a24-ce254d13f28a" providerId="ADAL" clId="{F305C9E2-EBA4-47E3-AB30-B8D36CF4629A}" dt="2021-05-17T15:44:34.268" v="321" actId="1076"/>
          <ac:spMkLst>
            <pc:docMk/>
            <pc:sldMk cId="3268009516" sldId="567"/>
            <ac:spMk id="10" creationId="{F3EC3F41-71D8-4FFF-9528-392E0A19897E}"/>
          </ac:spMkLst>
        </pc:spChg>
        <pc:grpChg chg="add del mod">
          <ac:chgData name="Wyman, Hilary" userId="f3bca22b-3a42-4d89-8a24-ce254d13f28a" providerId="ADAL" clId="{F305C9E2-EBA4-47E3-AB30-B8D36CF4629A}" dt="2021-05-17T14:36:51.771" v="92" actId="165"/>
          <ac:grpSpMkLst>
            <pc:docMk/>
            <pc:sldMk cId="3268009516" sldId="567"/>
            <ac:grpSpMk id="3" creationId="{957D2E9D-2708-43D6-A7BE-3752E1C25C16}"/>
          </ac:grpSpMkLst>
        </pc:grpChg>
        <pc:graphicFrameChg chg="del">
          <ac:chgData name="Wyman, Hilary" userId="f3bca22b-3a42-4d89-8a24-ce254d13f28a" providerId="ADAL" clId="{F305C9E2-EBA4-47E3-AB30-B8D36CF4629A}" dt="2021-05-17T14:31:11.212" v="47" actId="478"/>
          <ac:graphicFrameMkLst>
            <pc:docMk/>
            <pc:sldMk cId="3268009516" sldId="567"/>
            <ac:graphicFrameMk id="6" creationId="{2FA6204A-D8F2-4D2C-8F54-AD17D68C3FC2}"/>
          </ac:graphicFrameMkLst>
        </pc:graphicFrameChg>
        <pc:graphicFrameChg chg="add mod modGraphic">
          <ac:chgData name="Wyman, Hilary" userId="f3bca22b-3a42-4d89-8a24-ce254d13f28a" providerId="ADAL" clId="{F305C9E2-EBA4-47E3-AB30-B8D36CF4629A}" dt="2021-05-17T15:45:02.315" v="324" actId="20577"/>
          <ac:graphicFrameMkLst>
            <pc:docMk/>
            <pc:sldMk cId="3268009516" sldId="567"/>
            <ac:graphicFrameMk id="11" creationId="{E1BBB21B-C1B2-4F28-9AA3-6BB3A07E53DE}"/>
          </ac:graphicFrameMkLst>
        </pc:graphicFrameChg>
      </pc:sldChg>
      <pc:sldChg chg="addSp delSp modSp mod">
        <pc:chgData name="Wyman, Hilary" userId="f3bca22b-3a42-4d89-8a24-ce254d13f28a" providerId="ADAL" clId="{F305C9E2-EBA4-47E3-AB30-B8D36CF4629A}" dt="2021-05-18T09:56:16.487" v="1332" actId="20577"/>
        <pc:sldMkLst>
          <pc:docMk/>
          <pc:sldMk cId="4004423800" sldId="568"/>
        </pc:sldMkLst>
        <pc:spChg chg="add mod">
          <ac:chgData name="Wyman, Hilary" userId="f3bca22b-3a42-4d89-8a24-ce254d13f28a" providerId="ADAL" clId="{F305C9E2-EBA4-47E3-AB30-B8D36CF4629A}" dt="2021-05-18T08:36:46.193" v="859"/>
          <ac:spMkLst>
            <pc:docMk/>
            <pc:sldMk cId="4004423800" sldId="568"/>
            <ac:spMk id="4" creationId="{8B1E59ED-9F90-42D7-AE17-8600937670FD}"/>
          </ac:spMkLst>
        </pc:spChg>
        <pc:spChg chg="mod">
          <ac:chgData name="Wyman, Hilary" userId="f3bca22b-3a42-4d89-8a24-ce254d13f28a" providerId="ADAL" clId="{F305C9E2-EBA4-47E3-AB30-B8D36CF4629A}" dt="2021-05-18T09:56:16.487" v="1332" actId="20577"/>
          <ac:spMkLst>
            <pc:docMk/>
            <pc:sldMk cId="4004423800" sldId="568"/>
            <ac:spMk id="6" creationId="{8FA7E450-C2A6-4B23-B1E8-23D539CC7762}"/>
          </ac:spMkLst>
        </pc:spChg>
        <pc:spChg chg="del">
          <ac:chgData name="Wyman, Hilary" userId="f3bca22b-3a42-4d89-8a24-ce254d13f28a" providerId="ADAL" clId="{F305C9E2-EBA4-47E3-AB30-B8D36CF4629A}" dt="2021-05-18T08:36:38.131" v="858" actId="478"/>
          <ac:spMkLst>
            <pc:docMk/>
            <pc:sldMk cId="4004423800" sldId="568"/>
            <ac:spMk id="7" creationId="{51709116-DA9A-4319-A952-480705C0EB9B}"/>
          </ac:spMkLst>
        </pc:spChg>
      </pc:sldChg>
      <pc:sldChg chg="addSp delSp modSp mod">
        <pc:chgData name="Wyman, Hilary" userId="f3bca22b-3a42-4d89-8a24-ce254d13f28a" providerId="ADAL" clId="{F305C9E2-EBA4-47E3-AB30-B8D36CF4629A}" dt="2021-05-18T13:40:03.882" v="1478" actId="20577"/>
        <pc:sldMkLst>
          <pc:docMk/>
          <pc:sldMk cId="3118865810" sldId="569"/>
        </pc:sldMkLst>
        <pc:spChg chg="add del mod">
          <ac:chgData name="Wyman, Hilary" userId="f3bca22b-3a42-4d89-8a24-ce254d13f28a" providerId="ADAL" clId="{F305C9E2-EBA4-47E3-AB30-B8D36CF4629A}" dt="2021-05-18T09:32:35.906" v="1031" actId="478"/>
          <ac:spMkLst>
            <pc:docMk/>
            <pc:sldMk cId="3118865810" sldId="569"/>
            <ac:spMk id="3" creationId="{C1640BF3-7AAA-452E-A486-894D573D1DC3}"/>
          </ac:spMkLst>
        </pc:spChg>
        <pc:spChg chg="add mod">
          <ac:chgData name="Wyman, Hilary" userId="f3bca22b-3a42-4d89-8a24-ce254d13f28a" providerId="ADAL" clId="{F305C9E2-EBA4-47E3-AB30-B8D36CF4629A}" dt="2021-05-18T09:32:37.406" v="1032"/>
          <ac:spMkLst>
            <pc:docMk/>
            <pc:sldMk cId="3118865810" sldId="569"/>
            <ac:spMk id="6" creationId="{32576226-FDB5-4B93-96A6-77BD6E2420FE}"/>
          </ac:spMkLst>
        </pc:spChg>
        <pc:spChg chg="del">
          <ac:chgData name="Wyman, Hilary" userId="f3bca22b-3a42-4d89-8a24-ce254d13f28a" providerId="ADAL" clId="{F305C9E2-EBA4-47E3-AB30-B8D36CF4629A}" dt="2021-05-18T09:32:33.223" v="1030" actId="478"/>
          <ac:spMkLst>
            <pc:docMk/>
            <pc:sldMk cId="3118865810" sldId="569"/>
            <ac:spMk id="7" creationId="{E7759E29-41CD-43AA-8F1E-E374C1A4FD6F}"/>
          </ac:spMkLst>
        </pc:spChg>
        <pc:spChg chg="mod">
          <ac:chgData name="Wyman, Hilary" userId="f3bca22b-3a42-4d89-8a24-ce254d13f28a" providerId="ADAL" clId="{F305C9E2-EBA4-47E3-AB30-B8D36CF4629A}" dt="2021-05-18T13:40:03.882" v="1478" actId="20577"/>
          <ac:spMkLst>
            <pc:docMk/>
            <pc:sldMk cId="3118865810" sldId="569"/>
            <ac:spMk id="8" creationId="{863179B9-3BD3-4706-8555-C6DA77E58C98}"/>
          </ac:spMkLst>
        </pc:spChg>
      </pc:sldChg>
      <pc:sldChg chg="addSp delSp modSp mod">
        <pc:chgData name="Wyman, Hilary" userId="f3bca22b-3a42-4d89-8a24-ce254d13f28a" providerId="ADAL" clId="{F305C9E2-EBA4-47E3-AB30-B8D36CF4629A}" dt="2021-05-18T16:53:09.478" v="2427" actId="20577"/>
        <pc:sldMkLst>
          <pc:docMk/>
          <pc:sldMk cId="2526528467" sldId="570"/>
        </pc:sldMkLst>
        <pc:spChg chg="add del mod">
          <ac:chgData name="Wyman, Hilary" userId="f3bca22b-3a42-4d89-8a24-ce254d13f28a" providerId="ADAL" clId="{F305C9E2-EBA4-47E3-AB30-B8D36CF4629A}" dt="2021-05-18T09:30:37.822" v="1018" actId="478"/>
          <ac:spMkLst>
            <pc:docMk/>
            <pc:sldMk cId="2526528467" sldId="570"/>
            <ac:spMk id="3" creationId="{C01E416C-A21C-4D8A-9ABC-3F2375433A0A}"/>
          </ac:spMkLst>
        </pc:spChg>
        <pc:spChg chg="del">
          <ac:chgData name="Wyman, Hilary" userId="f3bca22b-3a42-4d89-8a24-ce254d13f28a" providerId="ADAL" clId="{F305C9E2-EBA4-47E3-AB30-B8D36CF4629A}" dt="2021-05-18T09:30:35.034" v="1017" actId="478"/>
          <ac:spMkLst>
            <pc:docMk/>
            <pc:sldMk cId="2526528467" sldId="570"/>
            <ac:spMk id="6" creationId="{3549AE51-3FE3-413A-9C93-414C3A1EDCF0}"/>
          </ac:spMkLst>
        </pc:spChg>
        <pc:spChg chg="mod">
          <ac:chgData name="Wyman, Hilary" userId="f3bca22b-3a42-4d89-8a24-ce254d13f28a" providerId="ADAL" clId="{F305C9E2-EBA4-47E3-AB30-B8D36CF4629A}" dt="2021-05-18T09:31:52.798" v="1027" actId="1076"/>
          <ac:spMkLst>
            <pc:docMk/>
            <pc:sldMk cId="2526528467" sldId="570"/>
            <ac:spMk id="7" creationId="{2474A89D-E191-4452-90B4-22F656BAD39F}"/>
          </ac:spMkLst>
        </pc:spChg>
        <pc:spChg chg="add mod">
          <ac:chgData name="Wyman, Hilary" userId="f3bca22b-3a42-4d89-8a24-ce254d13f28a" providerId="ADAL" clId="{F305C9E2-EBA4-47E3-AB30-B8D36CF4629A}" dt="2021-05-18T09:30:44.768" v="1019"/>
          <ac:spMkLst>
            <pc:docMk/>
            <pc:sldMk cId="2526528467" sldId="570"/>
            <ac:spMk id="9" creationId="{B954F918-C31E-4AE5-AD48-8965B677FB9F}"/>
          </ac:spMkLst>
        </pc:spChg>
        <pc:graphicFrameChg chg="mod">
          <ac:chgData name="Wyman, Hilary" userId="f3bca22b-3a42-4d89-8a24-ce254d13f28a" providerId="ADAL" clId="{F305C9E2-EBA4-47E3-AB30-B8D36CF4629A}" dt="2021-05-18T16:53:09.478" v="2427" actId="20577"/>
          <ac:graphicFrameMkLst>
            <pc:docMk/>
            <pc:sldMk cId="2526528467" sldId="570"/>
            <ac:graphicFrameMk id="8" creationId="{EBC136A6-43E5-4150-B5A1-6FD2A82EF68D}"/>
          </ac:graphicFrameMkLst>
        </pc:graphicFrameChg>
        <pc:picChg chg="mod">
          <ac:chgData name="Wyman, Hilary" userId="f3bca22b-3a42-4d89-8a24-ce254d13f28a" providerId="ADAL" clId="{F305C9E2-EBA4-47E3-AB30-B8D36CF4629A}" dt="2021-05-18T09:32:11.937" v="1029" actId="1076"/>
          <ac:picMkLst>
            <pc:docMk/>
            <pc:sldMk cId="2526528467" sldId="570"/>
            <ac:picMk id="10" creationId="{EAAC0CE2-B407-4B7B-A9D2-6F3F571086B2}"/>
          </ac:picMkLst>
        </pc:picChg>
      </pc:sldChg>
      <pc:sldChg chg="addSp delSp modSp mod">
        <pc:chgData name="Wyman, Hilary" userId="f3bca22b-3a42-4d89-8a24-ce254d13f28a" providerId="ADAL" clId="{F305C9E2-EBA4-47E3-AB30-B8D36CF4629A}" dt="2021-05-18T14:08:48.748" v="1766" actId="1036"/>
        <pc:sldMkLst>
          <pc:docMk/>
          <pc:sldMk cId="3560136568" sldId="571"/>
        </pc:sldMkLst>
        <pc:spChg chg="add mod">
          <ac:chgData name="Wyman, Hilary" userId="f3bca22b-3a42-4d89-8a24-ce254d13f28a" providerId="ADAL" clId="{F305C9E2-EBA4-47E3-AB30-B8D36CF4629A}" dt="2021-05-18T14:06:32.623" v="1730"/>
          <ac:spMkLst>
            <pc:docMk/>
            <pc:sldMk cId="3560136568" sldId="571"/>
            <ac:spMk id="4" creationId="{B82148D7-BFC6-4C35-884B-A5EA7FCEA62E}"/>
          </ac:spMkLst>
        </pc:spChg>
        <pc:spChg chg="del">
          <ac:chgData name="Wyman, Hilary" userId="f3bca22b-3a42-4d89-8a24-ce254d13f28a" providerId="ADAL" clId="{F305C9E2-EBA4-47E3-AB30-B8D36CF4629A}" dt="2021-05-18T14:06:22.733" v="1729" actId="478"/>
          <ac:spMkLst>
            <pc:docMk/>
            <pc:sldMk cId="3560136568" sldId="571"/>
            <ac:spMk id="6" creationId="{505A6F7F-DB97-4ADC-A491-E410115C74A8}"/>
          </ac:spMkLst>
        </pc:spChg>
        <pc:spChg chg="mod">
          <ac:chgData name="Wyman, Hilary" userId="f3bca22b-3a42-4d89-8a24-ce254d13f28a" providerId="ADAL" clId="{F305C9E2-EBA4-47E3-AB30-B8D36CF4629A}" dt="2021-05-18T14:08:48.748" v="1766" actId="1036"/>
          <ac:spMkLst>
            <pc:docMk/>
            <pc:sldMk cId="3560136568" sldId="571"/>
            <ac:spMk id="8" creationId="{908B7D20-812A-4327-9CB3-B11439333DBB}"/>
          </ac:spMkLst>
        </pc:spChg>
      </pc:sldChg>
      <pc:sldChg chg="addSp delSp modSp mod">
        <pc:chgData name="Wyman, Hilary" userId="f3bca22b-3a42-4d89-8a24-ce254d13f28a" providerId="ADAL" clId="{F305C9E2-EBA4-47E3-AB30-B8D36CF4629A}" dt="2021-05-18T16:33:00.809" v="2424" actId="20577"/>
        <pc:sldMkLst>
          <pc:docMk/>
          <pc:sldMk cId="396994408" sldId="572"/>
        </pc:sldMkLst>
        <pc:spChg chg="del">
          <ac:chgData name="Wyman, Hilary" userId="f3bca22b-3a42-4d89-8a24-ce254d13f28a" providerId="ADAL" clId="{F305C9E2-EBA4-47E3-AB30-B8D36CF4629A}" dt="2021-05-18T16:26:02.904" v="2303" actId="478"/>
          <ac:spMkLst>
            <pc:docMk/>
            <pc:sldMk cId="396994408" sldId="572"/>
            <ac:spMk id="2" creationId="{7DC7D1EC-0E76-4259-857D-63FF7E0BF13B}"/>
          </ac:spMkLst>
        </pc:spChg>
        <pc:spChg chg="mod">
          <ac:chgData name="Wyman, Hilary" userId="f3bca22b-3a42-4d89-8a24-ce254d13f28a" providerId="ADAL" clId="{F305C9E2-EBA4-47E3-AB30-B8D36CF4629A}" dt="2021-05-18T16:33:00.809" v="2424" actId="20577"/>
          <ac:spMkLst>
            <pc:docMk/>
            <pc:sldMk cId="396994408" sldId="572"/>
            <ac:spMk id="3" creationId="{494FD0C6-8A0F-48BE-A2CA-EDB661E499D1}"/>
          </ac:spMkLst>
        </pc:spChg>
        <pc:spChg chg="add del mod">
          <ac:chgData name="Wyman, Hilary" userId="f3bca22b-3a42-4d89-8a24-ce254d13f28a" providerId="ADAL" clId="{F305C9E2-EBA4-47E3-AB30-B8D36CF4629A}" dt="2021-05-18T16:26:19.076" v="2304" actId="478"/>
          <ac:spMkLst>
            <pc:docMk/>
            <pc:sldMk cId="396994408" sldId="572"/>
            <ac:spMk id="5" creationId="{A7B90A40-9071-4611-A60E-BF03D679AEEE}"/>
          </ac:spMkLst>
        </pc:spChg>
        <pc:spChg chg="add mod">
          <ac:chgData name="Wyman, Hilary" userId="f3bca22b-3a42-4d89-8a24-ce254d13f28a" providerId="ADAL" clId="{F305C9E2-EBA4-47E3-AB30-B8D36CF4629A}" dt="2021-05-18T16:26:20.826" v="2305"/>
          <ac:spMkLst>
            <pc:docMk/>
            <pc:sldMk cId="396994408" sldId="572"/>
            <ac:spMk id="6" creationId="{30F966D2-ADFC-4714-98D1-4E85C769C1E6}"/>
          </ac:spMkLst>
        </pc:spChg>
      </pc:sldChg>
      <pc:sldChg chg="modSp add mod">
        <pc:chgData name="Wyman, Hilary" userId="f3bca22b-3a42-4d89-8a24-ce254d13f28a" providerId="ADAL" clId="{F305C9E2-EBA4-47E3-AB30-B8D36CF4629A}" dt="2021-05-17T15:47:20.299" v="340" actId="20577"/>
        <pc:sldMkLst>
          <pc:docMk/>
          <pc:sldMk cId="2795878560" sldId="573"/>
        </pc:sldMkLst>
        <pc:spChg chg="mod">
          <ac:chgData name="Wyman, Hilary" userId="f3bca22b-3a42-4d89-8a24-ce254d13f28a" providerId="ADAL" clId="{F305C9E2-EBA4-47E3-AB30-B8D36CF4629A}" dt="2021-05-17T15:46:11.877" v="333" actId="20577"/>
          <ac:spMkLst>
            <pc:docMk/>
            <pc:sldMk cId="2795878560" sldId="573"/>
            <ac:spMk id="7" creationId="{456E2D41-4E9D-465A-B7A3-C9B5700ACCBB}"/>
          </ac:spMkLst>
        </pc:spChg>
        <pc:graphicFrameChg chg="mod">
          <ac:chgData name="Wyman, Hilary" userId="f3bca22b-3a42-4d89-8a24-ce254d13f28a" providerId="ADAL" clId="{F305C9E2-EBA4-47E3-AB30-B8D36CF4629A}" dt="2021-05-17T15:47:20.299" v="340" actId="20577"/>
          <ac:graphicFrameMkLst>
            <pc:docMk/>
            <pc:sldMk cId="2795878560" sldId="573"/>
            <ac:graphicFrameMk id="6" creationId="{2FA6204A-D8F2-4D2C-8F54-AD17D68C3FC2}"/>
          </ac:graphicFrameMkLst>
        </pc:graphicFrameChg>
      </pc:sldChg>
      <pc:sldChg chg="addSp delSp modSp add mod">
        <pc:chgData name="Wyman, Hilary" userId="f3bca22b-3a42-4d89-8a24-ce254d13f28a" providerId="ADAL" clId="{F305C9E2-EBA4-47E3-AB30-B8D36CF4629A}" dt="2021-05-18T08:45:11.051" v="981" actId="167"/>
        <pc:sldMkLst>
          <pc:docMk/>
          <pc:sldMk cId="3501187871" sldId="574"/>
        </pc:sldMkLst>
        <pc:spChg chg="add del mod ord">
          <ac:chgData name="Wyman, Hilary" userId="f3bca22b-3a42-4d89-8a24-ce254d13f28a" providerId="ADAL" clId="{F305C9E2-EBA4-47E3-AB30-B8D36CF4629A}" dt="2021-05-18T08:18:23.352" v="687" actId="11529"/>
          <ac:spMkLst>
            <pc:docMk/>
            <pc:sldMk cId="3501187871" sldId="574"/>
            <ac:spMk id="4" creationId="{68F78FB2-3D00-4CBF-B611-F9A4E6A8232B}"/>
          </ac:spMkLst>
        </pc:spChg>
        <pc:spChg chg="add del mod">
          <ac:chgData name="Wyman, Hilary" userId="f3bca22b-3a42-4d89-8a24-ce254d13f28a" providerId="ADAL" clId="{F305C9E2-EBA4-47E3-AB30-B8D36CF4629A}" dt="2021-05-18T08:16:19.931" v="666"/>
          <ac:spMkLst>
            <pc:docMk/>
            <pc:sldMk cId="3501187871" sldId="574"/>
            <ac:spMk id="5" creationId="{6DECAB12-5DEF-4561-8311-ADE29CF3489F}"/>
          </ac:spMkLst>
        </pc:spChg>
        <pc:spChg chg="del">
          <ac:chgData name="Wyman, Hilary" userId="f3bca22b-3a42-4d89-8a24-ce254d13f28a" providerId="ADAL" clId="{F305C9E2-EBA4-47E3-AB30-B8D36CF4629A}" dt="2021-05-18T08:15:50.377" v="664" actId="478"/>
          <ac:spMkLst>
            <pc:docMk/>
            <pc:sldMk cId="3501187871" sldId="574"/>
            <ac:spMk id="6" creationId="{A9F190FA-8CAA-4971-9A4F-D852710FC7D0}"/>
          </ac:spMkLst>
        </pc:spChg>
        <pc:spChg chg="add del">
          <ac:chgData name="Wyman, Hilary" userId="f3bca22b-3a42-4d89-8a24-ce254d13f28a" providerId="ADAL" clId="{F305C9E2-EBA4-47E3-AB30-B8D36CF4629A}" dt="2021-05-18T08:19:17.212" v="691" actId="478"/>
          <ac:spMkLst>
            <pc:docMk/>
            <pc:sldMk cId="3501187871" sldId="574"/>
            <ac:spMk id="14" creationId="{0E2FC8C6-1C96-4AE2-BBBD-0236F86E0569}"/>
          </ac:spMkLst>
        </pc:spChg>
        <pc:spChg chg="add del mod ord">
          <ac:chgData name="Wyman, Hilary" userId="f3bca22b-3a42-4d89-8a24-ce254d13f28a" providerId="ADAL" clId="{F305C9E2-EBA4-47E3-AB30-B8D36CF4629A}" dt="2021-05-18T08:40:03.865" v="865" actId="478"/>
          <ac:spMkLst>
            <pc:docMk/>
            <pc:sldMk cId="3501187871" sldId="574"/>
            <ac:spMk id="15" creationId="{3792702A-7E81-4FF7-8278-B2E895944C8B}"/>
          </ac:spMkLst>
        </pc:spChg>
        <pc:spChg chg="add mod">
          <ac:chgData name="Wyman, Hilary" userId="f3bca22b-3a42-4d89-8a24-ce254d13f28a" providerId="ADAL" clId="{F305C9E2-EBA4-47E3-AB30-B8D36CF4629A}" dt="2021-05-18T08:22:39.134" v="749" actId="1076"/>
          <ac:spMkLst>
            <pc:docMk/>
            <pc:sldMk cId="3501187871" sldId="574"/>
            <ac:spMk id="16" creationId="{8900A0B0-8770-487F-A8F9-6E6BD729F27B}"/>
          </ac:spMkLst>
        </pc:spChg>
        <pc:spChg chg="add mod">
          <ac:chgData name="Wyman, Hilary" userId="f3bca22b-3a42-4d89-8a24-ce254d13f28a" providerId="ADAL" clId="{F305C9E2-EBA4-47E3-AB30-B8D36CF4629A}" dt="2021-05-18T08:40:08.192" v="866"/>
          <ac:spMkLst>
            <pc:docMk/>
            <pc:sldMk cId="3501187871" sldId="574"/>
            <ac:spMk id="23" creationId="{7323B820-72B9-4656-89B3-6D15A1338677}"/>
          </ac:spMkLst>
        </pc:spChg>
        <pc:spChg chg="add mod">
          <ac:chgData name="Wyman, Hilary" userId="f3bca22b-3a42-4d89-8a24-ce254d13f28a" providerId="ADAL" clId="{F305C9E2-EBA4-47E3-AB30-B8D36CF4629A}" dt="2021-05-18T08:40:08.192" v="866"/>
          <ac:spMkLst>
            <pc:docMk/>
            <pc:sldMk cId="3501187871" sldId="574"/>
            <ac:spMk id="24" creationId="{898279F1-40CF-4503-ABF1-6B27300CF1FA}"/>
          </ac:spMkLst>
        </pc:spChg>
        <pc:spChg chg="add mod">
          <ac:chgData name="Wyman, Hilary" userId="f3bca22b-3a42-4d89-8a24-ce254d13f28a" providerId="ADAL" clId="{F305C9E2-EBA4-47E3-AB30-B8D36CF4629A}" dt="2021-05-18T08:40:08.192" v="866"/>
          <ac:spMkLst>
            <pc:docMk/>
            <pc:sldMk cId="3501187871" sldId="574"/>
            <ac:spMk id="25" creationId="{06BB6A35-FFDF-48D8-B64C-B042754B8A6D}"/>
          </ac:spMkLst>
        </pc:spChg>
        <pc:spChg chg="add mod">
          <ac:chgData name="Wyman, Hilary" userId="f3bca22b-3a42-4d89-8a24-ce254d13f28a" providerId="ADAL" clId="{F305C9E2-EBA4-47E3-AB30-B8D36CF4629A}" dt="2021-05-18T08:40:08.192" v="866"/>
          <ac:spMkLst>
            <pc:docMk/>
            <pc:sldMk cId="3501187871" sldId="574"/>
            <ac:spMk id="26" creationId="{9B3A2217-B47B-435B-84B0-8EAEAE2D60FE}"/>
          </ac:spMkLst>
        </pc:spChg>
        <pc:spChg chg="add mod">
          <ac:chgData name="Wyman, Hilary" userId="f3bca22b-3a42-4d89-8a24-ce254d13f28a" providerId="ADAL" clId="{F305C9E2-EBA4-47E3-AB30-B8D36CF4629A}" dt="2021-05-18T08:40:08.192" v="866"/>
          <ac:spMkLst>
            <pc:docMk/>
            <pc:sldMk cId="3501187871" sldId="574"/>
            <ac:spMk id="27" creationId="{47F53D46-B9EC-4F9A-B04D-4A4D53F0487D}"/>
          </ac:spMkLst>
        </pc:spChg>
        <pc:spChg chg="add mod">
          <ac:chgData name="Wyman, Hilary" userId="f3bca22b-3a42-4d89-8a24-ce254d13f28a" providerId="ADAL" clId="{F305C9E2-EBA4-47E3-AB30-B8D36CF4629A}" dt="2021-05-18T08:40:08.192" v="866"/>
          <ac:spMkLst>
            <pc:docMk/>
            <pc:sldMk cId="3501187871" sldId="574"/>
            <ac:spMk id="28" creationId="{0B6F1819-B483-41E5-A83D-5FED72E07F04}"/>
          </ac:spMkLst>
        </pc:spChg>
        <pc:spChg chg="add mod">
          <ac:chgData name="Wyman, Hilary" userId="f3bca22b-3a42-4d89-8a24-ce254d13f28a" providerId="ADAL" clId="{F305C9E2-EBA4-47E3-AB30-B8D36CF4629A}" dt="2021-05-18T08:40:08.192" v="866"/>
          <ac:spMkLst>
            <pc:docMk/>
            <pc:sldMk cId="3501187871" sldId="574"/>
            <ac:spMk id="29" creationId="{C061F207-0158-4754-B89E-A9A763810062}"/>
          </ac:spMkLst>
        </pc:spChg>
        <pc:spChg chg="add mod">
          <ac:chgData name="Wyman, Hilary" userId="f3bca22b-3a42-4d89-8a24-ce254d13f28a" providerId="ADAL" clId="{F305C9E2-EBA4-47E3-AB30-B8D36CF4629A}" dt="2021-05-18T08:40:08.192" v="866"/>
          <ac:spMkLst>
            <pc:docMk/>
            <pc:sldMk cId="3501187871" sldId="574"/>
            <ac:spMk id="30" creationId="{BB6253FA-2658-4228-8276-2C7D14F17F72}"/>
          </ac:spMkLst>
        </pc:spChg>
        <pc:spChg chg="add mod">
          <ac:chgData name="Wyman, Hilary" userId="f3bca22b-3a42-4d89-8a24-ce254d13f28a" providerId="ADAL" clId="{F305C9E2-EBA4-47E3-AB30-B8D36CF4629A}" dt="2021-05-18T08:40:08.192" v="866"/>
          <ac:spMkLst>
            <pc:docMk/>
            <pc:sldMk cId="3501187871" sldId="574"/>
            <ac:spMk id="31" creationId="{78B8E339-990A-46AE-A73B-FE52E77373AA}"/>
          </ac:spMkLst>
        </pc:spChg>
        <pc:spChg chg="add mod">
          <ac:chgData name="Wyman, Hilary" userId="f3bca22b-3a42-4d89-8a24-ce254d13f28a" providerId="ADAL" clId="{F305C9E2-EBA4-47E3-AB30-B8D36CF4629A}" dt="2021-05-18T08:40:08.192" v="866"/>
          <ac:spMkLst>
            <pc:docMk/>
            <pc:sldMk cId="3501187871" sldId="574"/>
            <ac:spMk id="32" creationId="{E30BE2A0-E541-4D40-8F26-DEAEE327DAEE}"/>
          </ac:spMkLst>
        </pc:spChg>
        <pc:spChg chg="add mod">
          <ac:chgData name="Wyman, Hilary" userId="f3bca22b-3a42-4d89-8a24-ce254d13f28a" providerId="ADAL" clId="{F305C9E2-EBA4-47E3-AB30-B8D36CF4629A}" dt="2021-05-18T08:40:08.192" v="866"/>
          <ac:spMkLst>
            <pc:docMk/>
            <pc:sldMk cId="3501187871" sldId="574"/>
            <ac:spMk id="33" creationId="{D3110ED0-8B6B-434D-B3E4-D9D32AD93712}"/>
          </ac:spMkLst>
        </pc:spChg>
        <pc:spChg chg="add mod">
          <ac:chgData name="Wyman, Hilary" userId="f3bca22b-3a42-4d89-8a24-ce254d13f28a" providerId="ADAL" clId="{F305C9E2-EBA4-47E3-AB30-B8D36CF4629A}" dt="2021-05-18T08:40:08.192" v="866"/>
          <ac:spMkLst>
            <pc:docMk/>
            <pc:sldMk cId="3501187871" sldId="574"/>
            <ac:spMk id="34" creationId="{D4B0C012-D0B0-4E10-AA19-BA453CDD313B}"/>
          </ac:spMkLst>
        </pc:spChg>
        <pc:spChg chg="add mod">
          <ac:chgData name="Wyman, Hilary" userId="f3bca22b-3a42-4d89-8a24-ce254d13f28a" providerId="ADAL" clId="{F305C9E2-EBA4-47E3-AB30-B8D36CF4629A}" dt="2021-05-18T08:43:51.302" v="973"/>
          <ac:spMkLst>
            <pc:docMk/>
            <pc:sldMk cId="3501187871" sldId="574"/>
            <ac:spMk id="46" creationId="{AB852F37-DCB8-4468-92F0-B290D022E581}"/>
          </ac:spMkLst>
        </pc:spChg>
        <pc:spChg chg="add mod">
          <ac:chgData name="Wyman, Hilary" userId="f3bca22b-3a42-4d89-8a24-ce254d13f28a" providerId="ADAL" clId="{F305C9E2-EBA4-47E3-AB30-B8D36CF4629A}" dt="2021-05-18T08:43:51.302" v="973"/>
          <ac:spMkLst>
            <pc:docMk/>
            <pc:sldMk cId="3501187871" sldId="574"/>
            <ac:spMk id="47" creationId="{9EA5B999-FEC8-4707-90D1-367A49FF0B4F}"/>
          </ac:spMkLst>
        </pc:spChg>
        <pc:spChg chg="add mod">
          <ac:chgData name="Wyman, Hilary" userId="f3bca22b-3a42-4d89-8a24-ce254d13f28a" providerId="ADAL" clId="{F305C9E2-EBA4-47E3-AB30-B8D36CF4629A}" dt="2021-05-18T08:43:51.302" v="973"/>
          <ac:spMkLst>
            <pc:docMk/>
            <pc:sldMk cId="3501187871" sldId="574"/>
            <ac:spMk id="48" creationId="{C86A4D02-3DC7-4804-A57B-BBB9A4284DD9}"/>
          </ac:spMkLst>
        </pc:spChg>
        <pc:spChg chg="add mod">
          <ac:chgData name="Wyman, Hilary" userId="f3bca22b-3a42-4d89-8a24-ce254d13f28a" providerId="ADAL" clId="{F305C9E2-EBA4-47E3-AB30-B8D36CF4629A}" dt="2021-05-18T08:43:51.302" v="973"/>
          <ac:spMkLst>
            <pc:docMk/>
            <pc:sldMk cId="3501187871" sldId="574"/>
            <ac:spMk id="49" creationId="{6908E18C-BA45-4AD8-B440-A4B140A6DFE4}"/>
          </ac:spMkLst>
        </pc:spChg>
        <pc:spChg chg="add mod">
          <ac:chgData name="Wyman, Hilary" userId="f3bca22b-3a42-4d89-8a24-ce254d13f28a" providerId="ADAL" clId="{F305C9E2-EBA4-47E3-AB30-B8D36CF4629A}" dt="2021-05-18T08:43:51.302" v="973"/>
          <ac:spMkLst>
            <pc:docMk/>
            <pc:sldMk cId="3501187871" sldId="574"/>
            <ac:spMk id="50" creationId="{10D7706A-181C-4359-B465-6CE42F75E567}"/>
          </ac:spMkLst>
        </pc:spChg>
        <pc:spChg chg="add mod">
          <ac:chgData name="Wyman, Hilary" userId="f3bca22b-3a42-4d89-8a24-ce254d13f28a" providerId="ADAL" clId="{F305C9E2-EBA4-47E3-AB30-B8D36CF4629A}" dt="2021-05-18T08:43:51.302" v="973"/>
          <ac:spMkLst>
            <pc:docMk/>
            <pc:sldMk cId="3501187871" sldId="574"/>
            <ac:spMk id="51" creationId="{2E13A690-32B5-4EEE-91C6-808017A74D94}"/>
          </ac:spMkLst>
        </pc:spChg>
        <pc:spChg chg="add mod">
          <ac:chgData name="Wyman, Hilary" userId="f3bca22b-3a42-4d89-8a24-ce254d13f28a" providerId="ADAL" clId="{F305C9E2-EBA4-47E3-AB30-B8D36CF4629A}" dt="2021-05-18T08:43:51.302" v="973"/>
          <ac:spMkLst>
            <pc:docMk/>
            <pc:sldMk cId="3501187871" sldId="574"/>
            <ac:spMk id="52" creationId="{6D994E68-275C-41F8-AF1B-040B8A3C83D9}"/>
          </ac:spMkLst>
        </pc:spChg>
        <pc:spChg chg="add mod">
          <ac:chgData name="Wyman, Hilary" userId="f3bca22b-3a42-4d89-8a24-ce254d13f28a" providerId="ADAL" clId="{F305C9E2-EBA4-47E3-AB30-B8D36CF4629A}" dt="2021-05-18T08:43:51.302" v="973"/>
          <ac:spMkLst>
            <pc:docMk/>
            <pc:sldMk cId="3501187871" sldId="574"/>
            <ac:spMk id="53" creationId="{255D47F3-CA8F-4B3E-8840-ECDC38E852B0}"/>
          </ac:spMkLst>
        </pc:spChg>
        <pc:spChg chg="add mod">
          <ac:chgData name="Wyman, Hilary" userId="f3bca22b-3a42-4d89-8a24-ce254d13f28a" providerId="ADAL" clId="{F305C9E2-EBA4-47E3-AB30-B8D36CF4629A}" dt="2021-05-18T08:43:51.302" v="973"/>
          <ac:spMkLst>
            <pc:docMk/>
            <pc:sldMk cId="3501187871" sldId="574"/>
            <ac:spMk id="54" creationId="{E2A23A4B-5239-4086-8077-9F88FD888F0E}"/>
          </ac:spMkLst>
        </pc:spChg>
        <pc:spChg chg="add mod">
          <ac:chgData name="Wyman, Hilary" userId="f3bca22b-3a42-4d89-8a24-ce254d13f28a" providerId="ADAL" clId="{F305C9E2-EBA4-47E3-AB30-B8D36CF4629A}" dt="2021-05-18T08:43:51.302" v="973"/>
          <ac:spMkLst>
            <pc:docMk/>
            <pc:sldMk cId="3501187871" sldId="574"/>
            <ac:spMk id="55" creationId="{5C848606-922F-4B64-BD81-5E467BDD4031}"/>
          </ac:spMkLst>
        </pc:spChg>
        <pc:spChg chg="add mod">
          <ac:chgData name="Wyman, Hilary" userId="f3bca22b-3a42-4d89-8a24-ce254d13f28a" providerId="ADAL" clId="{F305C9E2-EBA4-47E3-AB30-B8D36CF4629A}" dt="2021-05-18T08:43:51.302" v="973"/>
          <ac:spMkLst>
            <pc:docMk/>
            <pc:sldMk cId="3501187871" sldId="574"/>
            <ac:spMk id="56" creationId="{FB7D636C-7C00-47C3-8FC2-99BA2D471C3D}"/>
          </ac:spMkLst>
        </pc:spChg>
        <pc:spChg chg="add mod">
          <ac:chgData name="Wyman, Hilary" userId="f3bca22b-3a42-4d89-8a24-ce254d13f28a" providerId="ADAL" clId="{F305C9E2-EBA4-47E3-AB30-B8D36CF4629A}" dt="2021-05-18T08:43:51.302" v="973"/>
          <ac:spMkLst>
            <pc:docMk/>
            <pc:sldMk cId="3501187871" sldId="574"/>
            <ac:spMk id="57" creationId="{FFE86245-16D9-4280-A054-2AA7AA834877}"/>
          </ac:spMkLst>
        </pc:spChg>
        <pc:spChg chg="add del">
          <ac:chgData name="Wyman, Hilary" userId="f3bca22b-3a42-4d89-8a24-ce254d13f28a" providerId="ADAL" clId="{F305C9E2-EBA4-47E3-AB30-B8D36CF4629A}" dt="2021-05-18T08:44:46.317" v="978" actId="478"/>
          <ac:spMkLst>
            <pc:docMk/>
            <pc:sldMk cId="3501187871" sldId="574"/>
            <ac:spMk id="58" creationId="{4439530D-0ED9-4C07-9C75-B1F872E297AC}"/>
          </ac:spMkLst>
        </pc:spChg>
        <pc:spChg chg="add mod ord">
          <ac:chgData name="Wyman, Hilary" userId="f3bca22b-3a42-4d89-8a24-ce254d13f28a" providerId="ADAL" clId="{F305C9E2-EBA4-47E3-AB30-B8D36CF4629A}" dt="2021-05-18T08:45:11.051" v="981" actId="167"/>
          <ac:spMkLst>
            <pc:docMk/>
            <pc:sldMk cId="3501187871" sldId="574"/>
            <ac:spMk id="59" creationId="{B8F36BB2-00CF-456C-94B6-02F99CBE7592}"/>
          </ac:spMkLst>
        </pc:spChg>
        <pc:grpChg chg="add del mod">
          <ac:chgData name="Wyman, Hilary" userId="f3bca22b-3a42-4d89-8a24-ce254d13f28a" providerId="ADAL" clId="{F305C9E2-EBA4-47E3-AB30-B8D36CF4629A}" dt="2021-05-18T08:42:12.958" v="896" actId="478"/>
          <ac:grpSpMkLst>
            <pc:docMk/>
            <pc:sldMk cId="3501187871" sldId="574"/>
            <ac:grpSpMk id="17" creationId="{5D1221C1-A0D5-4DB6-BC11-F0D30A6B0EAF}"/>
          </ac:grpSpMkLst>
        </pc:grpChg>
        <pc:grpChg chg="add del mod">
          <ac:chgData name="Wyman, Hilary" userId="f3bca22b-3a42-4d89-8a24-ce254d13f28a" providerId="ADAL" clId="{F305C9E2-EBA4-47E3-AB30-B8D36CF4629A}" dt="2021-05-18T08:42:12.958" v="896" actId="478"/>
          <ac:grpSpMkLst>
            <pc:docMk/>
            <pc:sldMk cId="3501187871" sldId="574"/>
            <ac:grpSpMk id="18" creationId="{5E789B30-DAD3-405E-8621-3F60B2C4BE0F}"/>
          </ac:grpSpMkLst>
        </pc:grpChg>
        <pc:grpChg chg="add del mod">
          <ac:chgData name="Wyman, Hilary" userId="f3bca22b-3a42-4d89-8a24-ce254d13f28a" providerId="ADAL" clId="{F305C9E2-EBA4-47E3-AB30-B8D36CF4629A}" dt="2021-05-18T08:42:12.958" v="896" actId="478"/>
          <ac:grpSpMkLst>
            <pc:docMk/>
            <pc:sldMk cId="3501187871" sldId="574"/>
            <ac:grpSpMk id="19" creationId="{85E15A52-C6A7-4192-9D18-9FB0CE706A88}"/>
          </ac:grpSpMkLst>
        </pc:grpChg>
        <pc:grpChg chg="add del mod">
          <ac:chgData name="Wyman, Hilary" userId="f3bca22b-3a42-4d89-8a24-ce254d13f28a" providerId="ADAL" clId="{F305C9E2-EBA4-47E3-AB30-B8D36CF4629A}" dt="2021-05-18T08:42:12.958" v="896" actId="478"/>
          <ac:grpSpMkLst>
            <pc:docMk/>
            <pc:sldMk cId="3501187871" sldId="574"/>
            <ac:grpSpMk id="20" creationId="{9B447636-4F08-487D-9D9F-F0E0A3495323}"/>
          </ac:grpSpMkLst>
        </pc:grpChg>
        <pc:grpChg chg="add del mod">
          <ac:chgData name="Wyman, Hilary" userId="f3bca22b-3a42-4d89-8a24-ce254d13f28a" providerId="ADAL" clId="{F305C9E2-EBA4-47E3-AB30-B8D36CF4629A}" dt="2021-05-18T08:42:12.958" v="896" actId="478"/>
          <ac:grpSpMkLst>
            <pc:docMk/>
            <pc:sldMk cId="3501187871" sldId="574"/>
            <ac:grpSpMk id="21" creationId="{C019BAF2-CACA-4DCD-8099-F883CB97F782}"/>
          </ac:grpSpMkLst>
        </pc:grpChg>
        <pc:grpChg chg="add del mod">
          <ac:chgData name="Wyman, Hilary" userId="f3bca22b-3a42-4d89-8a24-ce254d13f28a" providerId="ADAL" clId="{F305C9E2-EBA4-47E3-AB30-B8D36CF4629A}" dt="2021-05-18T08:42:12.958" v="896" actId="478"/>
          <ac:grpSpMkLst>
            <pc:docMk/>
            <pc:sldMk cId="3501187871" sldId="574"/>
            <ac:grpSpMk id="22" creationId="{DC8822C9-B025-43D7-9B81-AFDD1EAF1C5A}"/>
          </ac:grpSpMkLst>
        </pc:grpChg>
        <pc:grpChg chg="add mod">
          <ac:chgData name="Wyman, Hilary" userId="f3bca22b-3a42-4d89-8a24-ce254d13f28a" providerId="ADAL" clId="{F305C9E2-EBA4-47E3-AB30-B8D36CF4629A}" dt="2021-05-18T08:44:31.520" v="976" actId="1076"/>
          <ac:grpSpMkLst>
            <pc:docMk/>
            <pc:sldMk cId="3501187871" sldId="574"/>
            <ac:grpSpMk id="40" creationId="{73ED9F26-10B5-4856-8EEB-C79E272D35C8}"/>
          </ac:grpSpMkLst>
        </pc:grpChg>
        <pc:grpChg chg="add mod">
          <ac:chgData name="Wyman, Hilary" userId="f3bca22b-3a42-4d89-8a24-ce254d13f28a" providerId="ADAL" clId="{F305C9E2-EBA4-47E3-AB30-B8D36CF4629A}" dt="2021-05-18T08:44:31.520" v="976" actId="1076"/>
          <ac:grpSpMkLst>
            <pc:docMk/>
            <pc:sldMk cId="3501187871" sldId="574"/>
            <ac:grpSpMk id="41" creationId="{0FEFEE13-1B01-4A2F-96E7-9A429925E485}"/>
          </ac:grpSpMkLst>
        </pc:grpChg>
        <pc:grpChg chg="add mod">
          <ac:chgData name="Wyman, Hilary" userId="f3bca22b-3a42-4d89-8a24-ce254d13f28a" providerId="ADAL" clId="{F305C9E2-EBA4-47E3-AB30-B8D36CF4629A}" dt="2021-05-18T08:44:31.520" v="976" actId="1076"/>
          <ac:grpSpMkLst>
            <pc:docMk/>
            <pc:sldMk cId="3501187871" sldId="574"/>
            <ac:grpSpMk id="42" creationId="{25EA9712-AAF6-48D1-8A84-EC8C5E0D6066}"/>
          </ac:grpSpMkLst>
        </pc:grpChg>
        <pc:grpChg chg="add mod">
          <ac:chgData name="Wyman, Hilary" userId="f3bca22b-3a42-4d89-8a24-ce254d13f28a" providerId="ADAL" clId="{F305C9E2-EBA4-47E3-AB30-B8D36CF4629A}" dt="2021-05-18T08:44:31.520" v="976" actId="1076"/>
          <ac:grpSpMkLst>
            <pc:docMk/>
            <pc:sldMk cId="3501187871" sldId="574"/>
            <ac:grpSpMk id="43" creationId="{9CDA3A36-EBF6-4C91-B33E-B6D911019C62}"/>
          </ac:grpSpMkLst>
        </pc:grpChg>
        <pc:grpChg chg="add mod">
          <ac:chgData name="Wyman, Hilary" userId="f3bca22b-3a42-4d89-8a24-ce254d13f28a" providerId="ADAL" clId="{F305C9E2-EBA4-47E3-AB30-B8D36CF4629A}" dt="2021-05-18T08:44:31.520" v="976" actId="1076"/>
          <ac:grpSpMkLst>
            <pc:docMk/>
            <pc:sldMk cId="3501187871" sldId="574"/>
            <ac:grpSpMk id="44" creationId="{B4BD82D5-1324-4912-801C-3D2D67DE406E}"/>
          </ac:grpSpMkLst>
        </pc:grpChg>
        <pc:grpChg chg="add mod">
          <ac:chgData name="Wyman, Hilary" userId="f3bca22b-3a42-4d89-8a24-ce254d13f28a" providerId="ADAL" clId="{F305C9E2-EBA4-47E3-AB30-B8D36CF4629A}" dt="2021-05-18T08:44:31.520" v="976" actId="1076"/>
          <ac:grpSpMkLst>
            <pc:docMk/>
            <pc:sldMk cId="3501187871" sldId="574"/>
            <ac:grpSpMk id="45" creationId="{9D858F60-2225-470B-A7C8-DB7C533FD153}"/>
          </ac:grpSpMkLst>
        </pc:grpChg>
        <pc:graphicFrameChg chg="add del mod">
          <ac:chgData name="Wyman, Hilary" userId="f3bca22b-3a42-4d89-8a24-ce254d13f28a" providerId="ADAL" clId="{F305C9E2-EBA4-47E3-AB30-B8D36CF4629A}" dt="2021-05-18T08:16:19.931" v="666"/>
          <ac:graphicFrameMkLst>
            <pc:docMk/>
            <pc:sldMk cId="3501187871" sldId="574"/>
            <ac:graphicFrameMk id="13" creationId="{1D3BEAA3-4436-48D1-AD8B-9771CDE3118F}"/>
          </ac:graphicFrameMkLst>
        </pc:graphicFrameChg>
        <pc:picChg chg="add del mod ord">
          <ac:chgData name="Wyman, Hilary" userId="f3bca22b-3a42-4d89-8a24-ce254d13f28a" providerId="ADAL" clId="{F305C9E2-EBA4-47E3-AB30-B8D36CF4629A}" dt="2021-05-18T08:41:40.209" v="894" actId="478"/>
          <ac:picMkLst>
            <pc:docMk/>
            <pc:sldMk cId="3501187871" sldId="574"/>
            <ac:picMk id="2" creationId="{AA09C607-7C51-47DD-B3DE-332AAF6A627F}"/>
          </ac:picMkLst>
        </pc:picChg>
        <pc:picChg chg="del">
          <ac:chgData name="Wyman, Hilary" userId="f3bca22b-3a42-4d89-8a24-ce254d13f28a" providerId="ADAL" clId="{F305C9E2-EBA4-47E3-AB30-B8D36CF4629A}" dt="2021-05-18T08:15:50.377" v="664" actId="478"/>
          <ac:picMkLst>
            <pc:docMk/>
            <pc:sldMk cId="3501187871" sldId="574"/>
            <ac:picMk id="3" creationId="{A332034A-C6CA-4436-B12C-C4D2F034F488}"/>
          </ac:picMkLst>
        </pc:picChg>
        <pc:picChg chg="add del mod">
          <ac:chgData name="Wyman, Hilary" userId="f3bca22b-3a42-4d89-8a24-ce254d13f28a" providerId="ADAL" clId="{F305C9E2-EBA4-47E3-AB30-B8D36CF4629A}" dt="2021-05-18T08:16:19.931" v="666"/>
          <ac:picMkLst>
            <pc:docMk/>
            <pc:sldMk cId="3501187871" sldId="574"/>
            <ac:picMk id="8" creationId="{6C875FC4-CBC0-43EC-85F0-71FE7A71A874}"/>
          </ac:picMkLst>
        </pc:picChg>
        <pc:picChg chg="add del mod">
          <ac:chgData name="Wyman, Hilary" userId="f3bca22b-3a42-4d89-8a24-ce254d13f28a" providerId="ADAL" clId="{F305C9E2-EBA4-47E3-AB30-B8D36CF4629A}" dt="2021-05-18T08:16:19.931" v="666"/>
          <ac:picMkLst>
            <pc:docMk/>
            <pc:sldMk cId="3501187871" sldId="574"/>
            <ac:picMk id="9" creationId="{4E9CA8FF-C778-44C0-9A79-0731172BDDCC}"/>
          </ac:picMkLst>
        </pc:picChg>
        <pc:picChg chg="add del mod">
          <ac:chgData name="Wyman, Hilary" userId="f3bca22b-3a42-4d89-8a24-ce254d13f28a" providerId="ADAL" clId="{F305C9E2-EBA4-47E3-AB30-B8D36CF4629A}" dt="2021-05-18T08:16:19.931" v="666"/>
          <ac:picMkLst>
            <pc:docMk/>
            <pc:sldMk cId="3501187871" sldId="574"/>
            <ac:picMk id="10" creationId="{C9146993-C348-43E9-A4EE-E5D5F3F802E4}"/>
          </ac:picMkLst>
        </pc:picChg>
        <pc:picChg chg="add del mod">
          <ac:chgData name="Wyman, Hilary" userId="f3bca22b-3a42-4d89-8a24-ce254d13f28a" providerId="ADAL" clId="{F305C9E2-EBA4-47E3-AB30-B8D36CF4629A}" dt="2021-05-18T08:16:19.931" v="666"/>
          <ac:picMkLst>
            <pc:docMk/>
            <pc:sldMk cId="3501187871" sldId="574"/>
            <ac:picMk id="11" creationId="{1B5ED20C-D645-4F25-AF28-0E7A27C9B44E}"/>
          </ac:picMkLst>
        </pc:picChg>
        <pc:picChg chg="add del mod">
          <ac:chgData name="Wyman, Hilary" userId="f3bca22b-3a42-4d89-8a24-ce254d13f28a" providerId="ADAL" clId="{F305C9E2-EBA4-47E3-AB30-B8D36CF4629A}" dt="2021-05-18T08:16:19.931" v="666"/>
          <ac:picMkLst>
            <pc:docMk/>
            <pc:sldMk cId="3501187871" sldId="574"/>
            <ac:picMk id="12" creationId="{DEA8A609-0BF8-46E4-9D3D-816B8052095A}"/>
          </ac:picMkLst>
        </pc:picChg>
        <pc:picChg chg="add mod">
          <ac:chgData name="Wyman, Hilary" userId="f3bca22b-3a42-4d89-8a24-ce254d13f28a" providerId="ADAL" clId="{F305C9E2-EBA4-47E3-AB30-B8D36CF4629A}" dt="2021-05-18T08:44:11.349" v="975" actId="1076"/>
          <ac:picMkLst>
            <pc:docMk/>
            <pc:sldMk cId="3501187871" sldId="574"/>
            <ac:picMk id="35" creationId="{FC4AB6F9-3D84-445F-A2D4-3CD684D5A742}"/>
          </ac:picMkLst>
        </pc:picChg>
        <pc:picChg chg="add mod">
          <ac:chgData name="Wyman, Hilary" userId="f3bca22b-3a42-4d89-8a24-ce254d13f28a" providerId="ADAL" clId="{F305C9E2-EBA4-47E3-AB30-B8D36CF4629A}" dt="2021-05-18T08:43:19.067" v="972" actId="1036"/>
          <ac:picMkLst>
            <pc:docMk/>
            <pc:sldMk cId="3501187871" sldId="574"/>
            <ac:picMk id="36" creationId="{01451248-E2A9-4B89-8714-B12BCB5E95D1}"/>
          </ac:picMkLst>
        </pc:picChg>
        <pc:picChg chg="add mod">
          <ac:chgData name="Wyman, Hilary" userId="f3bca22b-3a42-4d89-8a24-ce254d13f28a" providerId="ADAL" clId="{F305C9E2-EBA4-47E3-AB30-B8D36CF4629A}" dt="2021-05-18T08:43:19.067" v="972" actId="1036"/>
          <ac:picMkLst>
            <pc:docMk/>
            <pc:sldMk cId="3501187871" sldId="574"/>
            <ac:picMk id="37" creationId="{F753BE72-D755-40E6-B49C-C20E0539A5E5}"/>
          </ac:picMkLst>
        </pc:picChg>
        <pc:picChg chg="add mod">
          <ac:chgData name="Wyman, Hilary" userId="f3bca22b-3a42-4d89-8a24-ce254d13f28a" providerId="ADAL" clId="{F305C9E2-EBA4-47E3-AB30-B8D36CF4629A}" dt="2021-05-18T08:43:19.067" v="972" actId="1036"/>
          <ac:picMkLst>
            <pc:docMk/>
            <pc:sldMk cId="3501187871" sldId="574"/>
            <ac:picMk id="38" creationId="{BF541E93-08C9-4B1C-9640-36562EE58C07}"/>
          </ac:picMkLst>
        </pc:picChg>
        <pc:picChg chg="add mod">
          <ac:chgData name="Wyman, Hilary" userId="f3bca22b-3a42-4d89-8a24-ce254d13f28a" providerId="ADAL" clId="{F305C9E2-EBA4-47E3-AB30-B8D36CF4629A}" dt="2021-05-18T08:43:19.067" v="972" actId="1036"/>
          <ac:picMkLst>
            <pc:docMk/>
            <pc:sldMk cId="3501187871" sldId="574"/>
            <ac:picMk id="39" creationId="{DD3D3F6F-B24D-49D1-82BB-C2896011296E}"/>
          </ac:picMkLst>
        </pc:picChg>
      </pc:sldChg>
      <pc:sldChg chg="addSp delSp modSp add mod">
        <pc:chgData name="Wyman, Hilary" userId="f3bca22b-3a42-4d89-8a24-ce254d13f28a" providerId="ADAL" clId="{F305C9E2-EBA4-47E3-AB30-B8D36CF4629A}" dt="2021-05-18T08:29:37.569" v="814" actId="20577"/>
        <pc:sldMkLst>
          <pc:docMk/>
          <pc:sldMk cId="1349251687" sldId="575"/>
        </pc:sldMkLst>
        <pc:spChg chg="del">
          <ac:chgData name="Wyman, Hilary" userId="f3bca22b-3a42-4d89-8a24-ce254d13f28a" providerId="ADAL" clId="{F305C9E2-EBA4-47E3-AB30-B8D36CF4629A}" dt="2021-05-18T08:26:19.289" v="770" actId="478"/>
          <ac:spMkLst>
            <pc:docMk/>
            <pc:sldMk cId="1349251687" sldId="575"/>
            <ac:spMk id="2" creationId="{21EB4622-A4CA-4594-8100-9B5AC4D7D2CF}"/>
          </ac:spMkLst>
        </pc:spChg>
        <pc:spChg chg="del">
          <ac:chgData name="Wyman, Hilary" userId="f3bca22b-3a42-4d89-8a24-ce254d13f28a" providerId="ADAL" clId="{F305C9E2-EBA4-47E3-AB30-B8D36CF4629A}" dt="2021-05-18T08:26:19.289" v="770" actId="478"/>
          <ac:spMkLst>
            <pc:docMk/>
            <pc:sldMk cId="1349251687" sldId="575"/>
            <ac:spMk id="3" creationId="{591028FA-09B5-474B-8611-B16B161B0D36}"/>
          </ac:spMkLst>
        </pc:spChg>
        <pc:spChg chg="add del mod">
          <ac:chgData name="Wyman, Hilary" userId="f3bca22b-3a42-4d89-8a24-ce254d13f28a" providerId="ADAL" clId="{F305C9E2-EBA4-47E3-AB30-B8D36CF4629A}" dt="2021-05-18T08:26:28.742" v="771" actId="478"/>
          <ac:spMkLst>
            <pc:docMk/>
            <pc:sldMk cId="1349251687" sldId="575"/>
            <ac:spMk id="5" creationId="{9F32ACE5-9CE9-49B5-96F0-D721E4A2F304}"/>
          </ac:spMkLst>
        </pc:spChg>
        <pc:spChg chg="del">
          <ac:chgData name="Wyman, Hilary" userId="f3bca22b-3a42-4d89-8a24-ce254d13f28a" providerId="ADAL" clId="{F305C9E2-EBA4-47E3-AB30-B8D36CF4629A}" dt="2021-05-18T08:26:19.289" v="770" actId="478"/>
          <ac:spMkLst>
            <pc:docMk/>
            <pc:sldMk cId="1349251687" sldId="575"/>
            <ac:spMk id="6" creationId="{3AA67B4B-31D2-4929-90B5-45780F2CE3D9}"/>
          </ac:spMkLst>
        </pc:spChg>
        <pc:spChg chg="add del mod">
          <ac:chgData name="Wyman, Hilary" userId="f3bca22b-3a42-4d89-8a24-ce254d13f28a" providerId="ADAL" clId="{F305C9E2-EBA4-47E3-AB30-B8D36CF4629A}" dt="2021-05-18T08:26:28.742" v="771" actId="478"/>
          <ac:spMkLst>
            <pc:docMk/>
            <pc:sldMk cId="1349251687" sldId="575"/>
            <ac:spMk id="9" creationId="{1FB317CA-93EA-4529-B93A-F3F8A5E696F4}"/>
          </ac:spMkLst>
        </pc:spChg>
        <pc:spChg chg="add mod">
          <ac:chgData name="Wyman, Hilary" userId="f3bca22b-3a42-4d89-8a24-ce254d13f28a" providerId="ADAL" clId="{F305C9E2-EBA4-47E3-AB30-B8D36CF4629A}" dt="2021-05-18T08:29:37.569" v="814" actId="20577"/>
          <ac:spMkLst>
            <pc:docMk/>
            <pc:sldMk cId="1349251687" sldId="575"/>
            <ac:spMk id="10" creationId="{AA12CE1B-5E74-4B2A-A388-4C96B3341EF4}"/>
          </ac:spMkLst>
        </pc:spChg>
        <pc:spChg chg="add del mod">
          <ac:chgData name="Wyman, Hilary" userId="f3bca22b-3a42-4d89-8a24-ce254d13f28a" providerId="ADAL" clId="{F305C9E2-EBA4-47E3-AB30-B8D36CF4629A}" dt="2021-05-18T08:27:21.414" v="774" actId="478"/>
          <ac:spMkLst>
            <pc:docMk/>
            <pc:sldMk cId="1349251687" sldId="575"/>
            <ac:spMk id="11" creationId="{9242B356-37BF-4F0F-9947-8D6CF3C72672}"/>
          </ac:spMkLst>
        </pc:spChg>
      </pc:sldChg>
      <pc:sldChg chg="addSp delSp modSp add mod">
        <pc:chgData name="Wyman, Hilary" userId="f3bca22b-3a42-4d89-8a24-ce254d13f28a" providerId="ADAL" clId="{F305C9E2-EBA4-47E3-AB30-B8D36CF4629A}" dt="2021-05-18T13:48:21.676" v="1584"/>
        <pc:sldMkLst>
          <pc:docMk/>
          <pc:sldMk cId="57325061" sldId="576"/>
        </pc:sldMkLst>
        <pc:spChg chg="add del mod">
          <ac:chgData name="Wyman, Hilary" userId="f3bca22b-3a42-4d89-8a24-ce254d13f28a" providerId="ADAL" clId="{F305C9E2-EBA4-47E3-AB30-B8D36CF4629A}" dt="2021-05-18T13:47:08.895" v="1579" actId="478"/>
          <ac:spMkLst>
            <pc:docMk/>
            <pc:sldMk cId="57325061" sldId="576"/>
            <ac:spMk id="3" creationId="{0ABF83E6-95A3-4E35-BA86-A1AC733F95D4}"/>
          </ac:spMkLst>
        </pc:spChg>
        <pc:spChg chg="add del mod">
          <ac:chgData name="Wyman, Hilary" userId="f3bca22b-3a42-4d89-8a24-ce254d13f28a" providerId="ADAL" clId="{F305C9E2-EBA4-47E3-AB30-B8D36CF4629A}" dt="2021-05-18T13:48:05.207" v="1583" actId="478"/>
          <ac:spMkLst>
            <pc:docMk/>
            <pc:sldMk cId="57325061" sldId="576"/>
            <ac:spMk id="4" creationId="{C8B5183D-DA85-4B88-A2D9-677FB9668E7E}"/>
          </ac:spMkLst>
        </pc:spChg>
        <pc:spChg chg="add mod">
          <ac:chgData name="Wyman, Hilary" userId="f3bca22b-3a42-4d89-8a24-ce254d13f28a" providerId="ADAL" clId="{F305C9E2-EBA4-47E3-AB30-B8D36CF4629A}" dt="2021-05-18T13:48:21.676" v="1584"/>
          <ac:spMkLst>
            <pc:docMk/>
            <pc:sldMk cId="57325061" sldId="576"/>
            <ac:spMk id="5" creationId="{6703C384-04CB-4215-8259-0D4806190A07}"/>
          </ac:spMkLst>
        </pc:spChg>
        <pc:spChg chg="del">
          <ac:chgData name="Wyman, Hilary" userId="f3bca22b-3a42-4d89-8a24-ce254d13f28a" providerId="ADAL" clId="{F305C9E2-EBA4-47E3-AB30-B8D36CF4629A}" dt="2021-05-18T13:22:12.888" v="1341" actId="478"/>
          <ac:spMkLst>
            <pc:docMk/>
            <pc:sldMk cId="57325061" sldId="576"/>
            <ac:spMk id="6" creationId="{32576226-FDB5-4B93-96A6-77BD6E2420FE}"/>
          </ac:spMkLst>
        </pc:spChg>
        <pc:spChg chg="mod">
          <ac:chgData name="Wyman, Hilary" userId="f3bca22b-3a42-4d89-8a24-ce254d13f28a" providerId="ADAL" clId="{F305C9E2-EBA4-47E3-AB30-B8D36CF4629A}" dt="2021-05-18T13:40:13.554" v="1482" actId="20577"/>
          <ac:spMkLst>
            <pc:docMk/>
            <pc:sldMk cId="57325061" sldId="576"/>
            <ac:spMk id="8" creationId="{863179B9-3BD3-4706-8555-C6DA77E58C98}"/>
          </ac:spMkLst>
        </pc:spChg>
      </pc:sldChg>
      <pc:sldChg chg="addSp delSp modSp add mod">
        <pc:chgData name="Wyman, Hilary" userId="f3bca22b-3a42-4d89-8a24-ce254d13f28a" providerId="ADAL" clId="{F305C9E2-EBA4-47E3-AB30-B8D36CF4629A}" dt="2021-05-18T15:26:16.776" v="1944" actId="6549"/>
        <pc:sldMkLst>
          <pc:docMk/>
          <pc:sldMk cId="1716569142" sldId="577"/>
        </pc:sldMkLst>
        <pc:spChg chg="add mod">
          <ac:chgData name="Wyman, Hilary" userId="f3bca22b-3a42-4d89-8a24-ce254d13f28a" providerId="ADAL" clId="{F305C9E2-EBA4-47E3-AB30-B8D36CF4629A}" dt="2021-05-18T15:26:16.776" v="1944" actId="6549"/>
          <ac:spMkLst>
            <pc:docMk/>
            <pc:sldMk cId="1716569142" sldId="577"/>
            <ac:spMk id="7" creationId="{D1E1044C-DA96-4C7C-9273-861F94EEA322}"/>
          </ac:spMkLst>
        </pc:spChg>
        <pc:spChg chg="del">
          <ac:chgData name="Wyman, Hilary" userId="f3bca22b-3a42-4d89-8a24-ce254d13f28a" providerId="ADAL" clId="{F305C9E2-EBA4-47E3-AB30-B8D36CF4629A}" dt="2021-05-18T15:20:38.824" v="1906" actId="478"/>
          <ac:spMkLst>
            <pc:docMk/>
            <pc:sldMk cId="1716569142" sldId="577"/>
            <ac:spMk id="12" creationId="{042862BF-D034-4534-8540-DCDD40B72060}"/>
          </ac:spMkLst>
        </pc:spChg>
        <pc:spChg chg="del">
          <ac:chgData name="Wyman, Hilary" userId="f3bca22b-3a42-4d89-8a24-ce254d13f28a" providerId="ADAL" clId="{F305C9E2-EBA4-47E3-AB30-B8D36CF4629A}" dt="2021-05-18T15:20:38.824" v="1906" actId="478"/>
          <ac:spMkLst>
            <pc:docMk/>
            <pc:sldMk cId="1716569142" sldId="577"/>
            <ac:spMk id="13" creationId="{3E880DF8-503A-4E95-B227-1B53B0757B60}"/>
          </ac:spMkLst>
        </pc:spChg>
        <pc:spChg chg="del">
          <ac:chgData name="Wyman, Hilary" userId="f3bca22b-3a42-4d89-8a24-ce254d13f28a" providerId="ADAL" clId="{F305C9E2-EBA4-47E3-AB30-B8D36CF4629A}" dt="2021-05-18T15:20:38.824" v="1906" actId="478"/>
          <ac:spMkLst>
            <pc:docMk/>
            <pc:sldMk cId="1716569142" sldId="577"/>
            <ac:spMk id="16" creationId="{7732600E-5DFA-43BD-91E9-7F7E87D9A32B}"/>
          </ac:spMkLst>
        </pc:spChg>
        <pc:picChg chg="add mod">
          <ac:chgData name="Wyman, Hilary" userId="f3bca22b-3a42-4d89-8a24-ce254d13f28a" providerId="ADAL" clId="{F305C9E2-EBA4-47E3-AB30-B8D36CF4629A}" dt="2021-05-18T15:23:10.283" v="1925" actId="1076"/>
          <ac:picMkLst>
            <pc:docMk/>
            <pc:sldMk cId="1716569142" sldId="577"/>
            <ac:picMk id="9" creationId="{DCED9594-94CA-4BE0-910A-95E80E610B2D}"/>
          </ac:picMkLst>
        </pc:picChg>
        <pc:picChg chg="del">
          <ac:chgData name="Wyman, Hilary" userId="f3bca22b-3a42-4d89-8a24-ce254d13f28a" providerId="ADAL" clId="{F305C9E2-EBA4-47E3-AB30-B8D36CF4629A}" dt="2021-05-18T15:20:38.824" v="1906" actId="478"/>
          <ac:picMkLst>
            <pc:docMk/>
            <pc:sldMk cId="1716569142" sldId="577"/>
            <ac:picMk id="15" creationId="{6F942729-CFB4-442E-90C9-58B63E6807A3}"/>
          </ac:picMkLst>
        </pc:picChg>
      </pc:sldChg>
      <pc:sldChg chg="add del">
        <pc:chgData name="Wyman, Hilary" userId="f3bca22b-3a42-4d89-8a24-ce254d13f28a" providerId="ADAL" clId="{F305C9E2-EBA4-47E3-AB30-B8D36CF4629A}" dt="2021-05-18T15:42:36.694" v="2048" actId="2696"/>
        <pc:sldMkLst>
          <pc:docMk/>
          <pc:sldMk cId="635715248" sldId="57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0E5E0B-5F98-417B-96CE-2CB16B2B1234}"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GB"/>
        </a:p>
      </dgm:t>
    </dgm:pt>
    <dgm:pt modelId="{598D4F21-9206-4C48-BEC5-D6057F596C5E}">
      <dgm:prSet phldrT="[Text]"/>
      <dgm:spPr>
        <a:gradFill rotWithShape="0">
          <a:gsLst>
            <a:gs pos="0">
              <a:srgbClr val="66FF99"/>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Outcome- focussed care</a:t>
          </a:r>
        </a:p>
      </dgm:t>
    </dgm:pt>
    <dgm:pt modelId="{12A502B2-6CF0-49EA-BC1F-81F9823D2AEE}" type="parTrans" cxnId="{7CE3834C-4402-4D5F-8A3F-CEBA65DEFB7C}">
      <dgm:prSet/>
      <dgm:spPr/>
      <dgm:t>
        <a:bodyPr/>
        <a:lstStyle/>
        <a:p>
          <a:endParaRPr lang="en-GB"/>
        </a:p>
      </dgm:t>
    </dgm:pt>
    <dgm:pt modelId="{94922C8E-1AEC-4177-B109-2F50011AC97E}" type="sibTrans" cxnId="{7CE3834C-4402-4D5F-8A3F-CEBA65DEFB7C}">
      <dgm:prSet/>
      <dgm:spPr/>
      <dgm:t>
        <a:bodyPr/>
        <a:lstStyle/>
        <a:p>
          <a:endParaRPr lang="en-GB"/>
        </a:p>
      </dgm:t>
    </dgm:pt>
    <dgm:pt modelId="{A0F867C7-06E9-4B80-90D1-77BB5D68ED39}">
      <dgm:prSet phldrT="[Tex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What goals does a person want to achieve?</a:t>
          </a:r>
        </a:p>
      </dgm:t>
    </dgm:pt>
    <dgm:pt modelId="{907C2F89-B927-4001-BC8C-B4F172574C1E}" type="parTrans" cxnId="{AA8F6E44-07E3-4DAF-AF4B-6F90A48757D9}">
      <dgm:prSet/>
      <dgm:spPr/>
      <dgm:t>
        <a:bodyPr/>
        <a:lstStyle/>
        <a:p>
          <a:endParaRPr lang="en-GB"/>
        </a:p>
      </dgm:t>
    </dgm:pt>
    <dgm:pt modelId="{094B5DEC-63A6-4F69-9EBF-D781C93DFDB2}" type="sibTrans" cxnId="{AA8F6E44-07E3-4DAF-AF4B-6F90A48757D9}">
      <dgm:prSet/>
      <dgm:spPr/>
      <dgm:t>
        <a:bodyPr/>
        <a:lstStyle/>
        <a:p>
          <a:endParaRPr lang="en-GB"/>
        </a:p>
      </dgm:t>
    </dgm:pt>
    <dgm:pt modelId="{AAEACA60-EAC0-4079-9523-6CC9F75991AF}">
      <dgm:prSet phldrT="[Tex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Outcomes are realistic based on a person’s well-being</a:t>
          </a:r>
        </a:p>
      </dgm:t>
    </dgm:pt>
    <dgm:pt modelId="{52048235-59B3-4B42-845D-86EEC7644318}" type="parTrans" cxnId="{618C8C3E-9BA8-4144-B4D8-01A87B94B942}">
      <dgm:prSet/>
      <dgm:spPr/>
      <dgm:t>
        <a:bodyPr/>
        <a:lstStyle/>
        <a:p>
          <a:endParaRPr lang="en-GB"/>
        </a:p>
      </dgm:t>
    </dgm:pt>
    <dgm:pt modelId="{1FB52B82-E916-4DE0-B04D-A5F706AC0203}" type="sibTrans" cxnId="{618C8C3E-9BA8-4144-B4D8-01A87B94B942}">
      <dgm:prSet/>
      <dgm:spPr/>
      <dgm:t>
        <a:bodyPr/>
        <a:lstStyle/>
        <a:p>
          <a:endParaRPr lang="en-GB"/>
        </a:p>
      </dgm:t>
    </dgm:pt>
    <dgm:pt modelId="{B932BD1E-ABF0-4ACB-B8DF-E3F606D71AF0}">
      <dgm:prSet phldrT="[Tex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Outcomes evolve and change if necessary</a:t>
          </a:r>
          <a:r>
            <a:rPr lang="en-GB" dirty="0"/>
            <a:t>.</a:t>
          </a:r>
        </a:p>
      </dgm:t>
    </dgm:pt>
    <dgm:pt modelId="{4C71A8D1-44DD-46AE-A1E6-899D5EE0D1F4}" type="parTrans" cxnId="{8366E3BC-841A-48F7-8892-98785484F38F}">
      <dgm:prSet/>
      <dgm:spPr/>
      <dgm:t>
        <a:bodyPr/>
        <a:lstStyle/>
        <a:p>
          <a:endParaRPr lang="en-GB"/>
        </a:p>
      </dgm:t>
    </dgm:pt>
    <dgm:pt modelId="{CAD94984-461F-4AA0-9FE1-D71C9A8C4C6F}" type="sibTrans" cxnId="{8366E3BC-841A-48F7-8892-98785484F38F}">
      <dgm:prSet/>
      <dgm:spPr/>
      <dgm:t>
        <a:bodyPr/>
        <a:lstStyle/>
        <a:p>
          <a:endParaRPr lang="en-GB"/>
        </a:p>
      </dgm:t>
    </dgm:pt>
    <dgm:pt modelId="{52DA349C-734F-41CD-AF48-D25AAF0F6E5F}">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What matters?</a:t>
          </a:r>
        </a:p>
      </dgm:t>
    </dgm:pt>
    <dgm:pt modelId="{D304322B-B4E8-4E6B-B61D-87F9E626383C}" type="parTrans" cxnId="{333AB1D6-284C-41F6-BEFC-1493EA3A4705}">
      <dgm:prSet/>
      <dgm:spPr/>
      <dgm:t>
        <a:bodyPr/>
        <a:lstStyle/>
        <a:p>
          <a:endParaRPr lang="en-GB"/>
        </a:p>
      </dgm:t>
    </dgm:pt>
    <dgm:pt modelId="{7A9AA3FF-1B3F-4A3D-8922-37AA559653DA}" type="sibTrans" cxnId="{333AB1D6-284C-41F6-BEFC-1493EA3A4705}">
      <dgm:prSet/>
      <dgm:spPr/>
      <dgm:t>
        <a:bodyPr/>
        <a:lstStyle/>
        <a:p>
          <a:endParaRPr lang="en-GB"/>
        </a:p>
      </dgm:t>
    </dgm:pt>
    <dgm:pt modelId="{9823FB73-A4CB-4D5F-A502-7938DD82BFB3}">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Supports formal and informal carers too</a:t>
          </a:r>
        </a:p>
      </dgm:t>
    </dgm:pt>
    <dgm:pt modelId="{1CD7E9D0-BB10-4BD8-A815-D59B45F97856}" type="parTrans" cxnId="{3F139EB8-76B9-4305-A9F8-D554747C3DEC}">
      <dgm:prSet/>
      <dgm:spPr/>
      <dgm:t>
        <a:bodyPr/>
        <a:lstStyle/>
        <a:p>
          <a:endParaRPr lang="en-GB"/>
        </a:p>
      </dgm:t>
    </dgm:pt>
    <dgm:pt modelId="{1EEECE24-C9AF-4185-ADD6-B9A1138AB38C}" type="sibTrans" cxnId="{3F139EB8-76B9-4305-A9F8-D554747C3DEC}">
      <dgm:prSet/>
      <dgm:spPr/>
      <dgm:t>
        <a:bodyPr/>
        <a:lstStyle/>
        <a:p>
          <a:endParaRPr lang="en-GB"/>
        </a:p>
      </dgm:t>
    </dgm:pt>
    <dgm:pt modelId="{307C6015-465B-4043-9C32-9C9389E91B4D}">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Based on a person’s strengths and capabilities</a:t>
          </a:r>
          <a:r>
            <a:rPr lang="en-GB" dirty="0"/>
            <a:t>.</a:t>
          </a:r>
        </a:p>
      </dgm:t>
    </dgm:pt>
    <dgm:pt modelId="{F2393A89-0956-409F-AA86-0623A7E3205A}" type="parTrans" cxnId="{DF8C662B-B203-4E6F-A382-6D7D7F0243FC}">
      <dgm:prSet/>
      <dgm:spPr/>
      <dgm:t>
        <a:bodyPr/>
        <a:lstStyle/>
        <a:p>
          <a:endParaRPr lang="en-GB"/>
        </a:p>
      </dgm:t>
    </dgm:pt>
    <dgm:pt modelId="{D02A59BE-ED39-4D4B-B6A5-65DD12F194D5}" type="sibTrans" cxnId="{DF8C662B-B203-4E6F-A382-6D7D7F0243FC}">
      <dgm:prSet/>
      <dgm:spPr/>
      <dgm:t>
        <a:bodyPr/>
        <a:lstStyle/>
        <a:p>
          <a:endParaRPr lang="en-GB"/>
        </a:p>
      </dgm:t>
    </dgm:pt>
    <dgm:pt modelId="{C011E826-2F22-4223-8C40-50AAF649648B}">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r>
            <a:rPr lang="en-GB" dirty="0">
              <a:solidFill>
                <a:schemeClr val="tx1"/>
              </a:solidFill>
            </a:rPr>
            <a:t>Meaningful conversations to identify what a person needs</a:t>
          </a:r>
        </a:p>
      </dgm:t>
    </dgm:pt>
    <dgm:pt modelId="{82B47D90-EF4F-4D00-918E-D85878687086}" type="parTrans" cxnId="{3F6221D6-CD6B-4285-A68A-CD109C4B8032}">
      <dgm:prSet/>
      <dgm:spPr/>
      <dgm:t>
        <a:bodyPr/>
        <a:lstStyle/>
        <a:p>
          <a:endParaRPr lang="en-GB"/>
        </a:p>
      </dgm:t>
    </dgm:pt>
    <dgm:pt modelId="{54FBA696-17C6-4CAF-9AD6-C5FD948BCE1C}" type="sibTrans" cxnId="{3F6221D6-CD6B-4285-A68A-CD109C4B8032}">
      <dgm:prSet/>
      <dgm:spPr/>
      <dgm:t>
        <a:bodyPr/>
        <a:lstStyle/>
        <a:p>
          <a:endParaRPr lang="en-GB"/>
        </a:p>
      </dgm:t>
    </dgm:pt>
    <dgm:pt modelId="{2617A2B0-6D7D-4097-A772-2A0C316A97C5}" type="pres">
      <dgm:prSet presAssocID="{440E5E0B-5F98-417B-96CE-2CB16B2B1234}" presName="Name0" presStyleCnt="0">
        <dgm:presLayoutVars>
          <dgm:chMax val="1"/>
          <dgm:chPref val="1"/>
          <dgm:dir/>
          <dgm:animOne val="branch"/>
          <dgm:animLvl val="lvl"/>
        </dgm:presLayoutVars>
      </dgm:prSet>
      <dgm:spPr/>
    </dgm:pt>
    <dgm:pt modelId="{6D9890B1-AD2E-4B5E-A0CE-88DF711BA95E}" type="pres">
      <dgm:prSet presAssocID="{598D4F21-9206-4C48-BEC5-D6057F596C5E}" presName="singleCycle" presStyleCnt="0"/>
      <dgm:spPr/>
    </dgm:pt>
    <dgm:pt modelId="{CCE05C61-399E-444D-A57A-C8678E067AF3}" type="pres">
      <dgm:prSet presAssocID="{598D4F21-9206-4C48-BEC5-D6057F596C5E}" presName="singleCenter" presStyleLbl="node1" presStyleIdx="0" presStyleCnt="8">
        <dgm:presLayoutVars>
          <dgm:chMax val="7"/>
          <dgm:chPref val="7"/>
        </dgm:presLayoutVars>
      </dgm:prSet>
      <dgm:spPr/>
    </dgm:pt>
    <dgm:pt modelId="{B78F2295-45A0-4502-9EB2-22E834506B36}" type="pres">
      <dgm:prSet presAssocID="{907C2F89-B927-4001-BC8C-B4F172574C1E}" presName="Name56" presStyleLbl="parChTrans1D2" presStyleIdx="0" presStyleCnt="7"/>
      <dgm:spPr/>
    </dgm:pt>
    <dgm:pt modelId="{0B83580E-75A9-4BE3-B029-12E65CFDDD0B}" type="pres">
      <dgm:prSet presAssocID="{A0F867C7-06E9-4B80-90D1-77BB5D68ED39}" presName="text0" presStyleLbl="node1" presStyleIdx="1" presStyleCnt="8">
        <dgm:presLayoutVars>
          <dgm:bulletEnabled val="1"/>
        </dgm:presLayoutVars>
      </dgm:prSet>
      <dgm:spPr/>
    </dgm:pt>
    <dgm:pt modelId="{D8E8BBC0-878B-4390-A51A-D9D96AE6C5E7}" type="pres">
      <dgm:prSet presAssocID="{D304322B-B4E8-4E6B-B61D-87F9E626383C}" presName="Name56" presStyleLbl="parChTrans1D2" presStyleIdx="1" presStyleCnt="7"/>
      <dgm:spPr/>
    </dgm:pt>
    <dgm:pt modelId="{1D146CC7-A463-472F-AB19-D3EC6050E047}" type="pres">
      <dgm:prSet presAssocID="{52DA349C-734F-41CD-AF48-D25AAF0F6E5F}" presName="text0" presStyleLbl="node1" presStyleIdx="2" presStyleCnt="8" custRadScaleRad="101006" custRadScaleInc="0">
        <dgm:presLayoutVars>
          <dgm:bulletEnabled val="1"/>
        </dgm:presLayoutVars>
      </dgm:prSet>
      <dgm:spPr/>
    </dgm:pt>
    <dgm:pt modelId="{5DFF5725-39C9-4292-BDCC-CA97B5A30885}" type="pres">
      <dgm:prSet presAssocID="{82B47D90-EF4F-4D00-918E-D85878687086}" presName="Name56" presStyleLbl="parChTrans1D2" presStyleIdx="2" presStyleCnt="7"/>
      <dgm:spPr/>
    </dgm:pt>
    <dgm:pt modelId="{D66397B8-B244-4457-8027-25B52544C97B}" type="pres">
      <dgm:prSet presAssocID="{C011E826-2F22-4223-8C40-50AAF649648B}" presName="text0" presStyleLbl="node1" presStyleIdx="3" presStyleCnt="8">
        <dgm:presLayoutVars>
          <dgm:bulletEnabled val="1"/>
        </dgm:presLayoutVars>
      </dgm:prSet>
      <dgm:spPr/>
    </dgm:pt>
    <dgm:pt modelId="{4FB077DD-24F6-4902-8EB3-E8F2ECF67C53}" type="pres">
      <dgm:prSet presAssocID="{F2393A89-0956-409F-AA86-0623A7E3205A}" presName="Name56" presStyleLbl="parChTrans1D2" presStyleIdx="3" presStyleCnt="7"/>
      <dgm:spPr/>
    </dgm:pt>
    <dgm:pt modelId="{4C2164A7-3E24-4B62-A93D-D238C9952A06}" type="pres">
      <dgm:prSet presAssocID="{307C6015-465B-4043-9C32-9C9389E91B4D}" presName="text0" presStyleLbl="node1" presStyleIdx="4" presStyleCnt="8">
        <dgm:presLayoutVars>
          <dgm:bulletEnabled val="1"/>
        </dgm:presLayoutVars>
      </dgm:prSet>
      <dgm:spPr/>
    </dgm:pt>
    <dgm:pt modelId="{991951EB-9628-424B-89BA-BB23E7A38E87}" type="pres">
      <dgm:prSet presAssocID="{1CD7E9D0-BB10-4BD8-A815-D59B45F97856}" presName="Name56" presStyleLbl="parChTrans1D2" presStyleIdx="4" presStyleCnt="7"/>
      <dgm:spPr/>
    </dgm:pt>
    <dgm:pt modelId="{6F370F2B-D76A-436B-877B-2A53E027C15B}" type="pres">
      <dgm:prSet presAssocID="{9823FB73-A4CB-4D5F-A502-7938DD82BFB3}" presName="text0" presStyleLbl="node1" presStyleIdx="5" presStyleCnt="8">
        <dgm:presLayoutVars>
          <dgm:bulletEnabled val="1"/>
        </dgm:presLayoutVars>
      </dgm:prSet>
      <dgm:spPr/>
    </dgm:pt>
    <dgm:pt modelId="{B166686C-18A3-495E-8954-950621C3FA2B}" type="pres">
      <dgm:prSet presAssocID="{52048235-59B3-4B42-845D-86EEC7644318}" presName="Name56" presStyleLbl="parChTrans1D2" presStyleIdx="5" presStyleCnt="7"/>
      <dgm:spPr/>
    </dgm:pt>
    <dgm:pt modelId="{B8DB469A-6645-48A5-9A61-EDBDBA54C4B3}" type="pres">
      <dgm:prSet presAssocID="{AAEACA60-EAC0-4079-9523-6CC9F75991AF}" presName="text0" presStyleLbl="node1" presStyleIdx="6" presStyleCnt="8">
        <dgm:presLayoutVars>
          <dgm:bulletEnabled val="1"/>
        </dgm:presLayoutVars>
      </dgm:prSet>
      <dgm:spPr/>
    </dgm:pt>
    <dgm:pt modelId="{2339BA45-46EC-4CBD-9E31-68CCF4921146}" type="pres">
      <dgm:prSet presAssocID="{4C71A8D1-44DD-46AE-A1E6-899D5EE0D1F4}" presName="Name56" presStyleLbl="parChTrans1D2" presStyleIdx="6" presStyleCnt="7"/>
      <dgm:spPr/>
    </dgm:pt>
    <dgm:pt modelId="{05C69C63-1F72-435C-A694-11A930A6E40E}" type="pres">
      <dgm:prSet presAssocID="{B932BD1E-ABF0-4ACB-B8DF-E3F606D71AF0}" presName="text0" presStyleLbl="node1" presStyleIdx="7" presStyleCnt="8">
        <dgm:presLayoutVars>
          <dgm:bulletEnabled val="1"/>
        </dgm:presLayoutVars>
      </dgm:prSet>
      <dgm:spPr/>
    </dgm:pt>
  </dgm:ptLst>
  <dgm:cxnLst>
    <dgm:cxn modelId="{80244B17-66AB-4311-B35D-C315679BCD8E}" type="presOf" srcId="{52DA349C-734F-41CD-AF48-D25AAF0F6E5F}" destId="{1D146CC7-A463-472F-AB19-D3EC6050E047}" srcOrd="0" destOrd="0" presId="urn:microsoft.com/office/officeart/2008/layout/RadialCluster"/>
    <dgm:cxn modelId="{E538611A-4F6F-4889-B8F3-8E7711A020C0}" type="presOf" srcId="{440E5E0B-5F98-417B-96CE-2CB16B2B1234}" destId="{2617A2B0-6D7D-4097-A772-2A0C316A97C5}" srcOrd="0" destOrd="0" presId="urn:microsoft.com/office/officeart/2008/layout/RadialCluster"/>
    <dgm:cxn modelId="{DF8C662B-B203-4E6F-A382-6D7D7F0243FC}" srcId="{598D4F21-9206-4C48-BEC5-D6057F596C5E}" destId="{307C6015-465B-4043-9C32-9C9389E91B4D}" srcOrd="3" destOrd="0" parTransId="{F2393A89-0956-409F-AA86-0623A7E3205A}" sibTransId="{D02A59BE-ED39-4D4B-B6A5-65DD12F194D5}"/>
    <dgm:cxn modelId="{EB778438-860F-465A-9003-705FD305C89F}" type="presOf" srcId="{9823FB73-A4CB-4D5F-A502-7938DD82BFB3}" destId="{6F370F2B-D76A-436B-877B-2A53E027C15B}" srcOrd="0" destOrd="0" presId="urn:microsoft.com/office/officeart/2008/layout/RadialCluster"/>
    <dgm:cxn modelId="{618C8C3E-9BA8-4144-B4D8-01A87B94B942}" srcId="{598D4F21-9206-4C48-BEC5-D6057F596C5E}" destId="{AAEACA60-EAC0-4079-9523-6CC9F75991AF}" srcOrd="5" destOrd="0" parTransId="{52048235-59B3-4B42-845D-86EEC7644318}" sibTransId="{1FB52B82-E916-4DE0-B04D-A5F706AC0203}"/>
    <dgm:cxn modelId="{AA8F6E44-07E3-4DAF-AF4B-6F90A48757D9}" srcId="{598D4F21-9206-4C48-BEC5-D6057F596C5E}" destId="{A0F867C7-06E9-4B80-90D1-77BB5D68ED39}" srcOrd="0" destOrd="0" parTransId="{907C2F89-B927-4001-BC8C-B4F172574C1E}" sibTransId="{094B5DEC-63A6-4F69-9EBF-D781C93DFDB2}"/>
    <dgm:cxn modelId="{7CE3834C-4402-4D5F-8A3F-CEBA65DEFB7C}" srcId="{440E5E0B-5F98-417B-96CE-2CB16B2B1234}" destId="{598D4F21-9206-4C48-BEC5-D6057F596C5E}" srcOrd="0" destOrd="0" parTransId="{12A502B2-6CF0-49EA-BC1F-81F9823D2AEE}" sibTransId="{94922C8E-1AEC-4177-B109-2F50011AC97E}"/>
    <dgm:cxn modelId="{37C6AE50-7AFF-4F0C-9A95-C3CCD4CAF713}" type="presOf" srcId="{82B47D90-EF4F-4D00-918E-D85878687086}" destId="{5DFF5725-39C9-4292-BDCC-CA97B5A30885}" srcOrd="0" destOrd="0" presId="urn:microsoft.com/office/officeart/2008/layout/RadialCluster"/>
    <dgm:cxn modelId="{2633A871-B9EF-40DB-9772-807040255929}" type="presOf" srcId="{C011E826-2F22-4223-8C40-50AAF649648B}" destId="{D66397B8-B244-4457-8027-25B52544C97B}" srcOrd="0" destOrd="0" presId="urn:microsoft.com/office/officeart/2008/layout/RadialCluster"/>
    <dgm:cxn modelId="{9D5A0155-86EC-431F-8CE7-BA5820508908}" type="presOf" srcId="{A0F867C7-06E9-4B80-90D1-77BB5D68ED39}" destId="{0B83580E-75A9-4BE3-B029-12E65CFDDD0B}" srcOrd="0" destOrd="0" presId="urn:microsoft.com/office/officeart/2008/layout/RadialCluster"/>
    <dgm:cxn modelId="{68024375-124D-4B7D-8C0E-B52FD7C50666}" type="presOf" srcId="{598D4F21-9206-4C48-BEC5-D6057F596C5E}" destId="{CCE05C61-399E-444D-A57A-C8678E067AF3}" srcOrd="0" destOrd="0" presId="urn:microsoft.com/office/officeart/2008/layout/RadialCluster"/>
    <dgm:cxn modelId="{C2EB9F7F-DFDE-4EEA-9333-64CAFC6BF588}" type="presOf" srcId="{D304322B-B4E8-4E6B-B61D-87F9E626383C}" destId="{D8E8BBC0-878B-4390-A51A-D9D96AE6C5E7}" srcOrd="0" destOrd="0" presId="urn:microsoft.com/office/officeart/2008/layout/RadialCluster"/>
    <dgm:cxn modelId="{D4985883-E209-4289-AB7F-1787FEB4BFB3}" type="presOf" srcId="{907C2F89-B927-4001-BC8C-B4F172574C1E}" destId="{B78F2295-45A0-4502-9EB2-22E834506B36}" srcOrd="0" destOrd="0" presId="urn:microsoft.com/office/officeart/2008/layout/RadialCluster"/>
    <dgm:cxn modelId="{D8706286-38BF-4213-B176-0B1426E2A5F6}" type="presOf" srcId="{F2393A89-0956-409F-AA86-0623A7E3205A}" destId="{4FB077DD-24F6-4902-8EB3-E8F2ECF67C53}" srcOrd="0" destOrd="0" presId="urn:microsoft.com/office/officeart/2008/layout/RadialCluster"/>
    <dgm:cxn modelId="{BC997F91-B1FF-479F-ACF7-5DA05265B341}" type="presOf" srcId="{307C6015-465B-4043-9C32-9C9389E91B4D}" destId="{4C2164A7-3E24-4B62-A93D-D238C9952A06}" srcOrd="0" destOrd="0" presId="urn:microsoft.com/office/officeart/2008/layout/RadialCluster"/>
    <dgm:cxn modelId="{87ECADA3-7496-472C-88E8-5F842F7131C3}" type="presOf" srcId="{B932BD1E-ABF0-4ACB-B8DF-E3F606D71AF0}" destId="{05C69C63-1F72-435C-A694-11A930A6E40E}" srcOrd="0" destOrd="0" presId="urn:microsoft.com/office/officeart/2008/layout/RadialCluster"/>
    <dgm:cxn modelId="{3F139EB8-76B9-4305-A9F8-D554747C3DEC}" srcId="{598D4F21-9206-4C48-BEC5-D6057F596C5E}" destId="{9823FB73-A4CB-4D5F-A502-7938DD82BFB3}" srcOrd="4" destOrd="0" parTransId="{1CD7E9D0-BB10-4BD8-A815-D59B45F97856}" sibTransId="{1EEECE24-C9AF-4185-ADD6-B9A1138AB38C}"/>
    <dgm:cxn modelId="{5EBA93BB-C3A7-47C7-B50B-46271218F620}" type="presOf" srcId="{1CD7E9D0-BB10-4BD8-A815-D59B45F97856}" destId="{991951EB-9628-424B-89BA-BB23E7A38E87}" srcOrd="0" destOrd="0" presId="urn:microsoft.com/office/officeart/2008/layout/RadialCluster"/>
    <dgm:cxn modelId="{8366E3BC-841A-48F7-8892-98785484F38F}" srcId="{598D4F21-9206-4C48-BEC5-D6057F596C5E}" destId="{B932BD1E-ABF0-4ACB-B8DF-E3F606D71AF0}" srcOrd="6" destOrd="0" parTransId="{4C71A8D1-44DD-46AE-A1E6-899D5EE0D1F4}" sibTransId="{CAD94984-461F-4AA0-9FE1-D71C9A8C4C6F}"/>
    <dgm:cxn modelId="{F2A189C1-3FA6-449D-BD77-BFF5E2A45B11}" type="presOf" srcId="{AAEACA60-EAC0-4079-9523-6CC9F75991AF}" destId="{B8DB469A-6645-48A5-9A61-EDBDBA54C4B3}" srcOrd="0" destOrd="0" presId="urn:microsoft.com/office/officeart/2008/layout/RadialCluster"/>
    <dgm:cxn modelId="{D8625ACB-BE49-454E-AD95-F8BEC59FC954}" type="presOf" srcId="{52048235-59B3-4B42-845D-86EEC7644318}" destId="{B166686C-18A3-495E-8954-950621C3FA2B}" srcOrd="0" destOrd="0" presId="urn:microsoft.com/office/officeart/2008/layout/RadialCluster"/>
    <dgm:cxn modelId="{3F6221D6-CD6B-4285-A68A-CD109C4B8032}" srcId="{598D4F21-9206-4C48-BEC5-D6057F596C5E}" destId="{C011E826-2F22-4223-8C40-50AAF649648B}" srcOrd="2" destOrd="0" parTransId="{82B47D90-EF4F-4D00-918E-D85878687086}" sibTransId="{54FBA696-17C6-4CAF-9AD6-C5FD948BCE1C}"/>
    <dgm:cxn modelId="{333AB1D6-284C-41F6-BEFC-1493EA3A4705}" srcId="{598D4F21-9206-4C48-BEC5-D6057F596C5E}" destId="{52DA349C-734F-41CD-AF48-D25AAF0F6E5F}" srcOrd="1" destOrd="0" parTransId="{D304322B-B4E8-4E6B-B61D-87F9E626383C}" sibTransId="{7A9AA3FF-1B3F-4A3D-8922-37AA559653DA}"/>
    <dgm:cxn modelId="{4A60D8EF-7408-4060-8DC1-49C2DB6BB70D}" type="presOf" srcId="{4C71A8D1-44DD-46AE-A1E6-899D5EE0D1F4}" destId="{2339BA45-46EC-4CBD-9E31-68CCF4921146}" srcOrd="0" destOrd="0" presId="urn:microsoft.com/office/officeart/2008/layout/RadialCluster"/>
    <dgm:cxn modelId="{D70965E7-0A36-4065-BD7C-9632EB5634B4}" type="presParOf" srcId="{2617A2B0-6D7D-4097-A772-2A0C316A97C5}" destId="{6D9890B1-AD2E-4B5E-A0CE-88DF711BA95E}" srcOrd="0" destOrd="0" presId="urn:microsoft.com/office/officeart/2008/layout/RadialCluster"/>
    <dgm:cxn modelId="{30DE26C2-04D3-42DC-BE9C-3F19957BC669}" type="presParOf" srcId="{6D9890B1-AD2E-4B5E-A0CE-88DF711BA95E}" destId="{CCE05C61-399E-444D-A57A-C8678E067AF3}" srcOrd="0" destOrd="0" presId="urn:microsoft.com/office/officeart/2008/layout/RadialCluster"/>
    <dgm:cxn modelId="{5CE44185-255C-4F92-85CD-C8E24AF13591}" type="presParOf" srcId="{6D9890B1-AD2E-4B5E-A0CE-88DF711BA95E}" destId="{B78F2295-45A0-4502-9EB2-22E834506B36}" srcOrd="1" destOrd="0" presId="urn:microsoft.com/office/officeart/2008/layout/RadialCluster"/>
    <dgm:cxn modelId="{C060309C-0DDB-46F5-8D87-D7A09189254C}" type="presParOf" srcId="{6D9890B1-AD2E-4B5E-A0CE-88DF711BA95E}" destId="{0B83580E-75A9-4BE3-B029-12E65CFDDD0B}" srcOrd="2" destOrd="0" presId="urn:microsoft.com/office/officeart/2008/layout/RadialCluster"/>
    <dgm:cxn modelId="{2AA1B917-EEC7-44C4-A324-F7A603AF010E}" type="presParOf" srcId="{6D9890B1-AD2E-4B5E-A0CE-88DF711BA95E}" destId="{D8E8BBC0-878B-4390-A51A-D9D96AE6C5E7}" srcOrd="3" destOrd="0" presId="urn:microsoft.com/office/officeart/2008/layout/RadialCluster"/>
    <dgm:cxn modelId="{255CF62B-F411-4D69-89D8-39149139BD57}" type="presParOf" srcId="{6D9890B1-AD2E-4B5E-A0CE-88DF711BA95E}" destId="{1D146CC7-A463-472F-AB19-D3EC6050E047}" srcOrd="4" destOrd="0" presId="urn:microsoft.com/office/officeart/2008/layout/RadialCluster"/>
    <dgm:cxn modelId="{3DB3256B-C0F8-4124-9D9B-D38772B26D6E}" type="presParOf" srcId="{6D9890B1-AD2E-4B5E-A0CE-88DF711BA95E}" destId="{5DFF5725-39C9-4292-BDCC-CA97B5A30885}" srcOrd="5" destOrd="0" presId="urn:microsoft.com/office/officeart/2008/layout/RadialCluster"/>
    <dgm:cxn modelId="{9C7CC5C1-2B5F-4415-B48D-155099F7AD18}" type="presParOf" srcId="{6D9890B1-AD2E-4B5E-A0CE-88DF711BA95E}" destId="{D66397B8-B244-4457-8027-25B52544C97B}" srcOrd="6" destOrd="0" presId="urn:microsoft.com/office/officeart/2008/layout/RadialCluster"/>
    <dgm:cxn modelId="{37F482DE-0D86-4BE5-BD29-5BEE42C6F5C6}" type="presParOf" srcId="{6D9890B1-AD2E-4B5E-A0CE-88DF711BA95E}" destId="{4FB077DD-24F6-4902-8EB3-E8F2ECF67C53}" srcOrd="7" destOrd="0" presId="urn:microsoft.com/office/officeart/2008/layout/RadialCluster"/>
    <dgm:cxn modelId="{40AC791B-3E66-4A36-A642-122DF4973319}" type="presParOf" srcId="{6D9890B1-AD2E-4B5E-A0CE-88DF711BA95E}" destId="{4C2164A7-3E24-4B62-A93D-D238C9952A06}" srcOrd="8" destOrd="0" presId="urn:microsoft.com/office/officeart/2008/layout/RadialCluster"/>
    <dgm:cxn modelId="{D37EE1A3-B6A9-4887-9010-871D5A4E672A}" type="presParOf" srcId="{6D9890B1-AD2E-4B5E-A0CE-88DF711BA95E}" destId="{991951EB-9628-424B-89BA-BB23E7A38E87}" srcOrd="9" destOrd="0" presId="urn:microsoft.com/office/officeart/2008/layout/RadialCluster"/>
    <dgm:cxn modelId="{EE1D4125-AF9D-4ABD-BD4D-50601AA8090D}" type="presParOf" srcId="{6D9890B1-AD2E-4B5E-A0CE-88DF711BA95E}" destId="{6F370F2B-D76A-436B-877B-2A53E027C15B}" srcOrd="10" destOrd="0" presId="urn:microsoft.com/office/officeart/2008/layout/RadialCluster"/>
    <dgm:cxn modelId="{6C7C816A-1C4E-4B74-951E-70F2AF06D77C}" type="presParOf" srcId="{6D9890B1-AD2E-4B5E-A0CE-88DF711BA95E}" destId="{B166686C-18A3-495E-8954-950621C3FA2B}" srcOrd="11" destOrd="0" presId="urn:microsoft.com/office/officeart/2008/layout/RadialCluster"/>
    <dgm:cxn modelId="{D708B185-F04E-44E4-BDE0-EAD5964CC9C3}" type="presParOf" srcId="{6D9890B1-AD2E-4B5E-A0CE-88DF711BA95E}" destId="{B8DB469A-6645-48A5-9A61-EDBDBA54C4B3}" srcOrd="12" destOrd="0" presId="urn:microsoft.com/office/officeart/2008/layout/RadialCluster"/>
    <dgm:cxn modelId="{1FC1AFBF-CDA0-4627-AE32-68153AB1EFFD}" type="presParOf" srcId="{6D9890B1-AD2E-4B5E-A0CE-88DF711BA95E}" destId="{2339BA45-46EC-4CBD-9E31-68CCF4921146}" srcOrd="13" destOrd="0" presId="urn:microsoft.com/office/officeart/2008/layout/RadialCluster"/>
    <dgm:cxn modelId="{5CCFE841-8B75-41E2-AE78-70BF4D7F041D}" type="presParOf" srcId="{6D9890B1-AD2E-4B5E-A0CE-88DF711BA95E}" destId="{05C69C63-1F72-435C-A694-11A930A6E40E}"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06818C-D7A8-4C3C-82F9-974F9A71625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D6E2FE53-AFCB-4337-82CF-235F8D3F0E75}">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r>
            <a:rPr lang="en-GB" sz="2000" b="1" dirty="0">
              <a:solidFill>
                <a:schemeClr val="tx1"/>
              </a:solidFill>
            </a:rPr>
            <a:t>Physical</a:t>
          </a:r>
        </a:p>
        <a:p>
          <a:r>
            <a:rPr lang="en-GB" sz="2000" dirty="0">
              <a:solidFill>
                <a:schemeClr val="tx1"/>
              </a:solidFill>
            </a:rPr>
            <a:t>Exercise, diet, medical care, protection from harm, physical comfort</a:t>
          </a:r>
        </a:p>
      </dgm:t>
    </dgm:pt>
    <dgm:pt modelId="{63C7975A-3AE1-4C13-8849-9B230228673F}" type="parTrans" cxnId="{F046709F-F9DB-4619-B72D-8E5D75656465}">
      <dgm:prSet/>
      <dgm:spPr/>
      <dgm:t>
        <a:bodyPr/>
        <a:lstStyle/>
        <a:p>
          <a:endParaRPr lang="en-GB"/>
        </a:p>
      </dgm:t>
    </dgm:pt>
    <dgm:pt modelId="{E600AC27-1EFF-402D-BBFD-66DCA65C3911}" type="sibTrans" cxnId="{F046709F-F9DB-4619-B72D-8E5D75656465}">
      <dgm:prSet/>
      <dgm:spPr/>
      <dgm:t>
        <a:bodyPr/>
        <a:lstStyle/>
        <a:p>
          <a:endParaRPr lang="en-GB"/>
        </a:p>
      </dgm:t>
    </dgm:pt>
    <dgm:pt modelId="{CFEB264B-1767-47AF-9E42-8CA99A7873D2}">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r>
            <a:rPr lang="en-GB" sz="2000" b="1" dirty="0">
              <a:solidFill>
                <a:schemeClr val="tx1"/>
              </a:solidFill>
            </a:rPr>
            <a:t>Intellectual</a:t>
          </a:r>
        </a:p>
        <a:p>
          <a:r>
            <a:rPr lang="en-GB" sz="2000" dirty="0">
              <a:solidFill>
                <a:schemeClr val="tx1"/>
              </a:solidFill>
            </a:rPr>
            <a:t>Cognition, stimulation, engagement in activities</a:t>
          </a:r>
        </a:p>
      </dgm:t>
    </dgm:pt>
    <dgm:pt modelId="{38B7B9DB-CAAA-4367-852D-CD93377CC628}" type="parTrans" cxnId="{39DE7F53-117E-4AF6-9A77-3B3F6B530AA9}">
      <dgm:prSet/>
      <dgm:spPr/>
      <dgm:t>
        <a:bodyPr/>
        <a:lstStyle/>
        <a:p>
          <a:endParaRPr lang="en-GB"/>
        </a:p>
      </dgm:t>
    </dgm:pt>
    <dgm:pt modelId="{FC5DA3FF-1CB9-4C2F-8142-191DA58919D5}" type="sibTrans" cxnId="{39DE7F53-117E-4AF6-9A77-3B3F6B530AA9}">
      <dgm:prSet/>
      <dgm:spPr/>
      <dgm:t>
        <a:bodyPr/>
        <a:lstStyle/>
        <a:p>
          <a:endParaRPr lang="en-GB"/>
        </a:p>
      </dgm:t>
    </dgm:pt>
    <dgm:pt modelId="{682C931F-C310-44BB-91EA-2C74864B3803}">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r>
            <a:rPr lang="en-GB" sz="2000" b="1" dirty="0">
              <a:solidFill>
                <a:schemeClr val="tx1"/>
              </a:solidFill>
            </a:rPr>
            <a:t>Language</a:t>
          </a:r>
        </a:p>
        <a:p>
          <a:r>
            <a:rPr lang="en-GB" sz="2000" dirty="0">
              <a:solidFill>
                <a:schemeClr val="tx1"/>
              </a:solidFill>
            </a:rPr>
            <a:t>Communication, More than Just Words, Active Offer, sign language, braille</a:t>
          </a:r>
        </a:p>
      </dgm:t>
    </dgm:pt>
    <dgm:pt modelId="{FF2B36F5-E95D-4404-B62D-9860C9B13D11}" type="parTrans" cxnId="{AD622F82-B66B-4F05-91DC-3B176C405142}">
      <dgm:prSet/>
      <dgm:spPr/>
      <dgm:t>
        <a:bodyPr/>
        <a:lstStyle/>
        <a:p>
          <a:endParaRPr lang="en-GB"/>
        </a:p>
      </dgm:t>
    </dgm:pt>
    <dgm:pt modelId="{F080DC40-8AD0-4E8D-BABC-63BAE30235A9}" type="sibTrans" cxnId="{AD622F82-B66B-4F05-91DC-3B176C405142}">
      <dgm:prSet/>
      <dgm:spPr/>
      <dgm:t>
        <a:bodyPr/>
        <a:lstStyle/>
        <a:p>
          <a:endParaRPr lang="en-GB"/>
        </a:p>
      </dgm:t>
    </dgm:pt>
    <dgm:pt modelId="{39A0923D-ADCE-4415-BED8-4F038C58E769}">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r>
            <a:rPr lang="en-GB" sz="2000" b="1" dirty="0">
              <a:solidFill>
                <a:schemeClr val="tx1"/>
              </a:solidFill>
            </a:rPr>
            <a:t>Emotional</a:t>
          </a:r>
        </a:p>
        <a:p>
          <a:r>
            <a:rPr lang="en-GB" sz="2000" dirty="0">
              <a:solidFill>
                <a:schemeClr val="tx1"/>
              </a:solidFill>
            </a:rPr>
            <a:t>Privacy, dignity, psychological security, autonomy, feeling safe and secure</a:t>
          </a:r>
        </a:p>
      </dgm:t>
    </dgm:pt>
    <dgm:pt modelId="{6065BB73-0A0C-4DA5-A19E-CAC67E1D2B9F}" type="parTrans" cxnId="{7E35148B-CF81-4695-92A3-10D270005B73}">
      <dgm:prSet/>
      <dgm:spPr/>
      <dgm:t>
        <a:bodyPr/>
        <a:lstStyle/>
        <a:p>
          <a:endParaRPr lang="en-GB"/>
        </a:p>
      </dgm:t>
    </dgm:pt>
    <dgm:pt modelId="{A3B68F43-FC85-47EE-8FAB-92B7A71CD9EF}" type="sibTrans" cxnId="{7E35148B-CF81-4695-92A3-10D270005B73}">
      <dgm:prSet/>
      <dgm:spPr/>
      <dgm:t>
        <a:bodyPr/>
        <a:lstStyle/>
        <a:p>
          <a:endParaRPr lang="en-GB"/>
        </a:p>
      </dgm:t>
    </dgm:pt>
    <dgm:pt modelId="{A20571B4-8BA2-4CC2-8046-2DA67C7778AF}">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r>
            <a:rPr lang="en-GB" sz="2000" b="1" dirty="0">
              <a:solidFill>
                <a:schemeClr val="tx1"/>
              </a:solidFill>
            </a:rPr>
            <a:t>Social</a:t>
          </a:r>
        </a:p>
        <a:p>
          <a:r>
            <a:rPr lang="en-GB" sz="2000" dirty="0">
              <a:solidFill>
                <a:schemeClr val="tx1"/>
              </a:solidFill>
            </a:rPr>
            <a:t>Social contact, social support, a sense of social integration</a:t>
          </a:r>
        </a:p>
      </dgm:t>
    </dgm:pt>
    <dgm:pt modelId="{D2700ED8-27DB-4FEC-B364-F7F1B69F91E6}" type="parTrans" cxnId="{792EEE5D-2F2F-4EE9-B5DA-D0E009273531}">
      <dgm:prSet/>
      <dgm:spPr/>
      <dgm:t>
        <a:bodyPr/>
        <a:lstStyle/>
        <a:p>
          <a:endParaRPr lang="en-GB"/>
        </a:p>
      </dgm:t>
    </dgm:pt>
    <dgm:pt modelId="{7A3A3F25-E374-494A-A90F-2A98B00F8035}" type="sibTrans" cxnId="{792EEE5D-2F2F-4EE9-B5DA-D0E009273531}">
      <dgm:prSet/>
      <dgm:spPr/>
      <dgm:t>
        <a:bodyPr/>
        <a:lstStyle/>
        <a:p>
          <a:endParaRPr lang="en-GB"/>
        </a:p>
      </dgm:t>
    </dgm:pt>
    <dgm:pt modelId="{7715C57C-133A-4E6E-9C58-957571110CB5}" type="pres">
      <dgm:prSet presAssocID="{1206818C-D7A8-4C3C-82F9-974F9A716259}" presName="diagram" presStyleCnt="0">
        <dgm:presLayoutVars>
          <dgm:dir/>
          <dgm:resizeHandles val="exact"/>
        </dgm:presLayoutVars>
      </dgm:prSet>
      <dgm:spPr/>
    </dgm:pt>
    <dgm:pt modelId="{40F9DD14-E15D-4B60-87E1-397B822AC946}" type="pres">
      <dgm:prSet presAssocID="{D6E2FE53-AFCB-4337-82CF-235F8D3F0E75}" presName="node" presStyleLbl="node1" presStyleIdx="0" presStyleCnt="5">
        <dgm:presLayoutVars>
          <dgm:bulletEnabled val="1"/>
        </dgm:presLayoutVars>
      </dgm:prSet>
      <dgm:spPr/>
    </dgm:pt>
    <dgm:pt modelId="{52EB7591-0948-4303-9890-23E525EC6584}" type="pres">
      <dgm:prSet presAssocID="{E600AC27-1EFF-402D-BBFD-66DCA65C3911}" presName="sibTrans" presStyleCnt="0"/>
      <dgm:spPr/>
    </dgm:pt>
    <dgm:pt modelId="{6C75AD25-1F9E-4189-A1CD-F8F6F1804CE8}" type="pres">
      <dgm:prSet presAssocID="{CFEB264B-1767-47AF-9E42-8CA99A7873D2}" presName="node" presStyleLbl="node1" presStyleIdx="1" presStyleCnt="5">
        <dgm:presLayoutVars>
          <dgm:bulletEnabled val="1"/>
        </dgm:presLayoutVars>
      </dgm:prSet>
      <dgm:spPr/>
    </dgm:pt>
    <dgm:pt modelId="{D5037D60-3D3C-48C5-BD5C-269430E1DB3E}" type="pres">
      <dgm:prSet presAssocID="{FC5DA3FF-1CB9-4C2F-8142-191DA58919D5}" presName="sibTrans" presStyleCnt="0"/>
      <dgm:spPr/>
    </dgm:pt>
    <dgm:pt modelId="{E1762C13-44FB-4296-B2E9-EE9A3DFD8403}" type="pres">
      <dgm:prSet presAssocID="{682C931F-C310-44BB-91EA-2C74864B3803}" presName="node" presStyleLbl="node1" presStyleIdx="2" presStyleCnt="5" custLinFactNeighborX="0" custLinFactNeighborY="1318">
        <dgm:presLayoutVars>
          <dgm:bulletEnabled val="1"/>
        </dgm:presLayoutVars>
      </dgm:prSet>
      <dgm:spPr/>
    </dgm:pt>
    <dgm:pt modelId="{71CC92E5-00F9-4FC9-91A0-305746D445DA}" type="pres">
      <dgm:prSet presAssocID="{F080DC40-8AD0-4E8D-BABC-63BAE30235A9}" presName="sibTrans" presStyleCnt="0"/>
      <dgm:spPr/>
    </dgm:pt>
    <dgm:pt modelId="{2F6E7B4A-8909-41CB-8E0F-EE507788EFE3}" type="pres">
      <dgm:prSet presAssocID="{39A0923D-ADCE-4415-BED8-4F038C58E769}" presName="node" presStyleLbl="node1" presStyleIdx="3" presStyleCnt="5" custLinFactNeighborX="-1526">
        <dgm:presLayoutVars>
          <dgm:bulletEnabled val="1"/>
        </dgm:presLayoutVars>
      </dgm:prSet>
      <dgm:spPr/>
    </dgm:pt>
    <dgm:pt modelId="{1135FA11-84CE-4809-89D6-F8D8F956D0FF}" type="pres">
      <dgm:prSet presAssocID="{A3B68F43-FC85-47EE-8FAB-92B7A71CD9EF}" presName="sibTrans" presStyleCnt="0"/>
      <dgm:spPr/>
    </dgm:pt>
    <dgm:pt modelId="{6304ABC8-78F9-452A-9B91-3D59406A9C8D}" type="pres">
      <dgm:prSet presAssocID="{A20571B4-8BA2-4CC2-8046-2DA67C7778AF}" presName="node" presStyleLbl="node1" presStyleIdx="4" presStyleCnt="5">
        <dgm:presLayoutVars>
          <dgm:bulletEnabled val="1"/>
        </dgm:presLayoutVars>
      </dgm:prSet>
      <dgm:spPr/>
    </dgm:pt>
  </dgm:ptLst>
  <dgm:cxnLst>
    <dgm:cxn modelId="{AA980C00-EA85-4BE3-9BDB-C09AC4591E6F}" type="presOf" srcId="{CFEB264B-1767-47AF-9E42-8CA99A7873D2}" destId="{6C75AD25-1F9E-4189-A1CD-F8F6F1804CE8}" srcOrd="0" destOrd="0" presId="urn:microsoft.com/office/officeart/2005/8/layout/default"/>
    <dgm:cxn modelId="{36A3F406-7219-4D25-9DF7-7E0D3D6BB0F7}" type="presOf" srcId="{682C931F-C310-44BB-91EA-2C74864B3803}" destId="{E1762C13-44FB-4296-B2E9-EE9A3DFD8403}" srcOrd="0" destOrd="0" presId="urn:microsoft.com/office/officeart/2005/8/layout/default"/>
    <dgm:cxn modelId="{9F2F7033-12B0-42DE-B86A-6B946DBB3678}" type="presOf" srcId="{A20571B4-8BA2-4CC2-8046-2DA67C7778AF}" destId="{6304ABC8-78F9-452A-9B91-3D59406A9C8D}" srcOrd="0" destOrd="0" presId="urn:microsoft.com/office/officeart/2005/8/layout/default"/>
    <dgm:cxn modelId="{792EEE5D-2F2F-4EE9-B5DA-D0E009273531}" srcId="{1206818C-D7A8-4C3C-82F9-974F9A716259}" destId="{A20571B4-8BA2-4CC2-8046-2DA67C7778AF}" srcOrd="4" destOrd="0" parTransId="{D2700ED8-27DB-4FEC-B364-F7F1B69F91E6}" sibTransId="{7A3A3F25-E374-494A-A90F-2A98B00F8035}"/>
    <dgm:cxn modelId="{1840FB65-797F-4BE4-B944-FB83A6E6B3CC}" type="presOf" srcId="{39A0923D-ADCE-4415-BED8-4F038C58E769}" destId="{2F6E7B4A-8909-41CB-8E0F-EE507788EFE3}" srcOrd="0" destOrd="0" presId="urn:microsoft.com/office/officeart/2005/8/layout/default"/>
    <dgm:cxn modelId="{39DE7F53-117E-4AF6-9A77-3B3F6B530AA9}" srcId="{1206818C-D7A8-4C3C-82F9-974F9A716259}" destId="{CFEB264B-1767-47AF-9E42-8CA99A7873D2}" srcOrd="1" destOrd="0" parTransId="{38B7B9DB-CAAA-4367-852D-CD93377CC628}" sibTransId="{FC5DA3FF-1CB9-4C2F-8142-191DA58919D5}"/>
    <dgm:cxn modelId="{AD622F82-B66B-4F05-91DC-3B176C405142}" srcId="{1206818C-D7A8-4C3C-82F9-974F9A716259}" destId="{682C931F-C310-44BB-91EA-2C74864B3803}" srcOrd="2" destOrd="0" parTransId="{FF2B36F5-E95D-4404-B62D-9860C9B13D11}" sibTransId="{F080DC40-8AD0-4E8D-BABC-63BAE30235A9}"/>
    <dgm:cxn modelId="{818C5884-92B3-478D-B2A5-1B022F16E15A}" type="presOf" srcId="{1206818C-D7A8-4C3C-82F9-974F9A716259}" destId="{7715C57C-133A-4E6E-9C58-957571110CB5}" srcOrd="0" destOrd="0" presId="urn:microsoft.com/office/officeart/2005/8/layout/default"/>
    <dgm:cxn modelId="{7E35148B-CF81-4695-92A3-10D270005B73}" srcId="{1206818C-D7A8-4C3C-82F9-974F9A716259}" destId="{39A0923D-ADCE-4415-BED8-4F038C58E769}" srcOrd="3" destOrd="0" parTransId="{6065BB73-0A0C-4DA5-A19E-CAC67E1D2B9F}" sibTransId="{A3B68F43-FC85-47EE-8FAB-92B7A71CD9EF}"/>
    <dgm:cxn modelId="{F046709F-F9DB-4619-B72D-8E5D75656465}" srcId="{1206818C-D7A8-4C3C-82F9-974F9A716259}" destId="{D6E2FE53-AFCB-4337-82CF-235F8D3F0E75}" srcOrd="0" destOrd="0" parTransId="{63C7975A-3AE1-4C13-8849-9B230228673F}" sibTransId="{E600AC27-1EFF-402D-BBFD-66DCA65C3911}"/>
    <dgm:cxn modelId="{1B1561F7-7F76-43B6-A739-45BC9025E72A}" type="presOf" srcId="{D6E2FE53-AFCB-4337-82CF-235F8D3F0E75}" destId="{40F9DD14-E15D-4B60-87E1-397B822AC946}" srcOrd="0" destOrd="0" presId="urn:microsoft.com/office/officeart/2005/8/layout/default"/>
    <dgm:cxn modelId="{516336B2-EF97-4020-886F-F33B9CEC547A}" type="presParOf" srcId="{7715C57C-133A-4E6E-9C58-957571110CB5}" destId="{40F9DD14-E15D-4B60-87E1-397B822AC946}" srcOrd="0" destOrd="0" presId="urn:microsoft.com/office/officeart/2005/8/layout/default"/>
    <dgm:cxn modelId="{0D38473D-47E9-4321-BD87-36C0F02BE707}" type="presParOf" srcId="{7715C57C-133A-4E6E-9C58-957571110CB5}" destId="{52EB7591-0948-4303-9890-23E525EC6584}" srcOrd="1" destOrd="0" presId="urn:microsoft.com/office/officeart/2005/8/layout/default"/>
    <dgm:cxn modelId="{B9D405AE-21A7-454D-88A7-1030773C34F6}" type="presParOf" srcId="{7715C57C-133A-4E6E-9C58-957571110CB5}" destId="{6C75AD25-1F9E-4189-A1CD-F8F6F1804CE8}" srcOrd="2" destOrd="0" presId="urn:microsoft.com/office/officeart/2005/8/layout/default"/>
    <dgm:cxn modelId="{B008846E-2367-482A-9002-4B9E532C3733}" type="presParOf" srcId="{7715C57C-133A-4E6E-9C58-957571110CB5}" destId="{D5037D60-3D3C-48C5-BD5C-269430E1DB3E}" srcOrd="3" destOrd="0" presId="urn:microsoft.com/office/officeart/2005/8/layout/default"/>
    <dgm:cxn modelId="{D7D4A147-6318-4711-B9E5-6BC180BD47B7}" type="presParOf" srcId="{7715C57C-133A-4E6E-9C58-957571110CB5}" destId="{E1762C13-44FB-4296-B2E9-EE9A3DFD8403}" srcOrd="4" destOrd="0" presId="urn:microsoft.com/office/officeart/2005/8/layout/default"/>
    <dgm:cxn modelId="{E77DAD00-B6A3-4C8C-9EAC-FF4D0D69C131}" type="presParOf" srcId="{7715C57C-133A-4E6E-9C58-957571110CB5}" destId="{71CC92E5-00F9-4FC9-91A0-305746D445DA}" srcOrd="5" destOrd="0" presId="urn:microsoft.com/office/officeart/2005/8/layout/default"/>
    <dgm:cxn modelId="{D70E2F3C-138D-4880-81A9-30B643A3A1D6}" type="presParOf" srcId="{7715C57C-133A-4E6E-9C58-957571110CB5}" destId="{2F6E7B4A-8909-41CB-8E0F-EE507788EFE3}" srcOrd="6" destOrd="0" presId="urn:microsoft.com/office/officeart/2005/8/layout/default"/>
    <dgm:cxn modelId="{212D5A34-2FB5-4E8D-995D-FAB1AD4677AC}" type="presParOf" srcId="{7715C57C-133A-4E6E-9C58-957571110CB5}" destId="{1135FA11-84CE-4809-89D6-F8D8F956D0FF}" srcOrd="7" destOrd="0" presId="urn:microsoft.com/office/officeart/2005/8/layout/default"/>
    <dgm:cxn modelId="{2C88275E-2895-4D66-902F-2A7AA3CE41FB}" type="presParOf" srcId="{7715C57C-133A-4E6E-9C58-957571110CB5}" destId="{6304ABC8-78F9-452A-9B91-3D59406A9C8D}"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D23B04-1D13-4DB8-B6AF-44B5CC2896B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GB"/>
        </a:p>
      </dgm:t>
    </dgm:pt>
    <dgm:pt modelId="{B8E42D93-F164-4E8C-8C5D-2862B75F9C92}">
      <dgm:prSet phldrT="[Text]"/>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dgm:spPr>
      <dgm:t>
        <a:bodyPr/>
        <a:lstStyle/>
        <a:p>
          <a:r>
            <a:rPr lang="en-GB" dirty="0">
              <a:solidFill>
                <a:schemeClr val="bg2">
                  <a:lumMod val="50000"/>
                </a:schemeClr>
              </a:solidFill>
            </a:rPr>
            <a:t>Describe</a:t>
          </a:r>
        </a:p>
      </dgm:t>
    </dgm:pt>
    <dgm:pt modelId="{2AB4C642-615B-4B0B-A244-211943F3888B}" type="parTrans" cxnId="{DFA856ED-F1DC-4559-8F79-3902EEBCBB67}">
      <dgm:prSet/>
      <dgm:spPr/>
      <dgm:t>
        <a:bodyPr/>
        <a:lstStyle/>
        <a:p>
          <a:endParaRPr lang="en-GB"/>
        </a:p>
      </dgm:t>
    </dgm:pt>
    <dgm:pt modelId="{689A3CFE-9E8F-4A08-826F-F21F72C5FB8E}" type="sibTrans" cxnId="{DFA856ED-F1DC-4559-8F79-3902EEBCBB67}">
      <dgm:prSet/>
      <dgm:spPr/>
      <dgm:t>
        <a:bodyPr/>
        <a:lstStyle/>
        <a:p>
          <a:endParaRPr lang="en-GB"/>
        </a:p>
      </dgm:t>
    </dgm:pt>
    <dgm:pt modelId="{60DF937F-F7FF-4801-9806-EDB2DB2D8706}">
      <dgm:prSet phldrT="[Text]" custT="1"/>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dgm:spPr>
      <dgm:t>
        <a:bodyPr anchor="ctr" anchorCtr="1"/>
        <a:lstStyle/>
        <a:p>
          <a:r>
            <a:rPr lang="en-GB" sz="2000" dirty="0">
              <a:solidFill>
                <a:schemeClr val="bg2">
                  <a:lumMod val="50000"/>
                </a:schemeClr>
              </a:solidFill>
            </a:rPr>
            <a:t>Transitions</a:t>
          </a:r>
        </a:p>
        <a:p>
          <a:r>
            <a:rPr lang="en-GB" sz="1400" dirty="0">
              <a:solidFill>
                <a:schemeClr val="bg2">
                  <a:lumMod val="50000"/>
                </a:schemeClr>
              </a:solidFill>
            </a:rPr>
            <a:t>A movement from one stage or set of services to another, for example:</a:t>
          </a:r>
        </a:p>
        <a:p>
          <a:r>
            <a:rPr lang="en-GB" sz="1400" dirty="0">
              <a:solidFill>
                <a:schemeClr val="bg2">
                  <a:lumMod val="50000"/>
                </a:schemeClr>
              </a:solidFill>
            </a:rPr>
            <a:t> Moving from adolescence to adulthood and adult to older adult</a:t>
          </a:r>
        </a:p>
        <a:p>
          <a:r>
            <a:rPr lang="en-GB" sz="1400" dirty="0">
              <a:solidFill>
                <a:schemeClr val="bg2">
                  <a:lumMod val="50000"/>
                </a:schemeClr>
              </a:solidFill>
            </a:rPr>
            <a:t>Becoming a parent or grandparent</a:t>
          </a:r>
        </a:p>
        <a:p>
          <a:r>
            <a:rPr lang="en-GB" sz="1400" dirty="0">
              <a:solidFill>
                <a:schemeClr val="bg2">
                  <a:lumMod val="50000"/>
                </a:schemeClr>
              </a:solidFill>
            </a:rPr>
            <a:t>Becoming a widow/er through loss of a partner</a:t>
          </a:r>
        </a:p>
        <a:p>
          <a:r>
            <a:rPr lang="en-GB" sz="1400" dirty="0">
              <a:solidFill>
                <a:schemeClr val="bg2">
                  <a:lumMod val="50000"/>
                </a:schemeClr>
              </a:solidFill>
            </a:rPr>
            <a:t>Retirement from work</a:t>
          </a:r>
        </a:p>
      </dgm:t>
    </dgm:pt>
    <dgm:pt modelId="{6B9D7E1B-B0B1-4A44-9A9E-5EEB423657DC}" type="parTrans" cxnId="{F1D53EA2-C3D2-4F33-B0E9-C0563CAB953B}">
      <dgm:prSet/>
      <dgm:spPr/>
      <dgm:t>
        <a:bodyPr/>
        <a:lstStyle/>
        <a:p>
          <a:endParaRPr lang="en-GB"/>
        </a:p>
      </dgm:t>
    </dgm:pt>
    <dgm:pt modelId="{4BD28488-A451-4869-9AA4-4A0BF29C5863}" type="sibTrans" cxnId="{F1D53EA2-C3D2-4F33-B0E9-C0563CAB953B}">
      <dgm:prSet/>
      <dgm:spPr/>
      <dgm:t>
        <a:bodyPr/>
        <a:lstStyle/>
        <a:p>
          <a:endParaRPr lang="en-GB"/>
        </a:p>
      </dgm:t>
    </dgm:pt>
    <dgm:pt modelId="{AC40A8DA-0DD9-434F-B59F-EC2C13828967}">
      <dgm:prSet phldrT="[Text]" custT="1"/>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dgm:spPr>
      <dgm:t>
        <a:bodyPr/>
        <a:lstStyle/>
        <a:p>
          <a:r>
            <a:rPr lang="en-GB" sz="2000" dirty="0">
              <a:solidFill>
                <a:schemeClr val="bg2">
                  <a:lumMod val="50000"/>
                </a:schemeClr>
              </a:solidFill>
            </a:rPr>
            <a:t>Life experiences</a:t>
          </a:r>
        </a:p>
        <a:p>
          <a:r>
            <a:rPr lang="en-GB" sz="1400" dirty="0">
              <a:solidFill>
                <a:schemeClr val="bg2">
                  <a:lumMod val="50000"/>
                </a:schemeClr>
              </a:solidFill>
            </a:rPr>
            <a:t>Changes that come about as a result of knowledge and experience:</a:t>
          </a:r>
        </a:p>
        <a:p>
          <a:r>
            <a:rPr lang="en-GB" sz="1400" dirty="0">
              <a:solidFill>
                <a:schemeClr val="bg2">
                  <a:lumMod val="50000"/>
                </a:schemeClr>
              </a:solidFill>
            </a:rPr>
            <a:t>Developing friendships</a:t>
          </a:r>
        </a:p>
        <a:p>
          <a:r>
            <a:rPr lang="en-GB" sz="1400" dirty="0">
              <a:solidFill>
                <a:schemeClr val="bg2">
                  <a:lumMod val="50000"/>
                </a:schemeClr>
              </a:solidFill>
            </a:rPr>
            <a:t>Meeting a partner</a:t>
          </a:r>
        </a:p>
        <a:p>
          <a:r>
            <a:rPr lang="en-GB" sz="1400" dirty="0">
              <a:solidFill>
                <a:schemeClr val="bg2">
                  <a:lumMod val="50000"/>
                </a:schemeClr>
              </a:solidFill>
            </a:rPr>
            <a:t>Promotion at work</a:t>
          </a:r>
        </a:p>
        <a:p>
          <a:r>
            <a:rPr lang="en-GB" sz="1400" dirty="0">
              <a:solidFill>
                <a:schemeClr val="bg2">
                  <a:lumMod val="50000"/>
                </a:schemeClr>
              </a:solidFill>
            </a:rPr>
            <a:t>Going through bereavement</a:t>
          </a:r>
        </a:p>
        <a:p>
          <a:r>
            <a:rPr lang="en-GB" sz="1400" dirty="0">
              <a:solidFill>
                <a:schemeClr val="bg2">
                  <a:lumMod val="50000"/>
                </a:schemeClr>
              </a:solidFill>
            </a:rPr>
            <a:t>Developing skills, understanding and wisdom (lifelong learning)</a:t>
          </a:r>
        </a:p>
      </dgm:t>
    </dgm:pt>
    <dgm:pt modelId="{9DB04A90-D54E-4C21-B36B-C61DB5B4244A}" type="parTrans" cxnId="{7FF03487-97BE-437C-A891-6CCCD3317B02}">
      <dgm:prSet/>
      <dgm:spPr/>
      <dgm:t>
        <a:bodyPr/>
        <a:lstStyle/>
        <a:p>
          <a:endParaRPr lang="en-GB"/>
        </a:p>
      </dgm:t>
    </dgm:pt>
    <dgm:pt modelId="{7B171A65-820B-4DC7-B1B4-B30FAFE47E23}" type="sibTrans" cxnId="{7FF03487-97BE-437C-A891-6CCCD3317B02}">
      <dgm:prSet/>
      <dgm:spPr/>
      <dgm:t>
        <a:bodyPr/>
        <a:lstStyle/>
        <a:p>
          <a:endParaRPr lang="en-GB"/>
        </a:p>
      </dgm:t>
    </dgm:pt>
    <dgm:pt modelId="{B06AE6A5-5423-4FB3-9062-B016AEDC14BB}">
      <dgm:prSet phldrT="[Text]" custT="1"/>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dgm:spPr>
      <dgm:t>
        <a:bodyPr/>
        <a:lstStyle/>
        <a:p>
          <a:r>
            <a:rPr lang="en-GB" sz="2000" dirty="0">
              <a:solidFill>
                <a:schemeClr val="bg2">
                  <a:lumMod val="50000"/>
                </a:schemeClr>
              </a:solidFill>
            </a:rPr>
            <a:t>Life changes</a:t>
          </a:r>
        </a:p>
        <a:p>
          <a:r>
            <a:rPr lang="en-GB" sz="1400" dirty="0">
              <a:solidFill>
                <a:schemeClr val="bg2">
                  <a:lumMod val="50000"/>
                </a:schemeClr>
              </a:solidFill>
            </a:rPr>
            <a:t>Developing an acute or chronic health condition</a:t>
          </a:r>
        </a:p>
        <a:p>
          <a:r>
            <a:rPr lang="en-GB" sz="1400" dirty="0">
              <a:solidFill>
                <a:schemeClr val="bg2">
                  <a:lumMod val="50000"/>
                </a:schemeClr>
              </a:solidFill>
            </a:rPr>
            <a:t>Loss – dementia, sight, hearing, independence</a:t>
          </a:r>
        </a:p>
        <a:p>
          <a:r>
            <a:rPr lang="en-GB" sz="1400" dirty="0">
              <a:solidFill>
                <a:schemeClr val="bg2">
                  <a:lumMod val="50000"/>
                </a:schemeClr>
              </a:solidFill>
            </a:rPr>
            <a:t>Moving to a different place</a:t>
          </a:r>
        </a:p>
        <a:p>
          <a:r>
            <a:rPr lang="en-GB" sz="1400" dirty="0">
              <a:solidFill>
                <a:schemeClr val="bg2">
                  <a:lumMod val="50000"/>
                </a:schemeClr>
              </a:solidFill>
            </a:rPr>
            <a:t>Becoming a refugee/homeless</a:t>
          </a:r>
        </a:p>
      </dgm:t>
    </dgm:pt>
    <dgm:pt modelId="{1C29DE20-9B94-4673-AE5E-18CD18540351}" type="parTrans" cxnId="{D4033BB5-0562-4AD3-BAF4-451DA2D0DAF6}">
      <dgm:prSet/>
      <dgm:spPr/>
      <dgm:t>
        <a:bodyPr/>
        <a:lstStyle/>
        <a:p>
          <a:endParaRPr lang="en-GB"/>
        </a:p>
      </dgm:t>
    </dgm:pt>
    <dgm:pt modelId="{B333ECC9-108F-4959-B9CA-9BB2AB901FC8}" type="sibTrans" cxnId="{D4033BB5-0562-4AD3-BAF4-451DA2D0DAF6}">
      <dgm:prSet/>
      <dgm:spPr/>
      <dgm:t>
        <a:bodyPr/>
        <a:lstStyle/>
        <a:p>
          <a:endParaRPr lang="en-GB"/>
        </a:p>
      </dgm:t>
    </dgm:pt>
    <dgm:pt modelId="{48286DE4-1EAF-4797-B128-EC6E9C1820C4}" type="pres">
      <dgm:prSet presAssocID="{EDD23B04-1D13-4DB8-B6AF-44B5CC2896B2}" presName="Name0" presStyleCnt="0">
        <dgm:presLayoutVars>
          <dgm:chPref val="1"/>
          <dgm:dir/>
          <dgm:animOne val="branch"/>
          <dgm:animLvl val="lvl"/>
          <dgm:resizeHandles val="exact"/>
        </dgm:presLayoutVars>
      </dgm:prSet>
      <dgm:spPr/>
    </dgm:pt>
    <dgm:pt modelId="{05B8958F-7B88-46F3-AC9B-C5A31E716061}" type="pres">
      <dgm:prSet presAssocID="{B8E42D93-F164-4E8C-8C5D-2862B75F9C92}" presName="root1" presStyleCnt="0"/>
      <dgm:spPr/>
    </dgm:pt>
    <dgm:pt modelId="{580E5D0B-0219-4EDE-9DC8-E9FEDDB22530}" type="pres">
      <dgm:prSet presAssocID="{B8E42D93-F164-4E8C-8C5D-2862B75F9C92}" presName="LevelOneTextNode" presStyleLbl="node0" presStyleIdx="0" presStyleCnt="1">
        <dgm:presLayoutVars>
          <dgm:chPref val="3"/>
        </dgm:presLayoutVars>
      </dgm:prSet>
      <dgm:spPr/>
    </dgm:pt>
    <dgm:pt modelId="{291FC4BF-5A52-4E71-8023-E1CA32195309}" type="pres">
      <dgm:prSet presAssocID="{B8E42D93-F164-4E8C-8C5D-2862B75F9C92}" presName="level2hierChild" presStyleCnt="0"/>
      <dgm:spPr/>
    </dgm:pt>
    <dgm:pt modelId="{ECF0D219-DDBD-4CAF-B52E-CC9E1228D5AB}" type="pres">
      <dgm:prSet presAssocID="{6B9D7E1B-B0B1-4A44-9A9E-5EEB423657DC}" presName="conn2-1" presStyleLbl="parChTrans1D2" presStyleIdx="0" presStyleCnt="3"/>
      <dgm:spPr/>
    </dgm:pt>
    <dgm:pt modelId="{37268FB7-9651-4FEB-BB1E-725389B973D0}" type="pres">
      <dgm:prSet presAssocID="{6B9D7E1B-B0B1-4A44-9A9E-5EEB423657DC}" presName="connTx" presStyleLbl="parChTrans1D2" presStyleIdx="0" presStyleCnt="3"/>
      <dgm:spPr/>
    </dgm:pt>
    <dgm:pt modelId="{AC40DFE0-8465-4D7D-9722-FFA8B66795C6}" type="pres">
      <dgm:prSet presAssocID="{60DF937F-F7FF-4801-9806-EDB2DB2D8706}" presName="root2" presStyleCnt="0"/>
      <dgm:spPr/>
    </dgm:pt>
    <dgm:pt modelId="{BB9B19B3-66CB-486A-8AEA-3ED9B5F22EED}" type="pres">
      <dgm:prSet presAssocID="{60DF937F-F7FF-4801-9806-EDB2DB2D8706}" presName="LevelTwoTextNode" presStyleLbl="node2" presStyleIdx="0" presStyleCnt="3" custScaleX="246348" custScaleY="197102" custLinFactNeighborY="-431">
        <dgm:presLayoutVars>
          <dgm:chPref val="3"/>
        </dgm:presLayoutVars>
      </dgm:prSet>
      <dgm:spPr/>
    </dgm:pt>
    <dgm:pt modelId="{49B692A1-3795-44D8-A19D-1E527C652A0B}" type="pres">
      <dgm:prSet presAssocID="{60DF937F-F7FF-4801-9806-EDB2DB2D8706}" presName="level3hierChild" presStyleCnt="0"/>
      <dgm:spPr/>
    </dgm:pt>
    <dgm:pt modelId="{B366F7BD-B18D-4154-8D4D-82AA36B7772D}" type="pres">
      <dgm:prSet presAssocID="{9DB04A90-D54E-4C21-B36B-C61DB5B4244A}" presName="conn2-1" presStyleLbl="parChTrans1D2" presStyleIdx="1" presStyleCnt="3"/>
      <dgm:spPr/>
    </dgm:pt>
    <dgm:pt modelId="{32BBFBD7-34E4-4DAC-9B46-F68ECAF86C73}" type="pres">
      <dgm:prSet presAssocID="{9DB04A90-D54E-4C21-B36B-C61DB5B4244A}" presName="connTx" presStyleLbl="parChTrans1D2" presStyleIdx="1" presStyleCnt="3"/>
      <dgm:spPr/>
    </dgm:pt>
    <dgm:pt modelId="{55FD6C04-DC29-4E6C-99DC-425BAF52F3B1}" type="pres">
      <dgm:prSet presAssocID="{AC40A8DA-0DD9-434F-B59F-EC2C13828967}" presName="root2" presStyleCnt="0"/>
      <dgm:spPr/>
    </dgm:pt>
    <dgm:pt modelId="{061F6B61-FD67-4B8C-9420-E853B90E4E51}" type="pres">
      <dgm:prSet presAssocID="{AC40A8DA-0DD9-434F-B59F-EC2C13828967}" presName="LevelTwoTextNode" presStyleLbl="node2" presStyleIdx="1" presStyleCnt="3" custScaleX="244770" custScaleY="240003" custLinFactNeighborX="1843" custLinFactNeighborY="3">
        <dgm:presLayoutVars>
          <dgm:chPref val="3"/>
        </dgm:presLayoutVars>
      </dgm:prSet>
      <dgm:spPr/>
    </dgm:pt>
    <dgm:pt modelId="{20D52363-F69E-47EB-B7F4-41A90FE50F5D}" type="pres">
      <dgm:prSet presAssocID="{AC40A8DA-0DD9-434F-B59F-EC2C13828967}" presName="level3hierChild" presStyleCnt="0"/>
      <dgm:spPr/>
    </dgm:pt>
    <dgm:pt modelId="{147EDF15-AD43-443B-AC42-67B3B77BA625}" type="pres">
      <dgm:prSet presAssocID="{1C29DE20-9B94-4673-AE5E-18CD18540351}" presName="conn2-1" presStyleLbl="parChTrans1D2" presStyleIdx="2" presStyleCnt="3"/>
      <dgm:spPr/>
    </dgm:pt>
    <dgm:pt modelId="{606888C6-59F4-494B-ACFA-2AE38A5FBD39}" type="pres">
      <dgm:prSet presAssocID="{1C29DE20-9B94-4673-AE5E-18CD18540351}" presName="connTx" presStyleLbl="parChTrans1D2" presStyleIdx="2" presStyleCnt="3"/>
      <dgm:spPr/>
    </dgm:pt>
    <dgm:pt modelId="{D05D5B3A-6E9D-4A3A-BAE8-BC58BDE24ACA}" type="pres">
      <dgm:prSet presAssocID="{B06AE6A5-5423-4FB3-9062-B016AEDC14BB}" presName="root2" presStyleCnt="0"/>
      <dgm:spPr/>
    </dgm:pt>
    <dgm:pt modelId="{E85344E3-89F6-4D0F-A8B9-0EADC15BA166}" type="pres">
      <dgm:prSet presAssocID="{B06AE6A5-5423-4FB3-9062-B016AEDC14BB}" presName="LevelTwoTextNode" presStyleLbl="node2" presStyleIdx="2" presStyleCnt="3" custScaleX="244446" custScaleY="174834">
        <dgm:presLayoutVars>
          <dgm:chPref val="3"/>
        </dgm:presLayoutVars>
      </dgm:prSet>
      <dgm:spPr/>
    </dgm:pt>
    <dgm:pt modelId="{B36D70FA-3115-461B-8A50-F0AFD3D2220F}" type="pres">
      <dgm:prSet presAssocID="{B06AE6A5-5423-4FB3-9062-B016AEDC14BB}" presName="level3hierChild" presStyleCnt="0"/>
      <dgm:spPr/>
    </dgm:pt>
  </dgm:ptLst>
  <dgm:cxnLst>
    <dgm:cxn modelId="{CCE07619-6BCF-4CD3-AE94-6AAABCEC97A4}" type="presOf" srcId="{B06AE6A5-5423-4FB3-9062-B016AEDC14BB}" destId="{E85344E3-89F6-4D0F-A8B9-0EADC15BA166}" srcOrd="0" destOrd="0" presId="urn:microsoft.com/office/officeart/2008/layout/HorizontalMultiLevelHierarchy"/>
    <dgm:cxn modelId="{B3B9EA23-CAFF-47BE-B3E8-65DFD3C74D73}" type="presOf" srcId="{6B9D7E1B-B0B1-4A44-9A9E-5EEB423657DC}" destId="{ECF0D219-DDBD-4CAF-B52E-CC9E1228D5AB}" srcOrd="0" destOrd="0" presId="urn:microsoft.com/office/officeart/2008/layout/HorizontalMultiLevelHierarchy"/>
    <dgm:cxn modelId="{9F93282E-B8D9-438B-A514-9735A3861807}" type="presOf" srcId="{AC40A8DA-0DD9-434F-B59F-EC2C13828967}" destId="{061F6B61-FD67-4B8C-9420-E853B90E4E51}" srcOrd="0" destOrd="0" presId="urn:microsoft.com/office/officeart/2008/layout/HorizontalMultiLevelHierarchy"/>
    <dgm:cxn modelId="{5CCB1D3D-9002-41A1-BA76-FA949B285CBC}" type="presOf" srcId="{9DB04A90-D54E-4C21-B36B-C61DB5B4244A}" destId="{32BBFBD7-34E4-4DAC-9B46-F68ECAF86C73}" srcOrd="1" destOrd="0" presId="urn:microsoft.com/office/officeart/2008/layout/HorizontalMultiLevelHierarchy"/>
    <dgm:cxn modelId="{43F9005F-1085-4666-9EBF-C78C48B4CD7E}" type="presOf" srcId="{B8E42D93-F164-4E8C-8C5D-2862B75F9C92}" destId="{580E5D0B-0219-4EDE-9DC8-E9FEDDB22530}" srcOrd="0" destOrd="0" presId="urn:microsoft.com/office/officeart/2008/layout/HorizontalMultiLevelHierarchy"/>
    <dgm:cxn modelId="{EC87C56A-0FE2-4A57-9C26-628C2FDBC7F5}" type="presOf" srcId="{6B9D7E1B-B0B1-4A44-9A9E-5EEB423657DC}" destId="{37268FB7-9651-4FEB-BB1E-725389B973D0}" srcOrd="1" destOrd="0" presId="urn:microsoft.com/office/officeart/2008/layout/HorizontalMultiLevelHierarchy"/>
    <dgm:cxn modelId="{FBD27E78-C9AB-4DA2-B61D-0D04B746F5CE}" type="presOf" srcId="{EDD23B04-1D13-4DB8-B6AF-44B5CC2896B2}" destId="{48286DE4-1EAF-4797-B128-EC6E9C1820C4}" srcOrd="0" destOrd="0" presId="urn:microsoft.com/office/officeart/2008/layout/HorizontalMultiLevelHierarchy"/>
    <dgm:cxn modelId="{96D9E358-4903-4C70-A874-8EA194328EAE}" type="presOf" srcId="{60DF937F-F7FF-4801-9806-EDB2DB2D8706}" destId="{BB9B19B3-66CB-486A-8AEA-3ED9B5F22EED}" srcOrd="0" destOrd="0" presId="urn:microsoft.com/office/officeart/2008/layout/HorizontalMultiLevelHierarchy"/>
    <dgm:cxn modelId="{7FF03487-97BE-437C-A891-6CCCD3317B02}" srcId="{B8E42D93-F164-4E8C-8C5D-2862B75F9C92}" destId="{AC40A8DA-0DD9-434F-B59F-EC2C13828967}" srcOrd="1" destOrd="0" parTransId="{9DB04A90-D54E-4C21-B36B-C61DB5B4244A}" sibTransId="{7B171A65-820B-4DC7-B1B4-B30FAFE47E23}"/>
    <dgm:cxn modelId="{AD932491-2ED7-4AAB-AE38-2B6803B507E4}" type="presOf" srcId="{9DB04A90-D54E-4C21-B36B-C61DB5B4244A}" destId="{B366F7BD-B18D-4154-8D4D-82AA36B7772D}" srcOrd="0" destOrd="0" presId="urn:microsoft.com/office/officeart/2008/layout/HorizontalMultiLevelHierarchy"/>
    <dgm:cxn modelId="{F1D53EA2-C3D2-4F33-B0E9-C0563CAB953B}" srcId="{B8E42D93-F164-4E8C-8C5D-2862B75F9C92}" destId="{60DF937F-F7FF-4801-9806-EDB2DB2D8706}" srcOrd="0" destOrd="0" parTransId="{6B9D7E1B-B0B1-4A44-9A9E-5EEB423657DC}" sibTransId="{4BD28488-A451-4869-9AA4-4A0BF29C5863}"/>
    <dgm:cxn modelId="{CBE4ACA5-9633-400A-9DF1-1B1B68AE34A5}" type="presOf" srcId="{1C29DE20-9B94-4673-AE5E-18CD18540351}" destId="{147EDF15-AD43-443B-AC42-67B3B77BA625}" srcOrd="0" destOrd="0" presId="urn:microsoft.com/office/officeart/2008/layout/HorizontalMultiLevelHierarchy"/>
    <dgm:cxn modelId="{D4033BB5-0562-4AD3-BAF4-451DA2D0DAF6}" srcId="{B8E42D93-F164-4E8C-8C5D-2862B75F9C92}" destId="{B06AE6A5-5423-4FB3-9062-B016AEDC14BB}" srcOrd="2" destOrd="0" parTransId="{1C29DE20-9B94-4673-AE5E-18CD18540351}" sibTransId="{B333ECC9-108F-4959-B9CA-9BB2AB901FC8}"/>
    <dgm:cxn modelId="{8AF2D3BE-1441-4B67-AC86-5D166C1871EA}" type="presOf" srcId="{1C29DE20-9B94-4673-AE5E-18CD18540351}" destId="{606888C6-59F4-494B-ACFA-2AE38A5FBD39}" srcOrd="1" destOrd="0" presId="urn:microsoft.com/office/officeart/2008/layout/HorizontalMultiLevelHierarchy"/>
    <dgm:cxn modelId="{DFA856ED-F1DC-4559-8F79-3902EEBCBB67}" srcId="{EDD23B04-1D13-4DB8-B6AF-44B5CC2896B2}" destId="{B8E42D93-F164-4E8C-8C5D-2862B75F9C92}" srcOrd="0" destOrd="0" parTransId="{2AB4C642-615B-4B0B-A244-211943F3888B}" sibTransId="{689A3CFE-9E8F-4A08-826F-F21F72C5FB8E}"/>
    <dgm:cxn modelId="{8AC6B11F-9138-4A0D-A155-3136A9D2F9A4}" type="presParOf" srcId="{48286DE4-1EAF-4797-B128-EC6E9C1820C4}" destId="{05B8958F-7B88-46F3-AC9B-C5A31E716061}" srcOrd="0" destOrd="0" presId="urn:microsoft.com/office/officeart/2008/layout/HorizontalMultiLevelHierarchy"/>
    <dgm:cxn modelId="{89271319-1725-4B26-9C0A-8F7EAB590799}" type="presParOf" srcId="{05B8958F-7B88-46F3-AC9B-C5A31E716061}" destId="{580E5D0B-0219-4EDE-9DC8-E9FEDDB22530}" srcOrd="0" destOrd="0" presId="urn:microsoft.com/office/officeart/2008/layout/HorizontalMultiLevelHierarchy"/>
    <dgm:cxn modelId="{A5330C32-7F6D-4C10-97B3-B150A8674F4F}" type="presParOf" srcId="{05B8958F-7B88-46F3-AC9B-C5A31E716061}" destId="{291FC4BF-5A52-4E71-8023-E1CA32195309}" srcOrd="1" destOrd="0" presId="urn:microsoft.com/office/officeart/2008/layout/HorizontalMultiLevelHierarchy"/>
    <dgm:cxn modelId="{6AD09D35-B3B7-4A37-ACB1-743D451A2A89}" type="presParOf" srcId="{291FC4BF-5A52-4E71-8023-E1CA32195309}" destId="{ECF0D219-DDBD-4CAF-B52E-CC9E1228D5AB}" srcOrd="0" destOrd="0" presId="urn:microsoft.com/office/officeart/2008/layout/HorizontalMultiLevelHierarchy"/>
    <dgm:cxn modelId="{D3B79484-6D00-45B8-9675-46016CB76F70}" type="presParOf" srcId="{ECF0D219-DDBD-4CAF-B52E-CC9E1228D5AB}" destId="{37268FB7-9651-4FEB-BB1E-725389B973D0}" srcOrd="0" destOrd="0" presId="urn:microsoft.com/office/officeart/2008/layout/HorizontalMultiLevelHierarchy"/>
    <dgm:cxn modelId="{EF73A2AD-BE3C-4BC7-8823-FDA29BBAB819}" type="presParOf" srcId="{291FC4BF-5A52-4E71-8023-E1CA32195309}" destId="{AC40DFE0-8465-4D7D-9722-FFA8B66795C6}" srcOrd="1" destOrd="0" presId="urn:microsoft.com/office/officeart/2008/layout/HorizontalMultiLevelHierarchy"/>
    <dgm:cxn modelId="{97699DAB-7347-4F52-BDA5-C4E1044265F7}" type="presParOf" srcId="{AC40DFE0-8465-4D7D-9722-FFA8B66795C6}" destId="{BB9B19B3-66CB-486A-8AEA-3ED9B5F22EED}" srcOrd="0" destOrd="0" presId="urn:microsoft.com/office/officeart/2008/layout/HorizontalMultiLevelHierarchy"/>
    <dgm:cxn modelId="{3277EF8D-7845-4D17-A4D2-86C8F92C0216}" type="presParOf" srcId="{AC40DFE0-8465-4D7D-9722-FFA8B66795C6}" destId="{49B692A1-3795-44D8-A19D-1E527C652A0B}" srcOrd="1" destOrd="0" presId="urn:microsoft.com/office/officeart/2008/layout/HorizontalMultiLevelHierarchy"/>
    <dgm:cxn modelId="{EDB15AC1-4FC5-40B9-92D9-A1A4223122C5}" type="presParOf" srcId="{291FC4BF-5A52-4E71-8023-E1CA32195309}" destId="{B366F7BD-B18D-4154-8D4D-82AA36B7772D}" srcOrd="2" destOrd="0" presId="urn:microsoft.com/office/officeart/2008/layout/HorizontalMultiLevelHierarchy"/>
    <dgm:cxn modelId="{966ADB22-EBFB-4C9C-B120-C1FDD10DD1B6}" type="presParOf" srcId="{B366F7BD-B18D-4154-8D4D-82AA36B7772D}" destId="{32BBFBD7-34E4-4DAC-9B46-F68ECAF86C73}" srcOrd="0" destOrd="0" presId="urn:microsoft.com/office/officeart/2008/layout/HorizontalMultiLevelHierarchy"/>
    <dgm:cxn modelId="{2812B19C-90B9-4DE3-8590-39AD95459106}" type="presParOf" srcId="{291FC4BF-5A52-4E71-8023-E1CA32195309}" destId="{55FD6C04-DC29-4E6C-99DC-425BAF52F3B1}" srcOrd="3" destOrd="0" presId="urn:microsoft.com/office/officeart/2008/layout/HorizontalMultiLevelHierarchy"/>
    <dgm:cxn modelId="{D38330E8-92A8-490E-A460-DBC561731D0A}" type="presParOf" srcId="{55FD6C04-DC29-4E6C-99DC-425BAF52F3B1}" destId="{061F6B61-FD67-4B8C-9420-E853B90E4E51}" srcOrd="0" destOrd="0" presId="urn:microsoft.com/office/officeart/2008/layout/HorizontalMultiLevelHierarchy"/>
    <dgm:cxn modelId="{6BD9008A-3787-422D-8085-9FF3799ED408}" type="presParOf" srcId="{55FD6C04-DC29-4E6C-99DC-425BAF52F3B1}" destId="{20D52363-F69E-47EB-B7F4-41A90FE50F5D}" srcOrd="1" destOrd="0" presId="urn:microsoft.com/office/officeart/2008/layout/HorizontalMultiLevelHierarchy"/>
    <dgm:cxn modelId="{BEADA31C-000D-4A5E-BBC5-BD87480FEB80}" type="presParOf" srcId="{291FC4BF-5A52-4E71-8023-E1CA32195309}" destId="{147EDF15-AD43-443B-AC42-67B3B77BA625}" srcOrd="4" destOrd="0" presId="urn:microsoft.com/office/officeart/2008/layout/HorizontalMultiLevelHierarchy"/>
    <dgm:cxn modelId="{BB3A4553-5E94-435D-997F-555F677AA053}" type="presParOf" srcId="{147EDF15-AD43-443B-AC42-67B3B77BA625}" destId="{606888C6-59F4-494B-ACFA-2AE38A5FBD39}" srcOrd="0" destOrd="0" presId="urn:microsoft.com/office/officeart/2008/layout/HorizontalMultiLevelHierarchy"/>
    <dgm:cxn modelId="{D14E1A99-3B65-4919-BBF1-92358B6A0011}" type="presParOf" srcId="{291FC4BF-5A52-4E71-8023-E1CA32195309}" destId="{D05D5B3A-6E9D-4A3A-BAE8-BC58BDE24ACA}" srcOrd="5" destOrd="0" presId="urn:microsoft.com/office/officeart/2008/layout/HorizontalMultiLevelHierarchy"/>
    <dgm:cxn modelId="{465B447E-E49C-48E8-B63A-05E4FC1462E1}" type="presParOf" srcId="{D05D5B3A-6E9D-4A3A-BAE8-BC58BDE24ACA}" destId="{E85344E3-89F6-4D0F-A8B9-0EADC15BA166}" srcOrd="0" destOrd="0" presId="urn:microsoft.com/office/officeart/2008/layout/HorizontalMultiLevelHierarchy"/>
    <dgm:cxn modelId="{C9A92F96-0EA7-490F-BBBF-5A531E5E6ADE}" type="presParOf" srcId="{D05D5B3A-6E9D-4A3A-BAE8-BC58BDE24ACA}" destId="{B36D70FA-3115-461B-8A50-F0AFD3D2220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15E06F-A6A4-41D6-B968-D371560BABA4}"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GB"/>
        </a:p>
      </dgm:t>
    </dgm:pt>
    <dgm:pt modelId="{9720ED3B-574A-42CC-BCF9-D63622A842D1}">
      <dgm:prSet phldrT="[Text]"/>
      <dgm:spPr>
        <a:gradFill rotWithShape="0">
          <a:gsLst>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Retirement</a:t>
          </a:r>
        </a:p>
      </dgm:t>
    </dgm:pt>
    <dgm:pt modelId="{9F529FE2-33DA-493E-BFCF-897E6C07EFFB}" type="parTrans" cxnId="{E109CB9A-0B38-45F1-9A95-283AEEBC49D6}">
      <dgm:prSet/>
      <dgm:spPr/>
      <dgm:t>
        <a:bodyPr/>
        <a:lstStyle/>
        <a:p>
          <a:endParaRPr lang="en-GB"/>
        </a:p>
      </dgm:t>
    </dgm:pt>
    <dgm:pt modelId="{D49941FC-40C7-45B7-B7B6-12B6EA90C67B}" type="sibTrans" cxnId="{E109CB9A-0B38-45F1-9A95-283AEEBC49D6}">
      <dgm:prSet/>
      <dgm:spPr/>
      <dgm:t>
        <a:bodyPr/>
        <a:lstStyle/>
        <a:p>
          <a:endParaRPr lang="en-GB"/>
        </a:p>
      </dgm:t>
    </dgm:pt>
    <dgm:pt modelId="{BEEF754A-2B2A-4253-8153-1B22FBCAD0D8}">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Physical health problems</a:t>
          </a:r>
        </a:p>
        <a:p>
          <a:r>
            <a:rPr lang="en-GB" dirty="0"/>
            <a:t>Income reduction</a:t>
          </a:r>
        </a:p>
      </dgm:t>
    </dgm:pt>
    <dgm:pt modelId="{C178F305-9ECC-4655-AF8A-986C16B64509}" type="parTrans" cxnId="{CB629A90-5AF1-4F8E-A662-5C4E1E5BA6EC}">
      <dgm:prSet/>
      <dgm:spPr/>
      <dgm:t>
        <a:bodyPr/>
        <a:lstStyle/>
        <a:p>
          <a:endParaRPr lang="en-GB"/>
        </a:p>
      </dgm:t>
    </dgm:pt>
    <dgm:pt modelId="{2F29B423-286B-41A8-AEFC-B6C6983D5481}" type="sibTrans" cxnId="{CB629A90-5AF1-4F8E-A662-5C4E1E5BA6EC}">
      <dgm:prSet/>
      <dgm:spPr/>
      <dgm:t>
        <a:bodyPr/>
        <a:lstStyle/>
        <a:p>
          <a:endParaRPr lang="en-GB"/>
        </a:p>
      </dgm:t>
    </dgm:pt>
    <dgm:pt modelId="{26EA6E06-8575-4510-A9CD-F7C70D35AB97}">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Mental health issues (adjusting)</a:t>
          </a:r>
        </a:p>
        <a:p>
          <a:r>
            <a:rPr lang="en-GB" dirty="0"/>
            <a:t>Social health</a:t>
          </a:r>
        </a:p>
      </dgm:t>
    </dgm:pt>
    <dgm:pt modelId="{6CBCEA6B-9198-466D-8223-2A4FE365665D}" type="parTrans" cxnId="{DCBB71DF-04F9-45A3-80CA-DAEF16CF78D8}">
      <dgm:prSet/>
      <dgm:spPr/>
      <dgm:t>
        <a:bodyPr/>
        <a:lstStyle/>
        <a:p>
          <a:endParaRPr lang="en-GB"/>
        </a:p>
      </dgm:t>
    </dgm:pt>
    <dgm:pt modelId="{B922F706-1F55-4FBC-AF25-B3E8FB4A0A22}" type="sibTrans" cxnId="{DCBB71DF-04F9-45A3-80CA-DAEF16CF78D8}">
      <dgm:prSet/>
      <dgm:spPr/>
      <dgm:t>
        <a:bodyPr/>
        <a:lstStyle/>
        <a:p>
          <a:endParaRPr lang="en-GB"/>
        </a:p>
      </dgm:t>
    </dgm:pt>
    <dgm:pt modelId="{9BB9F1F6-692E-4538-80BD-F601B22262B6}">
      <dgm:prSet phldrT="[Text]"/>
      <dgm:spPr>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Bereavement</a:t>
          </a:r>
        </a:p>
      </dgm:t>
    </dgm:pt>
    <dgm:pt modelId="{1D3DE6F0-CB4A-4488-92A9-434DF661DD9D}" type="parTrans" cxnId="{890ED502-4EF3-4F9B-A53A-8A4046B55495}">
      <dgm:prSet/>
      <dgm:spPr/>
      <dgm:t>
        <a:bodyPr/>
        <a:lstStyle/>
        <a:p>
          <a:endParaRPr lang="en-GB"/>
        </a:p>
      </dgm:t>
    </dgm:pt>
    <dgm:pt modelId="{91A813D6-2F6F-4D65-91CD-2DAF7E4F4694}" type="sibTrans" cxnId="{890ED502-4EF3-4F9B-A53A-8A4046B55495}">
      <dgm:prSet/>
      <dgm:spPr/>
      <dgm:t>
        <a:bodyPr/>
        <a:lstStyle/>
        <a:p>
          <a:endParaRPr lang="en-GB"/>
        </a:p>
      </dgm:t>
    </dgm:pt>
    <dgm:pt modelId="{DC87FC8B-4AB3-4611-95BD-9F264196DAF8}">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Anxiety</a:t>
          </a:r>
        </a:p>
        <a:p>
          <a:r>
            <a:rPr lang="en-GB" dirty="0"/>
            <a:t>Depression</a:t>
          </a:r>
        </a:p>
        <a:p>
          <a:r>
            <a:rPr lang="en-GB" dirty="0"/>
            <a:t>Sleep problems</a:t>
          </a:r>
        </a:p>
      </dgm:t>
    </dgm:pt>
    <dgm:pt modelId="{F8CB4B77-D9C7-4C0F-90F0-F64E47771B07}" type="parTrans" cxnId="{854659FB-BBFC-4BE4-B34E-BA57A43A9C77}">
      <dgm:prSet/>
      <dgm:spPr/>
      <dgm:t>
        <a:bodyPr/>
        <a:lstStyle/>
        <a:p>
          <a:endParaRPr lang="en-GB"/>
        </a:p>
      </dgm:t>
    </dgm:pt>
    <dgm:pt modelId="{769FFAD1-0C6A-4F65-934E-441B25C79D5A}" type="sibTrans" cxnId="{854659FB-BBFC-4BE4-B34E-BA57A43A9C77}">
      <dgm:prSet/>
      <dgm:spPr/>
      <dgm:t>
        <a:bodyPr/>
        <a:lstStyle/>
        <a:p>
          <a:endParaRPr lang="en-GB"/>
        </a:p>
      </dgm:t>
    </dgm:pt>
    <dgm:pt modelId="{39338EBF-4249-437D-A316-1B87B2D0FE6C}">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Social interaction</a:t>
          </a:r>
        </a:p>
        <a:p>
          <a:r>
            <a:rPr lang="en-GB" dirty="0"/>
            <a:t>Loneliness and isolation</a:t>
          </a:r>
        </a:p>
      </dgm:t>
    </dgm:pt>
    <dgm:pt modelId="{57A3D71D-B186-4056-B739-5631FBAD75B3}" type="parTrans" cxnId="{4302D2B0-A728-4755-B8A8-FCCD77EC18A9}">
      <dgm:prSet/>
      <dgm:spPr/>
      <dgm:t>
        <a:bodyPr/>
        <a:lstStyle/>
        <a:p>
          <a:endParaRPr lang="en-GB"/>
        </a:p>
      </dgm:t>
    </dgm:pt>
    <dgm:pt modelId="{582A39A9-1EF7-44F5-9193-FA620FAA9668}" type="sibTrans" cxnId="{4302D2B0-A728-4755-B8A8-FCCD77EC18A9}">
      <dgm:prSet/>
      <dgm:spPr/>
      <dgm:t>
        <a:bodyPr/>
        <a:lstStyle/>
        <a:p>
          <a:endParaRPr lang="en-GB"/>
        </a:p>
      </dgm:t>
    </dgm:pt>
    <dgm:pt modelId="{07FE5417-D182-47D7-A053-911784789EE9}">
      <dgm:prSet phldrT="[Text]"/>
      <dgm:spPr>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Relocation</a:t>
          </a:r>
        </a:p>
      </dgm:t>
    </dgm:pt>
    <dgm:pt modelId="{F8332DD8-2742-4297-854B-A2627076F9FC}" type="parTrans" cxnId="{7A8BF845-37C5-4838-A75F-512C86A2C848}">
      <dgm:prSet/>
      <dgm:spPr/>
      <dgm:t>
        <a:bodyPr/>
        <a:lstStyle/>
        <a:p>
          <a:endParaRPr lang="en-GB"/>
        </a:p>
      </dgm:t>
    </dgm:pt>
    <dgm:pt modelId="{9E06EB64-3F1B-454A-9B16-BEDE01A97DB4}" type="sibTrans" cxnId="{7A8BF845-37C5-4838-A75F-512C86A2C848}">
      <dgm:prSet/>
      <dgm:spPr/>
      <dgm:t>
        <a:bodyPr/>
        <a:lstStyle/>
        <a:p>
          <a:endParaRPr lang="en-GB"/>
        </a:p>
      </dgm:t>
    </dgm:pt>
    <dgm:pt modelId="{85E4F23D-4827-4AE0-8E86-C25704A4FD08}">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Social health, companionship</a:t>
          </a:r>
        </a:p>
        <a:p>
          <a:r>
            <a:rPr lang="en-GB" dirty="0"/>
            <a:t>Physical health</a:t>
          </a:r>
        </a:p>
      </dgm:t>
    </dgm:pt>
    <dgm:pt modelId="{C85B9FE7-4879-459D-8492-20A3A7E014B1}" type="parTrans" cxnId="{EECD46E5-5CCC-4EB0-9EE4-394317AD0090}">
      <dgm:prSet/>
      <dgm:spPr/>
      <dgm:t>
        <a:bodyPr/>
        <a:lstStyle/>
        <a:p>
          <a:endParaRPr lang="en-GB"/>
        </a:p>
      </dgm:t>
    </dgm:pt>
    <dgm:pt modelId="{9364C938-1543-458B-AA33-3E3355B2C3C9}" type="sibTrans" cxnId="{EECD46E5-5CCC-4EB0-9EE4-394317AD0090}">
      <dgm:prSet/>
      <dgm:spPr/>
      <dgm:t>
        <a:bodyPr/>
        <a:lstStyle/>
        <a:p>
          <a:endParaRPr lang="en-GB"/>
        </a:p>
      </dgm:t>
    </dgm:pt>
    <dgm:pt modelId="{446E1AA1-4E3B-4400-9A5A-3BE8BDBEF18A}">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r>
            <a:rPr lang="en-GB" dirty="0"/>
            <a:t>Anxiety (adjusting to new surroundings)</a:t>
          </a:r>
        </a:p>
        <a:p>
          <a:r>
            <a:rPr lang="en-GB" dirty="0"/>
            <a:t>Financial problems</a:t>
          </a:r>
        </a:p>
      </dgm:t>
    </dgm:pt>
    <dgm:pt modelId="{AC09DE10-0F72-4891-B6B2-721C1F43DD4F}" type="parTrans" cxnId="{E447C8B3-EAB5-4383-840C-6416C9498075}">
      <dgm:prSet/>
      <dgm:spPr/>
      <dgm:t>
        <a:bodyPr/>
        <a:lstStyle/>
        <a:p>
          <a:endParaRPr lang="en-GB"/>
        </a:p>
      </dgm:t>
    </dgm:pt>
    <dgm:pt modelId="{2DD953D9-1C56-46E5-B2E9-BDFD5E6CA3AE}" type="sibTrans" cxnId="{E447C8B3-EAB5-4383-840C-6416C9498075}">
      <dgm:prSet/>
      <dgm:spPr/>
      <dgm:t>
        <a:bodyPr/>
        <a:lstStyle/>
        <a:p>
          <a:endParaRPr lang="en-GB"/>
        </a:p>
      </dgm:t>
    </dgm:pt>
    <dgm:pt modelId="{57D8227A-C741-4F3D-95AE-7D94FBD5C2D5}" type="pres">
      <dgm:prSet presAssocID="{E615E06F-A6A4-41D6-B968-D371560BABA4}" presName="theList" presStyleCnt="0">
        <dgm:presLayoutVars>
          <dgm:dir/>
          <dgm:animLvl val="lvl"/>
          <dgm:resizeHandles val="exact"/>
        </dgm:presLayoutVars>
      </dgm:prSet>
      <dgm:spPr/>
    </dgm:pt>
    <dgm:pt modelId="{E79CB2BA-1D0C-4DB2-9CB9-EFEE40E1080C}" type="pres">
      <dgm:prSet presAssocID="{9720ED3B-574A-42CC-BCF9-D63622A842D1}" presName="compNode" presStyleCnt="0"/>
      <dgm:spPr/>
    </dgm:pt>
    <dgm:pt modelId="{63DCD05A-465E-42BE-AEA6-B5342B0EA276}" type="pres">
      <dgm:prSet presAssocID="{9720ED3B-574A-42CC-BCF9-D63622A842D1}" presName="aNode" presStyleLbl="bgShp" presStyleIdx="0" presStyleCnt="3"/>
      <dgm:spPr/>
    </dgm:pt>
    <dgm:pt modelId="{080B6D52-0376-43F4-9731-9A4287297B9D}" type="pres">
      <dgm:prSet presAssocID="{9720ED3B-574A-42CC-BCF9-D63622A842D1}" presName="textNode" presStyleLbl="bgShp" presStyleIdx="0" presStyleCnt="3"/>
      <dgm:spPr/>
    </dgm:pt>
    <dgm:pt modelId="{5DA6B371-A8E4-493C-9AD4-27B7D8DB27DB}" type="pres">
      <dgm:prSet presAssocID="{9720ED3B-574A-42CC-BCF9-D63622A842D1}" presName="compChildNode" presStyleCnt="0"/>
      <dgm:spPr/>
    </dgm:pt>
    <dgm:pt modelId="{3398A78F-5F9E-4FB4-A88A-503623274874}" type="pres">
      <dgm:prSet presAssocID="{9720ED3B-574A-42CC-BCF9-D63622A842D1}" presName="theInnerList" presStyleCnt="0"/>
      <dgm:spPr/>
    </dgm:pt>
    <dgm:pt modelId="{318050E3-3823-44C5-8C6D-EB678A7332B2}" type="pres">
      <dgm:prSet presAssocID="{BEEF754A-2B2A-4253-8153-1B22FBCAD0D8}" presName="childNode" presStyleLbl="node1" presStyleIdx="0" presStyleCnt="6">
        <dgm:presLayoutVars>
          <dgm:bulletEnabled val="1"/>
        </dgm:presLayoutVars>
      </dgm:prSet>
      <dgm:spPr/>
    </dgm:pt>
    <dgm:pt modelId="{35094EBF-FBF4-41B8-B840-750BF17AB7A0}" type="pres">
      <dgm:prSet presAssocID="{BEEF754A-2B2A-4253-8153-1B22FBCAD0D8}" presName="aSpace2" presStyleCnt="0"/>
      <dgm:spPr/>
    </dgm:pt>
    <dgm:pt modelId="{E9AD0CEF-99D4-44C2-9B51-8DE0ED5EC26C}" type="pres">
      <dgm:prSet presAssocID="{26EA6E06-8575-4510-A9CD-F7C70D35AB97}" presName="childNode" presStyleLbl="node1" presStyleIdx="1" presStyleCnt="6">
        <dgm:presLayoutVars>
          <dgm:bulletEnabled val="1"/>
        </dgm:presLayoutVars>
      </dgm:prSet>
      <dgm:spPr/>
    </dgm:pt>
    <dgm:pt modelId="{773894E4-ECED-4B10-AB50-F95CA42774EF}" type="pres">
      <dgm:prSet presAssocID="{9720ED3B-574A-42CC-BCF9-D63622A842D1}" presName="aSpace" presStyleCnt="0"/>
      <dgm:spPr/>
    </dgm:pt>
    <dgm:pt modelId="{1C6EAFF3-3345-4703-A5AE-0B38B85FA0ED}" type="pres">
      <dgm:prSet presAssocID="{9BB9F1F6-692E-4538-80BD-F601B22262B6}" presName="compNode" presStyleCnt="0"/>
      <dgm:spPr/>
    </dgm:pt>
    <dgm:pt modelId="{833FEE78-6DBB-4C9A-BA50-7FBC1BF7F29A}" type="pres">
      <dgm:prSet presAssocID="{9BB9F1F6-692E-4538-80BD-F601B22262B6}" presName="aNode" presStyleLbl="bgShp" presStyleIdx="1" presStyleCnt="3"/>
      <dgm:spPr/>
    </dgm:pt>
    <dgm:pt modelId="{7C89225A-113C-4350-B999-2E9687CB047B}" type="pres">
      <dgm:prSet presAssocID="{9BB9F1F6-692E-4538-80BD-F601B22262B6}" presName="textNode" presStyleLbl="bgShp" presStyleIdx="1" presStyleCnt="3"/>
      <dgm:spPr/>
    </dgm:pt>
    <dgm:pt modelId="{D11D3E6C-8DB5-4253-A063-4895A1183BE5}" type="pres">
      <dgm:prSet presAssocID="{9BB9F1F6-692E-4538-80BD-F601B22262B6}" presName="compChildNode" presStyleCnt="0"/>
      <dgm:spPr/>
    </dgm:pt>
    <dgm:pt modelId="{386B0D03-C354-4061-BD17-0F07897FA424}" type="pres">
      <dgm:prSet presAssocID="{9BB9F1F6-692E-4538-80BD-F601B22262B6}" presName="theInnerList" presStyleCnt="0"/>
      <dgm:spPr/>
    </dgm:pt>
    <dgm:pt modelId="{AEBCC0EC-EEFC-45AD-BA47-099F7AA7A78C}" type="pres">
      <dgm:prSet presAssocID="{DC87FC8B-4AB3-4611-95BD-9F264196DAF8}" presName="childNode" presStyleLbl="node1" presStyleIdx="2" presStyleCnt="6">
        <dgm:presLayoutVars>
          <dgm:bulletEnabled val="1"/>
        </dgm:presLayoutVars>
      </dgm:prSet>
      <dgm:spPr/>
    </dgm:pt>
    <dgm:pt modelId="{3E6EE6D1-58AB-4813-8F75-478FC4AB6A50}" type="pres">
      <dgm:prSet presAssocID="{DC87FC8B-4AB3-4611-95BD-9F264196DAF8}" presName="aSpace2" presStyleCnt="0"/>
      <dgm:spPr/>
    </dgm:pt>
    <dgm:pt modelId="{EB4A8206-4058-4211-8B5C-910F8ACC3B9F}" type="pres">
      <dgm:prSet presAssocID="{39338EBF-4249-437D-A316-1B87B2D0FE6C}" presName="childNode" presStyleLbl="node1" presStyleIdx="3" presStyleCnt="6">
        <dgm:presLayoutVars>
          <dgm:bulletEnabled val="1"/>
        </dgm:presLayoutVars>
      </dgm:prSet>
      <dgm:spPr/>
    </dgm:pt>
    <dgm:pt modelId="{4D8B5DC0-603D-4970-ADAF-E592243C7E17}" type="pres">
      <dgm:prSet presAssocID="{9BB9F1F6-692E-4538-80BD-F601B22262B6}" presName="aSpace" presStyleCnt="0"/>
      <dgm:spPr/>
    </dgm:pt>
    <dgm:pt modelId="{A1818188-61F0-4FB7-B713-5FAF1B73A523}" type="pres">
      <dgm:prSet presAssocID="{07FE5417-D182-47D7-A053-911784789EE9}" presName="compNode" presStyleCnt="0"/>
      <dgm:spPr/>
    </dgm:pt>
    <dgm:pt modelId="{D55A9AC8-DFF9-47EF-A865-B004DD758294}" type="pres">
      <dgm:prSet presAssocID="{07FE5417-D182-47D7-A053-911784789EE9}" presName="aNode" presStyleLbl="bgShp" presStyleIdx="2" presStyleCnt="3" custLinFactNeighborX="8018"/>
      <dgm:spPr/>
    </dgm:pt>
    <dgm:pt modelId="{0E6B92E2-370D-4673-BC4C-F5A2B31074EB}" type="pres">
      <dgm:prSet presAssocID="{07FE5417-D182-47D7-A053-911784789EE9}" presName="textNode" presStyleLbl="bgShp" presStyleIdx="2" presStyleCnt="3"/>
      <dgm:spPr/>
    </dgm:pt>
    <dgm:pt modelId="{F91413B8-3EF0-4E35-8F67-D8487CDC52FD}" type="pres">
      <dgm:prSet presAssocID="{07FE5417-D182-47D7-A053-911784789EE9}" presName="compChildNode" presStyleCnt="0"/>
      <dgm:spPr/>
    </dgm:pt>
    <dgm:pt modelId="{ED715166-B80B-4693-9A2F-09BE745EDE64}" type="pres">
      <dgm:prSet presAssocID="{07FE5417-D182-47D7-A053-911784789EE9}" presName="theInnerList" presStyleCnt="0"/>
      <dgm:spPr/>
    </dgm:pt>
    <dgm:pt modelId="{A7E4E0B7-BACB-437A-8F27-DF62C9B59EBD}" type="pres">
      <dgm:prSet presAssocID="{85E4F23D-4827-4AE0-8E86-C25704A4FD08}" presName="childNode" presStyleLbl="node1" presStyleIdx="4" presStyleCnt="6" custLinFactNeighborX="2148" custLinFactNeighborY="-27069">
        <dgm:presLayoutVars>
          <dgm:bulletEnabled val="1"/>
        </dgm:presLayoutVars>
      </dgm:prSet>
      <dgm:spPr/>
    </dgm:pt>
    <dgm:pt modelId="{3834ED36-8FA1-4188-8BFD-2295A449C4BD}" type="pres">
      <dgm:prSet presAssocID="{85E4F23D-4827-4AE0-8E86-C25704A4FD08}" presName="aSpace2" presStyleCnt="0"/>
      <dgm:spPr/>
    </dgm:pt>
    <dgm:pt modelId="{16B21DDE-AE27-4CC4-8D06-6F4107F422E6}" type="pres">
      <dgm:prSet presAssocID="{446E1AA1-4E3B-4400-9A5A-3BE8BDBEF18A}" presName="childNode" presStyleLbl="node1" presStyleIdx="5" presStyleCnt="6">
        <dgm:presLayoutVars>
          <dgm:bulletEnabled val="1"/>
        </dgm:presLayoutVars>
      </dgm:prSet>
      <dgm:spPr/>
    </dgm:pt>
  </dgm:ptLst>
  <dgm:cxnLst>
    <dgm:cxn modelId="{890ED502-4EF3-4F9B-A53A-8A4046B55495}" srcId="{E615E06F-A6A4-41D6-B968-D371560BABA4}" destId="{9BB9F1F6-692E-4538-80BD-F601B22262B6}" srcOrd="1" destOrd="0" parTransId="{1D3DE6F0-CB4A-4488-92A9-434DF661DD9D}" sibTransId="{91A813D6-2F6F-4D65-91CD-2DAF7E4F4694}"/>
    <dgm:cxn modelId="{95B52704-B9D9-45D1-BE7C-19B9E51DFEA4}" type="presOf" srcId="{BEEF754A-2B2A-4253-8153-1B22FBCAD0D8}" destId="{318050E3-3823-44C5-8C6D-EB678A7332B2}" srcOrd="0" destOrd="0" presId="urn:microsoft.com/office/officeart/2005/8/layout/lProcess2"/>
    <dgm:cxn modelId="{6D95C208-F0AE-46AB-BC2A-CE3D17ACB7A1}" type="presOf" srcId="{446E1AA1-4E3B-4400-9A5A-3BE8BDBEF18A}" destId="{16B21DDE-AE27-4CC4-8D06-6F4107F422E6}" srcOrd="0" destOrd="0" presId="urn:microsoft.com/office/officeart/2005/8/layout/lProcess2"/>
    <dgm:cxn modelId="{F86F171A-A35C-49E3-82C9-72084FFD0925}" type="presOf" srcId="{9BB9F1F6-692E-4538-80BD-F601B22262B6}" destId="{833FEE78-6DBB-4C9A-BA50-7FBC1BF7F29A}" srcOrd="0" destOrd="0" presId="urn:microsoft.com/office/officeart/2005/8/layout/lProcess2"/>
    <dgm:cxn modelId="{BBF8011F-5337-4843-A62C-91035C740921}" type="presOf" srcId="{07FE5417-D182-47D7-A053-911784789EE9}" destId="{D55A9AC8-DFF9-47EF-A865-B004DD758294}" srcOrd="0" destOrd="0" presId="urn:microsoft.com/office/officeart/2005/8/layout/lProcess2"/>
    <dgm:cxn modelId="{9FD4602A-49DA-45E0-A562-44558D1610B0}" type="presOf" srcId="{26EA6E06-8575-4510-A9CD-F7C70D35AB97}" destId="{E9AD0CEF-99D4-44C2-9B51-8DE0ED5EC26C}" srcOrd="0" destOrd="0" presId="urn:microsoft.com/office/officeart/2005/8/layout/lProcess2"/>
    <dgm:cxn modelId="{8A34FC35-036A-49DE-9D22-328202287122}" type="presOf" srcId="{DC87FC8B-4AB3-4611-95BD-9F264196DAF8}" destId="{AEBCC0EC-EEFC-45AD-BA47-099F7AA7A78C}" srcOrd="0" destOrd="0" presId="urn:microsoft.com/office/officeart/2005/8/layout/lProcess2"/>
    <dgm:cxn modelId="{7741AA3C-064E-4AB1-BF58-2AA1ED760E37}" type="presOf" srcId="{9720ED3B-574A-42CC-BCF9-D63622A842D1}" destId="{080B6D52-0376-43F4-9731-9A4287297B9D}" srcOrd="1" destOrd="0" presId="urn:microsoft.com/office/officeart/2005/8/layout/lProcess2"/>
    <dgm:cxn modelId="{D0D0EC3E-FC84-4F24-9693-B43A66DE56A6}" type="presOf" srcId="{85E4F23D-4827-4AE0-8E86-C25704A4FD08}" destId="{A7E4E0B7-BACB-437A-8F27-DF62C9B59EBD}" srcOrd="0" destOrd="0" presId="urn:microsoft.com/office/officeart/2005/8/layout/lProcess2"/>
    <dgm:cxn modelId="{75B9C345-EEA0-486D-9652-DC1CCFEBCEB7}" type="presOf" srcId="{9720ED3B-574A-42CC-BCF9-D63622A842D1}" destId="{63DCD05A-465E-42BE-AEA6-B5342B0EA276}" srcOrd="0" destOrd="0" presId="urn:microsoft.com/office/officeart/2005/8/layout/lProcess2"/>
    <dgm:cxn modelId="{7A8BF845-37C5-4838-A75F-512C86A2C848}" srcId="{E615E06F-A6A4-41D6-B968-D371560BABA4}" destId="{07FE5417-D182-47D7-A053-911784789EE9}" srcOrd="2" destOrd="0" parTransId="{F8332DD8-2742-4297-854B-A2627076F9FC}" sibTransId="{9E06EB64-3F1B-454A-9B16-BEDE01A97DB4}"/>
    <dgm:cxn modelId="{781B9B5A-E7D8-49EF-B26E-ABA7038CE353}" type="presOf" srcId="{07FE5417-D182-47D7-A053-911784789EE9}" destId="{0E6B92E2-370D-4673-BC4C-F5A2B31074EB}" srcOrd="1" destOrd="0" presId="urn:microsoft.com/office/officeart/2005/8/layout/lProcess2"/>
    <dgm:cxn modelId="{CB629A90-5AF1-4F8E-A662-5C4E1E5BA6EC}" srcId="{9720ED3B-574A-42CC-BCF9-D63622A842D1}" destId="{BEEF754A-2B2A-4253-8153-1B22FBCAD0D8}" srcOrd="0" destOrd="0" parTransId="{C178F305-9ECC-4655-AF8A-986C16B64509}" sibTransId="{2F29B423-286B-41A8-AEFC-B6C6983D5481}"/>
    <dgm:cxn modelId="{E109CB9A-0B38-45F1-9A95-283AEEBC49D6}" srcId="{E615E06F-A6A4-41D6-B968-D371560BABA4}" destId="{9720ED3B-574A-42CC-BCF9-D63622A842D1}" srcOrd="0" destOrd="0" parTransId="{9F529FE2-33DA-493E-BFCF-897E6C07EFFB}" sibTransId="{D49941FC-40C7-45B7-B7B6-12B6EA90C67B}"/>
    <dgm:cxn modelId="{4302D2B0-A728-4755-B8A8-FCCD77EC18A9}" srcId="{9BB9F1F6-692E-4538-80BD-F601B22262B6}" destId="{39338EBF-4249-437D-A316-1B87B2D0FE6C}" srcOrd="1" destOrd="0" parTransId="{57A3D71D-B186-4056-B739-5631FBAD75B3}" sibTransId="{582A39A9-1EF7-44F5-9193-FA620FAA9668}"/>
    <dgm:cxn modelId="{E447C8B3-EAB5-4383-840C-6416C9498075}" srcId="{07FE5417-D182-47D7-A053-911784789EE9}" destId="{446E1AA1-4E3B-4400-9A5A-3BE8BDBEF18A}" srcOrd="1" destOrd="0" parTransId="{AC09DE10-0F72-4891-B6B2-721C1F43DD4F}" sibTransId="{2DD953D9-1C56-46E5-B2E9-BDFD5E6CA3AE}"/>
    <dgm:cxn modelId="{87FEA0CE-FB29-4C95-8D8B-6B388DEF97B7}" type="presOf" srcId="{9BB9F1F6-692E-4538-80BD-F601B22262B6}" destId="{7C89225A-113C-4350-B999-2E9687CB047B}" srcOrd="1" destOrd="0" presId="urn:microsoft.com/office/officeart/2005/8/layout/lProcess2"/>
    <dgm:cxn modelId="{8392F1D4-5CC7-4244-A8F0-C033DDD4B5B8}" type="presOf" srcId="{39338EBF-4249-437D-A316-1B87B2D0FE6C}" destId="{EB4A8206-4058-4211-8B5C-910F8ACC3B9F}" srcOrd="0" destOrd="0" presId="urn:microsoft.com/office/officeart/2005/8/layout/lProcess2"/>
    <dgm:cxn modelId="{DCBB71DF-04F9-45A3-80CA-DAEF16CF78D8}" srcId="{9720ED3B-574A-42CC-BCF9-D63622A842D1}" destId="{26EA6E06-8575-4510-A9CD-F7C70D35AB97}" srcOrd="1" destOrd="0" parTransId="{6CBCEA6B-9198-466D-8223-2A4FE365665D}" sibTransId="{B922F706-1F55-4FBC-AF25-B3E8FB4A0A22}"/>
    <dgm:cxn modelId="{EECD46E5-5CCC-4EB0-9EE4-394317AD0090}" srcId="{07FE5417-D182-47D7-A053-911784789EE9}" destId="{85E4F23D-4827-4AE0-8E86-C25704A4FD08}" srcOrd="0" destOrd="0" parTransId="{C85B9FE7-4879-459D-8492-20A3A7E014B1}" sibTransId="{9364C938-1543-458B-AA33-3E3355B2C3C9}"/>
    <dgm:cxn modelId="{56095AE8-B50F-4507-AB01-12814F09615C}" type="presOf" srcId="{E615E06F-A6A4-41D6-B968-D371560BABA4}" destId="{57D8227A-C741-4F3D-95AE-7D94FBD5C2D5}" srcOrd="0" destOrd="0" presId="urn:microsoft.com/office/officeart/2005/8/layout/lProcess2"/>
    <dgm:cxn modelId="{854659FB-BBFC-4BE4-B34E-BA57A43A9C77}" srcId="{9BB9F1F6-692E-4538-80BD-F601B22262B6}" destId="{DC87FC8B-4AB3-4611-95BD-9F264196DAF8}" srcOrd="0" destOrd="0" parTransId="{F8CB4B77-D9C7-4C0F-90F0-F64E47771B07}" sibTransId="{769FFAD1-0C6A-4F65-934E-441B25C79D5A}"/>
    <dgm:cxn modelId="{D755C203-A901-4FD7-A88E-445E381E07F3}" type="presParOf" srcId="{57D8227A-C741-4F3D-95AE-7D94FBD5C2D5}" destId="{E79CB2BA-1D0C-4DB2-9CB9-EFEE40E1080C}" srcOrd="0" destOrd="0" presId="urn:microsoft.com/office/officeart/2005/8/layout/lProcess2"/>
    <dgm:cxn modelId="{FBCBEFC5-F6C5-426E-8849-C43B809743E0}" type="presParOf" srcId="{E79CB2BA-1D0C-4DB2-9CB9-EFEE40E1080C}" destId="{63DCD05A-465E-42BE-AEA6-B5342B0EA276}" srcOrd="0" destOrd="0" presId="urn:microsoft.com/office/officeart/2005/8/layout/lProcess2"/>
    <dgm:cxn modelId="{D278C3C3-0172-44F7-91CB-C2EC83E776D8}" type="presParOf" srcId="{E79CB2BA-1D0C-4DB2-9CB9-EFEE40E1080C}" destId="{080B6D52-0376-43F4-9731-9A4287297B9D}" srcOrd="1" destOrd="0" presId="urn:microsoft.com/office/officeart/2005/8/layout/lProcess2"/>
    <dgm:cxn modelId="{DD530373-AAB0-4293-B5BC-BF064C81833D}" type="presParOf" srcId="{E79CB2BA-1D0C-4DB2-9CB9-EFEE40E1080C}" destId="{5DA6B371-A8E4-493C-9AD4-27B7D8DB27DB}" srcOrd="2" destOrd="0" presId="urn:microsoft.com/office/officeart/2005/8/layout/lProcess2"/>
    <dgm:cxn modelId="{C5FB4AC9-407E-41B9-B8C6-DA163110E3E7}" type="presParOf" srcId="{5DA6B371-A8E4-493C-9AD4-27B7D8DB27DB}" destId="{3398A78F-5F9E-4FB4-A88A-503623274874}" srcOrd="0" destOrd="0" presId="urn:microsoft.com/office/officeart/2005/8/layout/lProcess2"/>
    <dgm:cxn modelId="{911F5501-A419-4DBA-87B0-844BCEF67355}" type="presParOf" srcId="{3398A78F-5F9E-4FB4-A88A-503623274874}" destId="{318050E3-3823-44C5-8C6D-EB678A7332B2}" srcOrd="0" destOrd="0" presId="urn:microsoft.com/office/officeart/2005/8/layout/lProcess2"/>
    <dgm:cxn modelId="{DB893C96-E78E-4297-AD1C-6E951B54176D}" type="presParOf" srcId="{3398A78F-5F9E-4FB4-A88A-503623274874}" destId="{35094EBF-FBF4-41B8-B840-750BF17AB7A0}" srcOrd="1" destOrd="0" presId="urn:microsoft.com/office/officeart/2005/8/layout/lProcess2"/>
    <dgm:cxn modelId="{E326C8C1-DCA2-4375-B3B0-975F5B273DC3}" type="presParOf" srcId="{3398A78F-5F9E-4FB4-A88A-503623274874}" destId="{E9AD0CEF-99D4-44C2-9B51-8DE0ED5EC26C}" srcOrd="2" destOrd="0" presId="urn:microsoft.com/office/officeart/2005/8/layout/lProcess2"/>
    <dgm:cxn modelId="{BC04ED91-3FFD-4EC0-B2CE-1AE46E9708AF}" type="presParOf" srcId="{57D8227A-C741-4F3D-95AE-7D94FBD5C2D5}" destId="{773894E4-ECED-4B10-AB50-F95CA42774EF}" srcOrd="1" destOrd="0" presId="urn:microsoft.com/office/officeart/2005/8/layout/lProcess2"/>
    <dgm:cxn modelId="{35852488-CC5F-4A10-B646-11452ECB7CD3}" type="presParOf" srcId="{57D8227A-C741-4F3D-95AE-7D94FBD5C2D5}" destId="{1C6EAFF3-3345-4703-A5AE-0B38B85FA0ED}" srcOrd="2" destOrd="0" presId="urn:microsoft.com/office/officeart/2005/8/layout/lProcess2"/>
    <dgm:cxn modelId="{9818FFF7-6DD0-4C13-92DE-F5108E8D6591}" type="presParOf" srcId="{1C6EAFF3-3345-4703-A5AE-0B38B85FA0ED}" destId="{833FEE78-6DBB-4C9A-BA50-7FBC1BF7F29A}" srcOrd="0" destOrd="0" presId="urn:microsoft.com/office/officeart/2005/8/layout/lProcess2"/>
    <dgm:cxn modelId="{7B6AC20C-24DC-4C84-B1B5-3B1783232BB2}" type="presParOf" srcId="{1C6EAFF3-3345-4703-A5AE-0B38B85FA0ED}" destId="{7C89225A-113C-4350-B999-2E9687CB047B}" srcOrd="1" destOrd="0" presId="urn:microsoft.com/office/officeart/2005/8/layout/lProcess2"/>
    <dgm:cxn modelId="{B0F01404-7023-45A9-A17E-9B2F7E688273}" type="presParOf" srcId="{1C6EAFF3-3345-4703-A5AE-0B38B85FA0ED}" destId="{D11D3E6C-8DB5-4253-A063-4895A1183BE5}" srcOrd="2" destOrd="0" presId="urn:microsoft.com/office/officeart/2005/8/layout/lProcess2"/>
    <dgm:cxn modelId="{B6A3C677-5AC7-4D39-9E59-9B5C66063AB8}" type="presParOf" srcId="{D11D3E6C-8DB5-4253-A063-4895A1183BE5}" destId="{386B0D03-C354-4061-BD17-0F07897FA424}" srcOrd="0" destOrd="0" presId="urn:microsoft.com/office/officeart/2005/8/layout/lProcess2"/>
    <dgm:cxn modelId="{58959D6D-B4E4-47DF-8990-C4FCB91BAE0A}" type="presParOf" srcId="{386B0D03-C354-4061-BD17-0F07897FA424}" destId="{AEBCC0EC-EEFC-45AD-BA47-099F7AA7A78C}" srcOrd="0" destOrd="0" presId="urn:microsoft.com/office/officeart/2005/8/layout/lProcess2"/>
    <dgm:cxn modelId="{860936A8-EFC8-4512-8C4F-AA3825127F1A}" type="presParOf" srcId="{386B0D03-C354-4061-BD17-0F07897FA424}" destId="{3E6EE6D1-58AB-4813-8F75-478FC4AB6A50}" srcOrd="1" destOrd="0" presId="urn:microsoft.com/office/officeart/2005/8/layout/lProcess2"/>
    <dgm:cxn modelId="{D1E70C19-D1F1-4995-8AF8-82E9CC1167F6}" type="presParOf" srcId="{386B0D03-C354-4061-BD17-0F07897FA424}" destId="{EB4A8206-4058-4211-8B5C-910F8ACC3B9F}" srcOrd="2" destOrd="0" presId="urn:microsoft.com/office/officeart/2005/8/layout/lProcess2"/>
    <dgm:cxn modelId="{CDD567BE-BBA0-4EB4-A9A9-C35F5C0464AF}" type="presParOf" srcId="{57D8227A-C741-4F3D-95AE-7D94FBD5C2D5}" destId="{4D8B5DC0-603D-4970-ADAF-E592243C7E17}" srcOrd="3" destOrd="0" presId="urn:microsoft.com/office/officeart/2005/8/layout/lProcess2"/>
    <dgm:cxn modelId="{227F2591-9DCC-41DE-8A12-D1156CCCC403}" type="presParOf" srcId="{57D8227A-C741-4F3D-95AE-7D94FBD5C2D5}" destId="{A1818188-61F0-4FB7-B713-5FAF1B73A523}" srcOrd="4" destOrd="0" presId="urn:microsoft.com/office/officeart/2005/8/layout/lProcess2"/>
    <dgm:cxn modelId="{89C0DE19-CC2D-404F-B48A-90949AFAB7A3}" type="presParOf" srcId="{A1818188-61F0-4FB7-B713-5FAF1B73A523}" destId="{D55A9AC8-DFF9-47EF-A865-B004DD758294}" srcOrd="0" destOrd="0" presId="urn:microsoft.com/office/officeart/2005/8/layout/lProcess2"/>
    <dgm:cxn modelId="{E37F744F-037E-450A-9AF8-E853D8EB7F7C}" type="presParOf" srcId="{A1818188-61F0-4FB7-B713-5FAF1B73A523}" destId="{0E6B92E2-370D-4673-BC4C-F5A2B31074EB}" srcOrd="1" destOrd="0" presId="urn:microsoft.com/office/officeart/2005/8/layout/lProcess2"/>
    <dgm:cxn modelId="{83F33C2B-8155-474B-96B8-3893040C3688}" type="presParOf" srcId="{A1818188-61F0-4FB7-B713-5FAF1B73A523}" destId="{F91413B8-3EF0-4E35-8F67-D8487CDC52FD}" srcOrd="2" destOrd="0" presId="urn:microsoft.com/office/officeart/2005/8/layout/lProcess2"/>
    <dgm:cxn modelId="{46E8BF4E-EDE4-4B4C-BFF1-930461823051}" type="presParOf" srcId="{F91413B8-3EF0-4E35-8F67-D8487CDC52FD}" destId="{ED715166-B80B-4693-9A2F-09BE745EDE64}" srcOrd="0" destOrd="0" presId="urn:microsoft.com/office/officeart/2005/8/layout/lProcess2"/>
    <dgm:cxn modelId="{75651133-9CAD-41A4-A8CB-8B90D6C8DA63}" type="presParOf" srcId="{ED715166-B80B-4693-9A2F-09BE745EDE64}" destId="{A7E4E0B7-BACB-437A-8F27-DF62C9B59EBD}" srcOrd="0" destOrd="0" presId="urn:microsoft.com/office/officeart/2005/8/layout/lProcess2"/>
    <dgm:cxn modelId="{B6883294-35F8-4FC3-A13E-9BBD422557BD}" type="presParOf" srcId="{ED715166-B80B-4693-9A2F-09BE745EDE64}" destId="{3834ED36-8FA1-4188-8BFD-2295A449C4BD}" srcOrd="1" destOrd="0" presId="urn:microsoft.com/office/officeart/2005/8/layout/lProcess2"/>
    <dgm:cxn modelId="{7EBBF54C-ABA8-4DE0-84C4-B396B8523591}" type="presParOf" srcId="{ED715166-B80B-4693-9A2F-09BE745EDE64}" destId="{16B21DDE-AE27-4CC4-8D06-6F4107F422E6}"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3CA7EE1-BA13-4C22-8E7F-31B5EE39C9B3}"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en-GB"/>
        </a:p>
      </dgm:t>
    </dgm:pt>
    <dgm:pt modelId="{2302F23C-2902-46A8-A500-3EEAA8D3461A}">
      <dgm:prSet phldrT="[Text]"/>
      <dgm:spPr/>
      <dgm:t>
        <a:bodyPr/>
        <a:lstStyle/>
        <a:p>
          <a:pPr marL="0" algn="ctr"/>
          <a:r>
            <a:rPr lang="en-GB" dirty="0">
              <a:solidFill>
                <a:schemeClr val="accent3"/>
              </a:solidFill>
            </a:rPr>
            <a:t>Eligibility</a:t>
          </a:r>
        </a:p>
        <a:p>
          <a:pPr marL="92075" indent="0" algn="l"/>
          <a:r>
            <a:rPr lang="en-GB" dirty="0"/>
            <a:t>Financial</a:t>
          </a:r>
        </a:p>
        <a:p>
          <a:pPr marL="92075" indent="0" algn="l"/>
          <a:r>
            <a:rPr lang="en-GB" dirty="0"/>
            <a:t>Immigration status</a:t>
          </a:r>
        </a:p>
        <a:p>
          <a:pPr marL="92075" indent="0" algn="l"/>
          <a:r>
            <a:rPr lang="en-GB" dirty="0"/>
            <a:t>Permanent address</a:t>
          </a:r>
        </a:p>
      </dgm:t>
    </dgm:pt>
    <dgm:pt modelId="{5C90CDFE-BB5C-409E-A963-A6515432987B}" type="parTrans" cxnId="{82730853-DD72-4831-B3D1-0E915E74AD98}">
      <dgm:prSet/>
      <dgm:spPr/>
      <dgm:t>
        <a:bodyPr/>
        <a:lstStyle/>
        <a:p>
          <a:endParaRPr lang="en-GB"/>
        </a:p>
      </dgm:t>
    </dgm:pt>
    <dgm:pt modelId="{620AFA2B-6CE2-4895-9C3C-C38A0338C468}" type="sibTrans" cxnId="{82730853-DD72-4831-B3D1-0E915E74AD98}">
      <dgm:prSet/>
      <dgm:spPr/>
      <dgm:t>
        <a:bodyPr/>
        <a:lstStyle/>
        <a:p>
          <a:endParaRPr lang="en-GB"/>
        </a:p>
      </dgm:t>
    </dgm:pt>
    <dgm:pt modelId="{9266258F-ED52-4536-BFEF-824F82ACC934}">
      <dgm:prSet phldrT="[Text]"/>
      <dgm:spPr/>
      <dgm:t>
        <a:bodyPr/>
        <a:lstStyle/>
        <a:p>
          <a:pPr marL="0" algn="ctr"/>
          <a:r>
            <a:rPr lang="en-GB" dirty="0">
              <a:solidFill>
                <a:schemeClr val="accent3"/>
              </a:solidFill>
            </a:rPr>
            <a:t>Geographical</a:t>
          </a:r>
        </a:p>
        <a:p>
          <a:pPr marL="92075" indent="0" algn="l"/>
          <a:r>
            <a:rPr lang="en-GB" dirty="0"/>
            <a:t>Transport to services</a:t>
          </a:r>
        </a:p>
        <a:p>
          <a:pPr marL="92075" indent="0" algn="l"/>
          <a:r>
            <a:rPr lang="en-GB" dirty="0"/>
            <a:t>Mobility/wheelchair access</a:t>
          </a:r>
        </a:p>
        <a:p>
          <a:pPr marL="92075" indent="0" algn="l"/>
          <a:r>
            <a:rPr lang="en-GB" dirty="0"/>
            <a:t>Postcode/location</a:t>
          </a:r>
        </a:p>
      </dgm:t>
    </dgm:pt>
    <dgm:pt modelId="{85713CAF-E3C3-4884-B25C-59DCAF734E85}" type="parTrans" cxnId="{00EF2986-62C5-4C7E-ADD5-2B14C7474401}">
      <dgm:prSet/>
      <dgm:spPr/>
      <dgm:t>
        <a:bodyPr/>
        <a:lstStyle/>
        <a:p>
          <a:endParaRPr lang="en-GB"/>
        </a:p>
      </dgm:t>
    </dgm:pt>
    <dgm:pt modelId="{20820B5D-2F35-4570-8121-FE674166C5A5}" type="sibTrans" cxnId="{00EF2986-62C5-4C7E-ADD5-2B14C7474401}">
      <dgm:prSet/>
      <dgm:spPr/>
      <dgm:t>
        <a:bodyPr/>
        <a:lstStyle/>
        <a:p>
          <a:endParaRPr lang="en-GB"/>
        </a:p>
      </dgm:t>
    </dgm:pt>
    <dgm:pt modelId="{2D59580F-85D4-4E1F-B73B-B5C76AC9E3D3}">
      <dgm:prSet phldrT="[Text]"/>
      <dgm:spPr/>
      <dgm:t>
        <a:bodyPr/>
        <a:lstStyle/>
        <a:p>
          <a:pPr marL="0" algn="ctr"/>
          <a:r>
            <a:rPr lang="en-GB" dirty="0">
              <a:solidFill>
                <a:schemeClr val="accent3"/>
              </a:solidFill>
            </a:rPr>
            <a:t>Resources</a:t>
          </a:r>
        </a:p>
        <a:p>
          <a:pPr marL="92075" indent="0" algn="l"/>
          <a:r>
            <a:rPr lang="en-GB" dirty="0">
              <a:solidFill>
                <a:schemeClr val="bg1"/>
              </a:solidFill>
            </a:rPr>
            <a:t>Overdemand for services</a:t>
          </a:r>
        </a:p>
        <a:p>
          <a:pPr marL="92075" indent="0" algn="l"/>
          <a:r>
            <a:rPr lang="en-GB" dirty="0">
              <a:solidFill>
                <a:schemeClr val="bg1"/>
              </a:solidFill>
            </a:rPr>
            <a:t>Lack of local funding</a:t>
          </a:r>
        </a:p>
        <a:p>
          <a:pPr marL="92075" indent="0" algn="l"/>
          <a:r>
            <a:rPr lang="en-GB" dirty="0">
              <a:solidFill>
                <a:schemeClr val="bg1"/>
              </a:solidFill>
            </a:rPr>
            <a:t>Cost of chargeable resources and services</a:t>
          </a:r>
          <a:endParaRPr lang="en-GB" dirty="0">
            <a:solidFill>
              <a:schemeClr val="accent3"/>
            </a:solidFill>
          </a:endParaRPr>
        </a:p>
      </dgm:t>
    </dgm:pt>
    <dgm:pt modelId="{42758D4A-1FE2-433B-A4D6-68584E19D76C}" type="parTrans" cxnId="{5FE839D9-0B00-41BF-9C58-EEF8DD9FD482}">
      <dgm:prSet/>
      <dgm:spPr/>
      <dgm:t>
        <a:bodyPr/>
        <a:lstStyle/>
        <a:p>
          <a:endParaRPr lang="en-GB"/>
        </a:p>
      </dgm:t>
    </dgm:pt>
    <dgm:pt modelId="{0722F0C3-E6F3-4367-A957-20F9C04A8DA3}" type="sibTrans" cxnId="{5FE839D9-0B00-41BF-9C58-EEF8DD9FD482}">
      <dgm:prSet/>
      <dgm:spPr/>
      <dgm:t>
        <a:bodyPr/>
        <a:lstStyle/>
        <a:p>
          <a:endParaRPr lang="en-GB"/>
        </a:p>
      </dgm:t>
    </dgm:pt>
    <dgm:pt modelId="{2958057F-6825-4F44-ABBA-34FE29AEA840}">
      <dgm:prSet phldrT="[Text]"/>
      <dgm:spPr/>
      <dgm:t>
        <a:bodyPr/>
        <a:lstStyle/>
        <a:p>
          <a:pPr marL="0" algn="ctr"/>
          <a:r>
            <a:rPr lang="en-GB" dirty="0">
              <a:solidFill>
                <a:schemeClr val="accent3"/>
              </a:solidFill>
            </a:rPr>
            <a:t>Socio-economic status</a:t>
          </a:r>
        </a:p>
        <a:p>
          <a:pPr marL="92075" indent="0" algn="l"/>
          <a:r>
            <a:rPr lang="en-GB" dirty="0"/>
            <a:t>Lack of confidence</a:t>
          </a:r>
        </a:p>
        <a:p>
          <a:pPr marL="92075" indent="0" algn="l"/>
          <a:r>
            <a:rPr lang="en-GB" dirty="0"/>
            <a:t>Lack of funding for transport</a:t>
          </a:r>
        </a:p>
        <a:p>
          <a:pPr marL="92075" indent="0" algn="l"/>
          <a:r>
            <a:rPr lang="en-GB" dirty="0"/>
            <a:t>Anxiety/psychological barriers</a:t>
          </a:r>
        </a:p>
        <a:p>
          <a:pPr marL="92075" indent="0" algn="l"/>
          <a:r>
            <a:rPr lang="en-GB" dirty="0"/>
            <a:t>Lack of education about health</a:t>
          </a:r>
        </a:p>
      </dgm:t>
    </dgm:pt>
    <dgm:pt modelId="{AE56FF86-69E3-4C44-982B-1CC2A78B2334}" type="parTrans" cxnId="{64D6D9F3-98D5-4597-939E-3D6525E81DB5}">
      <dgm:prSet/>
      <dgm:spPr/>
      <dgm:t>
        <a:bodyPr/>
        <a:lstStyle/>
        <a:p>
          <a:endParaRPr lang="en-GB"/>
        </a:p>
      </dgm:t>
    </dgm:pt>
    <dgm:pt modelId="{D607802F-9232-4FC9-8F6C-1374C23C3111}" type="sibTrans" cxnId="{64D6D9F3-98D5-4597-939E-3D6525E81DB5}">
      <dgm:prSet/>
      <dgm:spPr/>
      <dgm:t>
        <a:bodyPr/>
        <a:lstStyle/>
        <a:p>
          <a:endParaRPr lang="en-GB"/>
        </a:p>
      </dgm:t>
    </dgm:pt>
    <dgm:pt modelId="{F528DE23-534F-4EFB-9C65-28C22C9CBE3E}">
      <dgm:prSet phldrT="[Text]"/>
      <dgm:spPr/>
      <dgm:t>
        <a:bodyPr/>
        <a:lstStyle/>
        <a:p>
          <a:pPr marL="0" algn="ctr"/>
          <a:r>
            <a:rPr lang="en-GB" dirty="0">
              <a:solidFill>
                <a:schemeClr val="accent3"/>
              </a:solidFill>
            </a:rPr>
            <a:t>Language and communication</a:t>
          </a:r>
        </a:p>
        <a:p>
          <a:pPr marL="92075" indent="0" algn="l"/>
          <a:r>
            <a:rPr lang="en-GB" dirty="0"/>
            <a:t>Lack of information</a:t>
          </a:r>
        </a:p>
        <a:p>
          <a:pPr marL="92075" indent="0" algn="l"/>
          <a:r>
            <a:rPr lang="en-GB" dirty="0"/>
            <a:t>Dual language leaflets </a:t>
          </a:r>
        </a:p>
        <a:p>
          <a:pPr marL="92075" indent="0" algn="l"/>
          <a:r>
            <a:rPr lang="en-GB" dirty="0"/>
            <a:t>Braille and assistive aids for deafness</a:t>
          </a:r>
        </a:p>
        <a:p>
          <a:pPr marL="92075" indent="0" algn="l"/>
          <a:r>
            <a:rPr lang="en-GB" dirty="0"/>
            <a:t>Advocacy services</a:t>
          </a:r>
        </a:p>
      </dgm:t>
    </dgm:pt>
    <dgm:pt modelId="{7E3E2560-880D-4FEC-87B8-1C75611B22A3}" type="parTrans" cxnId="{D4613FF9-D074-4D43-BA7F-B3C0A86ECC26}">
      <dgm:prSet/>
      <dgm:spPr/>
      <dgm:t>
        <a:bodyPr/>
        <a:lstStyle/>
        <a:p>
          <a:endParaRPr lang="en-GB"/>
        </a:p>
      </dgm:t>
    </dgm:pt>
    <dgm:pt modelId="{F0B00563-BC2F-4875-9246-21BD8D026542}" type="sibTrans" cxnId="{D4613FF9-D074-4D43-BA7F-B3C0A86ECC26}">
      <dgm:prSet/>
      <dgm:spPr/>
      <dgm:t>
        <a:bodyPr/>
        <a:lstStyle/>
        <a:p>
          <a:endParaRPr lang="en-GB"/>
        </a:p>
      </dgm:t>
    </dgm:pt>
    <dgm:pt modelId="{AE73EF13-A215-4180-9EF1-D600923648F6}" type="pres">
      <dgm:prSet presAssocID="{23CA7EE1-BA13-4C22-8E7F-31B5EE39C9B3}" presName="diagram" presStyleCnt="0">
        <dgm:presLayoutVars>
          <dgm:dir/>
          <dgm:resizeHandles val="exact"/>
        </dgm:presLayoutVars>
      </dgm:prSet>
      <dgm:spPr/>
    </dgm:pt>
    <dgm:pt modelId="{547136EB-02AA-4283-88DF-73781E960874}" type="pres">
      <dgm:prSet presAssocID="{2302F23C-2902-46A8-A500-3EEAA8D3461A}" presName="node" presStyleLbl="node1" presStyleIdx="0" presStyleCnt="5" custScaleX="82206">
        <dgm:presLayoutVars>
          <dgm:bulletEnabled val="1"/>
        </dgm:presLayoutVars>
      </dgm:prSet>
      <dgm:spPr/>
    </dgm:pt>
    <dgm:pt modelId="{10ACD840-B7BF-4B9B-ADDF-597A3CF48864}" type="pres">
      <dgm:prSet presAssocID="{620AFA2B-6CE2-4895-9C3C-C38A0338C468}" presName="sibTrans" presStyleCnt="0"/>
      <dgm:spPr/>
    </dgm:pt>
    <dgm:pt modelId="{8FA6D8D6-48A9-4C39-A834-A73450B53E87}" type="pres">
      <dgm:prSet presAssocID="{9266258F-ED52-4536-BFEF-824F82ACC934}" presName="node" presStyleLbl="node1" presStyleIdx="1" presStyleCnt="5" custScaleX="107057">
        <dgm:presLayoutVars>
          <dgm:bulletEnabled val="1"/>
        </dgm:presLayoutVars>
      </dgm:prSet>
      <dgm:spPr/>
    </dgm:pt>
    <dgm:pt modelId="{04E2ECCA-BEEB-4775-84D5-630B16F59D13}" type="pres">
      <dgm:prSet presAssocID="{20820B5D-2F35-4570-8121-FE674166C5A5}" presName="sibTrans" presStyleCnt="0"/>
      <dgm:spPr/>
    </dgm:pt>
    <dgm:pt modelId="{34519ED9-E82B-4379-BB37-632E650C4949}" type="pres">
      <dgm:prSet presAssocID="{2D59580F-85D4-4E1F-B73B-B5C76AC9E3D3}" presName="node" presStyleLbl="node1" presStyleIdx="2" presStyleCnt="5" custScaleX="114343" custLinFactNeighborX="-1037" custLinFactNeighborY="-9">
        <dgm:presLayoutVars>
          <dgm:bulletEnabled val="1"/>
        </dgm:presLayoutVars>
      </dgm:prSet>
      <dgm:spPr/>
    </dgm:pt>
    <dgm:pt modelId="{E0D5EDD7-825F-479B-9937-7F723ADFDEB4}" type="pres">
      <dgm:prSet presAssocID="{0722F0C3-E6F3-4367-A957-20F9C04A8DA3}" presName="sibTrans" presStyleCnt="0"/>
      <dgm:spPr/>
    </dgm:pt>
    <dgm:pt modelId="{F332DBD9-0F48-453F-98E3-0033F7068817}" type="pres">
      <dgm:prSet presAssocID="{2958057F-6825-4F44-ABBA-34FE29AEA840}" presName="node" presStyleLbl="node1" presStyleIdx="3" presStyleCnt="5" custScaleX="123438">
        <dgm:presLayoutVars>
          <dgm:bulletEnabled val="1"/>
        </dgm:presLayoutVars>
      </dgm:prSet>
      <dgm:spPr/>
    </dgm:pt>
    <dgm:pt modelId="{B3E59487-EA3E-41A4-B1C3-539B5A648366}" type="pres">
      <dgm:prSet presAssocID="{D607802F-9232-4FC9-8F6C-1374C23C3111}" presName="sibTrans" presStyleCnt="0"/>
      <dgm:spPr/>
    </dgm:pt>
    <dgm:pt modelId="{E38B684A-1BE0-4C23-AF7A-57EB54B40726}" type="pres">
      <dgm:prSet presAssocID="{F528DE23-534F-4EFB-9C65-28C22C9CBE3E}" presName="node" presStyleLbl="node1" presStyleIdx="4" presStyleCnt="5" custScaleX="143346" custLinFactNeighborX="-678" custLinFactNeighborY="9">
        <dgm:presLayoutVars>
          <dgm:bulletEnabled val="1"/>
        </dgm:presLayoutVars>
      </dgm:prSet>
      <dgm:spPr/>
    </dgm:pt>
  </dgm:ptLst>
  <dgm:cxnLst>
    <dgm:cxn modelId="{A17C5617-2DE2-4C29-A58A-D0431B1E2FCD}" type="presOf" srcId="{23CA7EE1-BA13-4C22-8E7F-31B5EE39C9B3}" destId="{AE73EF13-A215-4180-9EF1-D600923648F6}" srcOrd="0" destOrd="0" presId="urn:microsoft.com/office/officeart/2005/8/layout/default"/>
    <dgm:cxn modelId="{4C7F8960-3024-4E56-9C21-1B54DC13B6D5}" type="presOf" srcId="{9266258F-ED52-4536-BFEF-824F82ACC934}" destId="{8FA6D8D6-48A9-4C39-A834-A73450B53E87}" srcOrd="0" destOrd="0" presId="urn:microsoft.com/office/officeart/2005/8/layout/default"/>
    <dgm:cxn modelId="{397B2561-F0A2-4A4B-A942-4850E70A779B}" type="presOf" srcId="{2958057F-6825-4F44-ABBA-34FE29AEA840}" destId="{F332DBD9-0F48-453F-98E3-0033F7068817}" srcOrd="0" destOrd="0" presId="urn:microsoft.com/office/officeart/2005/8/layout/default"/>
    <dgm:cxn modelId="{82730853-DD72-4831-B3D1-0E915E74AD98}" srcId="{23CA7EE1-BA13-4C22-8E7F-31B5EE39C9B3}" destId="{2302F23C-2902-46A8-A500-3EEAA8D3461A}" srcOrd="0" destOrd="0" parTransId="{5C90CDFE-BB5C-409E-A963-A6515432987B}" sibTransId="{620AFA2B-6CE2-4895-9C3C-C38A0338C468}"/>
    <dgm:cxn modelId="{00EF2986-62C5-4C7E-ADD5-2B14C7474401}" srcId="{23CA7EE1-BA13-4C22-8E7F-31B5EE39C9B3}" destId="{9266258F-ED52-4536-BFEF-824F82ACC934}" srcOrd="1" destOrd="0" parTransId="{85713CAF-E3C3-4884-B25C-59DCAF734E85}" sibTransId="{20820B5D-2F35-4570-8121-FE674166C5A5}"/>
    <dgm:cxn modelId="{6E4B3193-7862-4D24-AD2F-B118B603A009}" type="presOf" srcId="{2D59580F-85D4-4E1F-B73B-B5C76AC9E3D3}" destId="{34519ED9-E82B-4379-BB37-632E650C4949}" srcOrd="0" destOrd="0" presId="urn:microsoft.com/office/officeart/2005/8/layout/default"/>
    <dgm:cxn modelId="{E5349EA7-7B33-4BF8-AC2B-4D41696CE275}" type="presOf" srcId="{2302F23C-2902-46A8-A500-3EEAA8D3461A}" destId="{547136EB-02AA-4283-88DF-73781E960874}" srcOrd="0" destOrd="0" presId="urn:microsoft.com/office/officeart/2005/8/layout/default"/>
    <dgm:cxn modelId="{AE654CBB-75B2-443A-8F44-49AB7B6A6096}" type="presOf" srcId="{F528DE23-534F-4EFB-9C65-28C22C9CBE3E}" destId="{E38B684A-1BE0-4C23-AF7A-57EB54B40726}" srcOrd="0" destOrd="0" presId="urn:microsoft.com/office/officeart/2005/8/layout/default"/>
    <dgm:cxn modelId="{5FE839D9-0B00-41BF-9C58-EEF8DD9FD482}" srcId="{23CA7EE1-BA13-4C22-8E7F-31B5EE39C9B3}" destId="{2D59580F-85D4-4E1F-B73B-B5C76AC9E3D3}" srcOrd="2" destOrd="0" parTransId="{42758D4A-1FE2-433B-A4D6-68584E19D76C}" sibTransId="{0722F0C3-E6F3-4367-A957-20F9C04A8DA3}"/>
    <dgm:cxn modelId="{64D6D9F3-98D5-4597-939E-3D6525E81DB5}" srcId="{23CA7EE1-BA13-4C22-8E7F-31B5EE39C9B3}" destId="{2958057F-6825-4F44-ABBA-34FE29AEA840}" srcOrd="3" destOrd="0" parTransId="{AE56FF86-69E3-4C44-982B-1CC2A78B2334}" sibTransId="{D607802F-9232-4FC9-8F6C-1374C23C3111}"/>
    <dgm:cxn modelId="{D4613FF9-D074-4D43-BA7F-B3C0A86ECC26}" srcId="{23CA7EE1-BA13-4C22-8E7F-31B5EE39C9B3}" destId="{F528DE23-534F-4EFB-9C65-28C22C9CBE3E}" srcOrd="4" destOrd="0" parTransId="{7E3E2560-880D-4FEC-87B8-1C75611B22A3}" sibTransId="{F0B00563-BC2F-4875-9246-21BD8D026542}"/>
    <dgm:cxn modelId="{38E1C0E5-9E54-4D3C-A8C2-A07817360FDE}" type="presParOf" srcId="{AE73EF13-A215-4180-9EF1-D600923648F6}" destId="{547136EB-02AA-4283-88DF-73781E960874}" srcOrd="0" destOrd="0" presId="urn:microsoft.com/office/officeart/2005/8/layout/default"/>
    <dgm:cxn modelId="{500451FC-BC2C-4C60-80CD-2D81CD4B9C4E}" type="presParOf" srcId="{AE73EF13-A215-4180-9EF1-D600923648F6}" destId="{10ACD840-B7BF-4B9B-ADDF-597A3CF48864}" srcOrd="1" destOrd="0" presId="urn:microsoft.com/office/officeart/2005/8/layout/default"/>
    <dgm:cxn modelId="{C6661121-F046-4E0A-A179-CCE6EEA52DAA}" type="presParOf" srcId="{AE73EF13-A215-4180-9EF1-D600923648F6}" destId="{8FA6D8D6-48A9-4C39-A834-A73450B53E87}" srcOrd="2" destOrd="0" presId="urn:microsoft.com/office/officeart/2005/8/layout/default"/>
    <dgm:cxn modelId="{981DDABA-0A31-4DF5-90A8-714F600A716C}" type="presParOf" srcId="{AE73EF13-A215-4180-9EF1-D600923648F6}" destId="{04E2ECCA-BEEB-4775-84D5-630B16F59D13}" srcOrd="3" destOrd="0" presId="urn:microsoft.com/office/officeart/2005/8/layout/default"/>
    <dgm:cxn modelId="{11E7089E-D079-4C0F-843C-3B3D750F788E}" type="presParOf" srcId="{AE73EF13-A215-4180-9EF1-D600923648F6}" destId="{34519ED9-E82B-4379-BB37-632E650C4949}" srcOrd="4" destOrd="0" presId="urn:microsoft.com/office/officeart/2005/8/layout/default"/>
    <dgm:cxn modelId="{1F92FA50-E393-4CBC-A6BF-51B647407ABC}" type="presParOf" srcId="{AE73EF13-A215-4180-9EF1-D600923648F6}" destId="{E0D5EDD7-825F-479B-9937-7F723ADFDEB4}" srcOrd="5" destOrd="0" presId="urn:microsoft.com/office/officeart/2005/8/layout/default"/>
    <dgm:cxn modelId="{F8B291A7-0B94-4A34-8228-996BCFFDA091}" type="presParOf" srcId="{AE73EF13-A215-4180-9EF1-D600923648F6}" destId="{F332DBD9-0F48-453F-98E3-0033F7068817}" srcOrd="6" destOrd="0" presId="urn:microsoft.com/office/officeart/2005/8/layout/default"/>
    <dgm:cxn modelId="{B9AD5B65-1EEE-4860-B3D4-9642A7793380}" type="presParOf" srcId="{AE73EF13-A215-4180-9EF1-D600923648F6}" destId="{B3E59487-EA3E-41A4-B1C3-539B5A648366}" srcOrd="7" destOrd="0" presId="urn:microsoft.com/office/officeart/2005/8/layout/default"/>
    <dgm:cxn modelId="{EE1B8273-6DE4-4068-B99F-4716798BE4C5}" type="presParOf" srcId="{AE73EF13-A215-4180-9EF1-D600923648F6}" destId="{E38B684A-1BE0-4C23-AF7A-57EB54B40726}"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05C61-399E-444D-A57A-C8678E067AF3}">
      <dsp:nvSpPr>
        <dsp:cNvPr id="0" name=""/>
        <dsp:cNvSpPr/>
      </dsp:nvSpPr>
      <dsp:spPr>
        <a:xfrm>
          <a:off x="3574142" y="2006450"/>
          <a:ext cx="1625600" cy="1625600"/>
        </a:xfrm>
        <a:prstGeom prst="roundRect">
          <a:avLst/>
        </a:prstGeom>
        <a:gradFill rotWithShape="0">
          <a:gsLst>
            <a:gs pos="0">
              <a:srgbClr val="66FF99"/>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tx1"/>
              </a:solidFill>
            </a:rPr>
            <a:t>Outcome- focussed care</a:t>
          </a:r>
        </a:p>
      </dsp:txBody>
      <dsp:txXfrm>
        <a:off x="3653497" y="2085805"/>
        <a:ext cx="1466890" cy="1466890"/>
      </dsp:txXfrm>
    </dsp:sp>
    <dsp:sp modelId="{B78F2295-45A0-4502-9EB2-22E834506B36}">
      <dsp:nvSpPr>
        <dsp:cNvPr id="0" name=""/>
        <dsp:cNvSpPr/>
      </dsp:nvSpPr>
      <dsp:spPr>
        <a:xfrm rot="16200000">
          <a:off x="3955703" y="1575211"/>
          <a:ext cx="862478" cy="0"/>
        </a:xfrm>
        <a:custGeom>
          <a:avLst/>
          <a:gdLst/>
          <a:ahLst/>
          <a:cxnLst/>
          <a:rect l="0" t="0" r="0" b="0"/>
          <a:pathLst>
            <a:path>
              <a:moveTo>
                <a:pt x="0" y="0"/>
              </a:moveTo>
              <a:lnTo>
                <a:pt x="86247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83580E-75A9-4BE3-B029-12E65CFDDD0B}">
      <dsp:nvSpPr>
        <dsp:cNvPr id="0" name=""/>
        <dsp:cNvSpPr/>
      </dsp:nvSpPr>
      <dsp:spPr>
        <a:xfrm>
          <a:off x="3842366" y="54820"/>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GB" sz="1300" kern="1200" dirty="0">
              <a:solidFill>
                <a:schemeClr val="tx1"/>
              </a:solidFill>
            </a:rPr>
            <a:t>What goals does a person want to achieve?</a:t>
          </a:r>
        </a:p>
      </dsp:txBody>
      <dsp:txXfrm>
        <a:off x="3895534" y="107988"/>
        <a:ext cx="982816" cy="982816"/>
      </dsp:txXfrm>
    </dsp:sp>
    <dsp:sp modelId="{D8E8BBC0-878B-4390-A51A-D9D96AE6C5E7}">
      <dsp:nvSpPr>
        <dsp:cNvPr id="0" name=""/>
        <dsp:cNvSpPr/>
      </dsp:nvSpPr>
      <dsp:spPr>
        <a:xfrm rot="19285714">
          <a:off x="5144542" y="2013310"/>
          <a:ext cx="506036" cy="0"/>
        </a:xfrm>
        <a:custGeom>
          <a:avLst/>
          <a:gdLst/>
          <a:ahLst/>
          <a:cxnLst/>
          <a:rect l="0" t="0" r="0" b="0"/>
          <a:pathLst>
            <a:path>
              <a:moveTo>
                <a:pt x="0" y="0"/>
              </a:moveTo>
              <a:lnTo>
                <a:pt x="506036"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146CC7-A463-472F-AB19-D3EC6050E047}">
      <dsp:nvSpPr>
        <dsp:cNvPr id="0" name=""/>
        <dsp:cNvSpPr/>
      </dsp:nvSpPr>
      <dsp:spPr>
        <a:xfrm>
          <a:off x="5595378" y="876694"/>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What matters?</a:t>
          </a:r>
        </a:p>
      </dsp:txBody>
      <dsp:txXfrm>
        <a:off x="5648546" y="929862"/>
        <a:ext cx="982816" cy="982816"/>
      </dsp:txXfrm>
    </dsp:sp>
    <dsp:sp modelId="{5DFF5725-39C9-4292-BDCC-CA97B5A30885}">
      <dsp:nvSpPr>
        <dsp:cNvPr id="0" name=""/>
        <dsp:cNvSpPr/>
      </dsp:nvSpPr>
      <dsp:spPr>
        <a:xfrm rot="771429">
          <a:off x="5189368" y="3096843"/>
          <a:ext cx="827570" cy="0"/>
        </a:xfrm>
        <a:custGeom>
          <a:avLst/>
          <a:gdLst/>
          <a:ahLst/>
          <a:cxnLst/>
          <a:rect l="0" t="0" r="0" b="0"/>
          <a:pathLst>
            <a:path>
              <a:moveTo>
                <a:pt x="0" y="0"/>
              </a:moveTo>
              <a:lnTo>
                <a:pt x="82757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6397B8-B244-4457-8027-25B52544C97B}">
      <dsp:nvSpPr>
        <dsp:cNvPr id="0" name=""/>
        <dsp:cNvSpPr/>
      </dsp:nvSpPr>
      <dsp:spPr>
        <a:xfrm>
          <a:off x="6006564" y="2768638"/>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Meaningful conversations to identify what a person needs</a:t>
          </a:r>
        </a:p>
      </dsp:txBody>
      <dsp:txXfrm>
        <a:off x="6059732" y="2821806"/>
        <a:ext cx="982816" cy="982816"/>
      </dsp:txXfrm>
    </dsp:sp>
    <dsp:sp modelId="{4FB077DD-24F6-4902-8EB3-E8F2ECF67C53}">
      <dsp:nvSpPr>
        <dsp:cNvPr id="0" name=""/>
        <dsp:cNvSpPr/>
      </dsp:nvSpPr>
      <dsp:spPr>
        <a:xfrm rot="3857143">
          <a:off x="4576467" y="3953372"/>
          <a:ext cx="713280" cy="0"/>
        </a:xfrm>
        <a:custGeom>
          <a:avLst/>
          <a:gdLst/>
          <a:ahLst/>
          <a:cxnLst/>
          <a:rect l="0" t="0" r="0" b="0"/>
          <a:pathLst>
            <a:path>
              <a:moveTo>
                <a:pt x="0" y="0"/>
              </a:moveTo>
              <a:lnTo>
                <a:pt x="71328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2164A7-3E24-4B62-A93D-D238C9952A06}">
      <dsp:nvSpPr>
        <dsp:cNvPr id="0" name=""/>
        <dsp:cNvSpPr/>
      </dsp:nvSpPr>
      <dsp:spPr>
        <a:xfrm>
          <a:off x="4805525" y="4274694"/>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GB" sz="1300" kern="1200" dirty="0">
              <a:solidFill>
                <a:schemeClr val="tx1"/>
              </a:solidFill>
            </a:rPr>
            <a:t>Based on a person’s strengths and capabilities</a:t>
          </a:r>
          <a:r>
            <a:rPr lang="en-GB" sz="1300" kern="1200" dirty="0"/>
            <a:t>.</a:t>
          </a:r>
        </a:p>
      </dsp:txBody>
      <dsp:txXfrm>
        <a:off x="4858693" y="4327862"/>
        <a:ext cx="982816" cy="982816"/>
      </dsp:txXfrm>
    </dsp:sp>
    <dsp:sp modelId="{991951EB-9628-424B-89BA-BB23E7A38E87}">
      <dsp:nvSpPr>
        <dsp:cNvPr id="0" name=""/>
        <dsp:cNvSpPr/>
      </dsp:nvSpPr>
      <dsp:spPr>
        <a:xfrm rot="6942857">
          <a:off x="3484138" y="3953372"/>
          <a:ext cx="713280" cy="0"/>
        </a:xfrm>
        <a:custGeom>
          <a:avLst/>
          <a:gdLst/>
          <a:ahLst/>
          <a:cxnLst/>
          <a:rect l="0" t="0" r="0" b="0"/>
          <a:pathLst>
            <a:path>
              <a:moveTo>
                <a:pt x="0" y="0"/>
              </a:moveTo>
              <a:lnTo>
                <a:pt x="71328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F370F2B-D76A-436B-877B-2A53E027C15B}">
      <dsp:nvSpPr>
        <dsp:cNvPr id="0" name=""/>
        <dsp:cNvSpPr/>
      </dsp:nvSpPr>
      <dsp:spPr>
        <a:xfrm>
          <a:off x="2879208" y="4274694"/>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n-GB" sz="1500" kern="1200" dirty="0">
              <a:solidFill>
                <a:schemeClr val="tx1"/>
              </a:solidFill>
            </a:rPr>
            <a:t>Supports formal and informal carers too</a:t>
          </a:r>
        </a:p>
      </dsp:txBody>
      <dsp:txXfrm>
        <a:off x="2932376" y="4327862"/>
        <a:ext cx="982816" cy="982816"/>
      </dsp:txXfrm>
    </dsp:sp>
    <dsp:sp modelId="{B166686C-18A3-495E-8954-950621C3FA2B}">
      <dsp:nvSpPr>
        <dsp:cNvPr id="0" name=""/>
        <dsp:cNvSpPr/>
      </dsp:nvSpPr>
      <dsp:spPr>
        <a:xfrm rot="10028571">
          <a:off x="2756946" y="3096843"/>
          <a:ext cx="827570" cy="0"/>
        </a:xfrm>
        <a:custGeom>
          <a:avLst/>
          <a:gdLst/>
          <a:ahLst/>
          <a:cxnLst/>
          <a:rect l="0" t="0" r="0" b="0"/>
          <a:pathLst>
            <a:path>
              <a:moveTo>
                <a:pt x="0" y="0"/>
              </a:moveTo>
              <a:lnTo>
                <a:pt x="82757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8DB469A-6645-48A5-9A61-EDBDBA54C4B3}">
      <dsp:nvSpPr>
        <dsp:cNvPr id="0" name=""/>
        <dsp:cNvSpPr/>
      </dsp:nvSpPr>
      <dsp:spPr>
        <a:xfrm>
          <a:off x="1678169" y="2768638"/>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GB" sz="1300" kern="1200" dirty="0">
              <a:solidFill>
                <a:schemeClr val="tx1"/>
              </a:solidFill>
            </a:rPr>
            <a:t>Outcomes are realistic based on a person’s well-being</a:t>
          </a:r>
        </a:p>
      </dsp:txBody>
      <dsp:txXfrm>
        <a:off x="1731337" y="2821806"/>
        <a:ext cx="982816" cy="982816"/>
      </dsp:txXfrm>
    </dsp:sp>
    <dsp:sp modelId="{2339BA45-46EC-4CBD-9E31-68CCF4921146}">
      <dsp:nvSpPr>
        <dsp:cNvPr id="0" name=""/>
        <dsp:cNvSpPr/>
      </dsp:nvSpPr>
      <dsp:spPr>
        <a:xfrm rot="13114286">
          <a:off x="3143202" y="2020271"/>
          <a:ext cx="483705" cy="0"/>
        </a:xfrm>
        <a:custGeom>
          <a:avLst/>
          <a:gdLst/>
          <a:ahLst/>
          <a:cxnLst/>
          <a:rect l="0" t="0" r="0" b="0"/>
          <a:pathLst>
            <a:path>
              <a:moveTo>
                <a:pt x="0" y="0"/>
              </a:moveTo>
              <a:lnTo>
                <a:pt x="48370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5C69C63-1F72-435C-A694-11A930A6E40E}">
      <dsp:nvSpPr>
        <dsp:cNvPr id="0" name=""/>
        <dsp:cNvSpPr/>
      </dsp:nvSpPr>
      <dsp:spPr>
        <a:xfrm>
          <a:off x="2106814" y="890618"/>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tx1"/>
              </a:solidFill>
            </a:rPr>
            <a:t>Outcomes evolve and change if necessary</a:t>
          </a:r>
          <a:r>
            <a:rPr lang="en-GB" sz="1400" kern="1200" dirty="0"/>
            <a:t>.</a:t>
          </a:r>
        </a:p>
      </dsp:txBody>
      <dsp:txXfrm>
        <a:off x="2159982" y="943786"/>
        <a:ext cx="982816" cy="9828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9DD14-E15D-4B60-87E1-397B822AC946}">
      <dsp:nvSpPr>
        <dsp:cNvPr id="0" name=""/>
        <dsp:cNvSpPr/>
      </dsp:nvSpPr>
      <dsp:spPr>
        <a:xfrm>
          <a:off x="0" y="432938"/>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Physical</a:t>
          </a:r>
        </a:p>
        <a:p>
          <a:pPr marL="0" lvl="0" indent="0" algn="ctr" defTabSz="889000">
            <a:lnSpc>
              <a:spcPct val="90000"/>
            </a:lnSpc>
            <a:spcBef>
              <a:spcPct val="0"/>
            </a:spcBef>
            <a:spcAft>
              <a:spcPct val="35000"/>
            </a:spcAft>
            <a:buNone/>
          </a:pPr>
          <a:r>
            <a:rPr lang="en-GB" sz="2000" kern="1200" dirty="0">
              <a:solidFill>
                <a:schemeClr val="tx1"/>
              </a:solidFill>
            </a:rPr>
            <a:t>Exercise, diet, medical care, protection from harm, physical comfort</a:t>
          </a:r>
        </a:p>
      </dsp:txBody>
      <dsp:txXfrm>
        <a:off x="0" y="432938"/>
        <a:ext cx="3030991" cy="1818594"/>
      </dsp:txXfrm>
    </dsp:sp>
    <dsp:sp modelId="{6C75AD25-1F9E-4189-A1CD-F8F6F1804CE8}">
      <dsp:nvSpPr>
        <dsp:cNvPr id="0" name=""/>
        <dsp:cNvSpPr/>
      </dsp:nvSpPr>
      <dsp:spPr>
        <a:xfrm>
          <a:off x="3334090" y="432938"/>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Intellectual</a:t>
          </a:r>
        </a:p>
        <a:p>
          <a:pPr marL="0" lvl="0" indent="0" algn="ctr" defTabSz="889000">
            <a:lnSpc>
              <a:spcPct val="90000"/>
            </a:lnSpc>
            <a:spcBef>
              <a:spcPct val="0"/>
            </a:spcBef>
            <a:spcAft>
              <a:spcPct val="35000"/>
            </a:spcAft>
            <a:buNone/>
          </a:pPr>
          <a:r>
            <a:rPr lang="en-GB" sz="2000" kern="1200" dirty="0">
              <a:solidFill>
                <a:schemeClr val="tx1"/>
              </a:solidFill>
            </a:rPr>
            <a:t>Cognition, stimulation, engagement in activities</a:t>
          </a:r>
        </a:p>
      </dsp:txBody>
      <dsp:txXfrm>
        <a:off x="3334090" y="432938"/>
        <a:ext cx="3030991" cy="1818594"/>
      </dsp:txXfrm>
    </dsp:sp>
    <dsp:sp modelId="{E1762C13-44FB-4296-B2E9-EE9A3DFD8403}">
      <dsp:nvSpPr>
        <dsp:cNvPr id="0" name=""/>
        <dsp:cNvSpPr/>
      </dsp:nvSpPr>
      <dsp:spPr>
        <a:xfrm>
          <a:off x="6668180" y="456907"/>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Language</a:t>
          </a:r>
        </a:p>
        <a:p>
          <a:pPr marL="0" lvl="0" indent="0" algn="ctr" defTabSz="889000">
            <a:lnSpc>
              <a:spcPct val="90000"/>
            </a:lnSpc>
            <a:spcBef>
              <a:spcPct val="0"/>
            </a:spcBef>
            <a:spcAft>
              <a:spcPct val="35000"/>
            </a:spcAft>
            <a:buNone/>
          </a:pPr>
          <a:r>
            <a:rPr lang="en-GB" sz="2000" kern="1200" dirty="0">
              <a:solidFill>
                <a:schemeClr val="tx1"/>
              </a:solidFill>
            </a:rPr>
            <a:t>Communication, More than Just Words, Active Offer, sign language, braille</a:t>
          </a:r>
        </a:p>
      </dsp:txBody>
      <dsp:txXfrm>
        <a:off x="6668180" y="456907"/>
        <a:ext cx="3030991" cy="1818594"/>
      </dsp:txXfrm>
    </dsp:sp>
    <dsp:sp modelId="{2F6E7B4A-8909-41CB-8E0F-EE507788EFE3}">
      <dsp:nvSpPr>
        <dsp:cNvPr id="0" name=""/>
        <dsp:cNvSpPr/>
      </dsp:nvSpPr>
      <dsp:spPr>
        <a:xfrm>
          <a:off x="1620792" y="2554632"/>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Emotional</a:t>
          </a:r>
        </a:p>
        <a:p>
          <a:pPr marL="0" lvl="0" indent="0" algn="ctr" defTabSz="889000">
            <a:lnSpc>
              <a:spcPct val="90000"/>
            </a:lnSpc>
            <a:spcBef>
              <a:spcPct val="0"/>
            </a:spcBef>
            <a:spcAft>
              <a:spcPct val="35000"/>
            </a:spcAft>
            <a:buNone/>
          </a:pPr>
          <a:r>
            <a:rPr lang="en-GB" sz="2000" kern="1200" dirty="0">
              <a:solidFill>
                <a:schemeClr val="tx1"/>
              </a:solidFill>
            </a:rPr>
            <a:t>Privacy, dignity, psychological security, autonomy, feeling safe and secure</a:t>
          </a:r>
        </a:p>
      </dsp:txBody>
      <dsp:txXfrm>
        <a:off x="1620792" y="2554632"/>
        <a:ext cx="3030991" cy="1818594"/>
      </dsp:txXfrm>
    </dsp:sp>
    <dsp:sp modelId="{6304ABC8-78F9-452A-9B91-3D59406A9C8D}">
      <dsp:nvSpPr>
        <dsp:cNvPr id="0" name=""/>
        <dsp:cNvSpPr/>
      </dsp:nvSpPr>
      <dsp:spPr>
        <a:xfrm>
          <a:off x="5001135" y="2554632"/>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Social</a:t>
          </a:r>
        </a:p>
        <a:p>
          <a:pPr marL="0" lvl="0" indent="0" algn="ctr" defTabSz="889000">
            <a:lnSpc>
              <a:spcPct val="90000"/>
            </a:lnSpc>
            <a:spcBef>
              <a:spcPct val="0"/>
            </a:spcBef>
            <a:spcAft>
              <a:spcPct val="35000"/>
            </a:spcAft>
            <a:buNone/>
          </a:pPr>
          <a:r>
            <a:rPr lang="en-GB" sz="2000" kern="1200" dirty="0">
              <a:solidFill>
                <a:schemeClr val="tx1"/>
              </a:solidFill>
            </a:rPr>
            <a:t>Social contact, social support, a sense of social integration</a:t>
          </a:r>
        </a:p>
      </dsp:txBody>
      <dsp:txXfrm>
        <a:off x="5001135" y="2554632"/>
        <a:ext cx="3030991" cy="18185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7EDF15-AD43-443B-AC42-67B3B77BA625}">
      <dsp:nvSpPr>
        <dsp:cNvPr id="0" name=""/>
        <dsp:cNvSpPr/>
      </dsp:nvSpPr>
      <dsp:spPr>
        <a:xfrm>
          <a:off x="2444138" y="2709333"/>
          <a:ext cx="536352" cy="1991309"/>
        </a:xfrm>
        <a:custGeom>
          <a:avLst/>
          <a:gdLst/>
          <a:ahLst/>
          <a:cxnLst/>
          <a:rect l="0" t="0" r="0" b="0"/>
          <a:pathLst>
            <a:path>
              <a:moveTo>
                <a:pt x="0" y="0"/>
              </a:moveTo>
              <a:lnTo>
                <a:pt x="268176" y="0"/>
              </a:lnTo>
              <a:lnTo>
                <a:pt x="268176" y="1991309"/>
              </a:lnTo>
              <a:lnTo>
                <a:pt x="536352" y="19913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GB" sz="700" kern="1200"/>
        </a:p>
      </dsp:txBody>
      <dsp:txXfrm>
        <a:off x="2660757" y="3653431"/>
        <a:ext cx="103113" cy="103113"/>
      </dsp:txXfrm>
    </dsp:sp>
    <dsp:sp modelId="{B366F7BD-B18D-4154-8D4D-82AA36B7772D}">
      <dsp:nvSpPr>
        <dsp:cNvPr id="0" name=""/>
        <dsp:cNvSpPr/>
      </dsp:nvSpPr>
      <dsp:spPr>
        <a:xfrm>
          <a:off x="2444138" y="2663613"/>
          <a:ext cx="585777" cy="91440"/>
        </a:xfrm>
        <a:custGeom>
          <a:avLst/>
          <a:gdLst/>
          <a:ahLst/>
          <a:cxnLst/>
          <a:rect l="0" t="0" r="0" b="0"/>
          <a:pathLst>
            <a:path>
              <a:moveTo>
                <a:pt x="0" y="45720"/>
              </a:moveTo>
              <a:lnTo>
                <a:pt x="292888" y="45720"/>
              </a:lnTo>
              <a:lnTo>
                <a:pt x="292888" y="136777"/>
              </a:lnTo>
              <a:lnTo>
                <a:pt x="585777" y="13677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722206" y="2694513"/>
        <a:ext cx="29640" cy="29640"/>
      </dsp:txXfrm>
    </dsp:sp>
    <dsp:sp modelId="{ECF0D219-DDBD-4CAF-B52E-CC9E1228D5AB}">
      <dsp:nvSpPr>
        <dsp:cNvPr id="0" name=""/>
        <dsp:cNvSpPr/>
      </dsp:nvSpPr>
      <dsp:spPr>
        <a:xfrm>
          <a:off x="2444138" y="805762"/>
          <a:ext cx="536352" cy="1903570"/>
        </a:xfrm>
        <a:custGeom>
          <a:avLst/>
          <a:gdLst/>
          <a:ahLst/>
          <a:cxnLst/>
          <a:rect l="0" t="0" r="0" b="0"/>
          <a:pathLst>
            <a:path>
              <a:moveTo>
                <a:pt x="0" y="1903570"/>
              </a:moveTo>
              <a:lnTo>
                <a:pt x="268176" y="1903570"/>
              </a:lnTo>
              <a:lnTo>
                <a:pt x="268176" y="0"/>
              </a:lnTo>
              <a:lnTo>
                <a:pt x="536352"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GB" sz="700" kern="1200"/>
        </a:p>
      </dsp:txBody>
      <dsp:txXfrm>
        <a:off x="2662872" y="1708105"/>
        <a:ext cx="98884" cy="98884"/>
      </dsp:txXfrm>
    </dsp:sp>
    <dsp:sp modelId="{580E5D0B-0219-4EDE-9DC8-E9FEDDB22530}">
      <dsp:nvSpPr>
        <dsp:cNvPr id="0" name=""/>
        <dsp:cNvSpPr/>
      </dsp:nvSpPr>
      <dsp:spPr>
        <a:xfrm rot="16200000">
          <a:off x="-116271" y="2300528"/>
          <a:ext cx="4303210" cy="817609"/>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2489200">
            <a:lnSpc>
              <a:spcPct val="90000"/>
            </a:lnSpc>
            <a:spcBef>
              <a:spcPct val="0"/>
            </a:spcBef>
            <a:spcAft>
              <a:spcPct val="35000"/>
            </a:spcAft>
            <a:buNone/>
          </a:pPr>
          <a:r>
            <a:rPr lang="en-GB" sz="5600" kern="1200" dirty="0">
              <a:solidFill>
                <a:schemeClr val="bg2">
                  <a:lumMod val="50000"/>
                </a:schemeClr>
              </a:solidFill>
            </a:rPr>
            <a:t>Describe</a:t>
          </a:r>
        </a:p>
      </dsp:txBody>
      <dsp:txXfrm>
        <a:off x="-116271" y="2300528"/>
        <a:ext cx="4303210" cy="817609"/>
      </dsp:txXfrm>
    </dsp:sp>
    <dsp:sp modelId="{BB9B19B3-66CB-486A-8AEA-3ED9B5F22EED}">
      <dsp:nvSpPr>
        <dsp:cNvPr id="0" name=""/>
        <dsp:cNvSpPr/>
      </dsp:nvSpPr>
      <dsp:spPr>
        <a:xfrm>
          <a:off x="2980490" y="0"/>
          <a:ext cx="6606464" cy="1611525"/>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1">
          <a:noAutofit/>
        </a:bodyPr>
        <a:lstStyle/>
        <a:p>
          <a:pPr marL="0" lvl="0" indent="0" algn="ctr" defTabSz="889000">
            <a:lnSpc>
              <a:spcPct val="90000"/>
            </a:lnSpc>
            <a:spcBef>
              <a:spcPct val="0"/>
            </a:spcBef>
            <a:spcAft>
              <a:spcPct val="35000"/>
            </a:spcAft>
            <a:buNone/>
          </a:pPr>
          <a:r>
            <a:rPr lang="en-GB" sz="2000" kern="1200" dirty="0">
              <a:solidFill>
                <a:schemeClr val="bg2">
                  <a:lumMod val="50000"/>
                </a:schemeClr>
              </a:solidFill>
            </a:rPr>
            <a:t>Transitions</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A movement from one stage or set of services to another, for example:</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 Moving from adolescence to adulthood and adult to older adult</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Becoming a parent or grandparent</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Becoming a widow/er through loss of a partner</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Retirement from work</a:t>
          </a:r>
        </a:p>
      </dsp:txBody>
      <dsp:txXfrm>
        <a:off x="2980490" y="0"/>
        <a:ext cx="6606464" cy="1611525"/>
      </dsp:txXfrm>
    </dsp:sp>
    <dsp:sp modelId="{061F6B61-FD67-4B8C-9420-E853B90E4E51}">
      <dsp:nvSpPr>
        <dsp:cNvPr id="0" name=""/>
        <dsp:cNvSpPr/>
      </dsp:nvSpPr>
      <dsp:spPr>
        <a:xfrm>
          <a:off x="3029915" y="1819246"/>
          <a:ext cx="6564145" cy="1962288"/>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bg2">
                  <a:lumMod val="50000"/>
                </a:schemeClr>
              </a:solidFill>
            </a:rPr>
            <a:t>Life experiences</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Changes that come about as a result of knowledge and experience:</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Developing friendships</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Meeting a partner</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Promotion at work</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Going through bereavement</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Developing skills, understanding and wisdom (lifelong learning)</a:t>
          </a:r>
        </a:p>
      </dsp:txBody>
      <dsp:txXfrm>
        <a:off x="3029915" y="1819246"/>
        <a:ext cx="6564145" cy="1962288"/>
      </dsp:txXfrm>
    </dsp:sp>
    <dsp:sp modelId="{E85344E3-89F6-4D0F-A8B9-0EADC15BA166}">
      <dsp:nvSpPr>
        <dsp:cNvPr id="0" name=""/>
        <dsp:cNvSpPr/>
      </dsp:nvSpPr>
      <dsp:spPr>
        <a:xfrm>
          <a:off x="2980490" y="3985912"/>
          <a:ext cx="6555456" cy="1429460"/>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bg2">
                  <a:lumMod val="50000"/>
                </a:schemeClr>
              </a:solidFill>
            </a:rPr>
            <a:t>Life changes</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Developing an acute or chronic health condition</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Loss – dementia, sight, hearing, independence</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Moving to a different place</a:t>
          </a:r>
        </a:p>
        <a:p>
          <a:pPr marL="0" lvl="0" indent="0" algn="ctr" defTabSz="889000">
            <a:lnSpc>
              <a:spcPct val="90000"/>
            </a:lnSpc>
            <a:spcBef>
              <a:spcPct val="0"/>
            </a:spcBef>
            <a:spcAft>
              <a:spcPct val="35000"/>
            </a:spcAft>
            <a:buNone/>
          </a:pPr>
          <a:r>
            <a:rPr lang="en-GB" sz="1400" kern="1200" dirty="0">
              <a:solidFill>
                <a:schemeClr val="bg2">
                  <a:lumMod val="50000"/>
                </a:schemeClr>
              </a:solidFill>
            </a:rPr>
            <a:t>Becoming a refugee/homeless</a:t>
          </a:r>
        </a:p>
      </dsp:txBody>
      <dsp:txXfrm>
        <a:off x="2980490" y="3985912"/>
        <a:ext cx="6555456" cy="14294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DCD05A-465E-42BE-AEA6-B5342B0EA276}">
      <dsp:nvSpPr>
        <dsp:cNvPr id="0" name=""/>
        <dsp:cNvSpPr/>
      </dsp:nvSpPr>
      <dsp:spPr>
        <a:xfrm>
          <a:off x="1159" y="0"/>
          <a:ext cx="3015009" cy="5009515"/>
        </a:xfrm>
        <a:prstGeom prst="roundRect">
          <a:avLst>
            <a:gd name="adj" fmla="val 10000"/>
          </a:avLst>
        </a:prstGeom>
        <a:gradFill rotWithShape="0">
          <a:gsLst>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a:noFill/>
        </a:ln>
        <a:effectLst/>
      </dsp:spPr>
      <dsp:style>
        <a:lnRef idx="0">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t>Retirement</a:t>
          </a:r>
        </a:p>
      </dsp:txBody>
      <dsp:txXfrm>
        <a:off x="1159" y="0"/>
        <a:ext cx="3015009" cy="1502854"/>
      </dsp:txXfrm>
    </dsp:sp>
    <dsp:sp modelId="{318050E3-3823-44C5-8C6D-EB678A7332B2}">
      <dsp:nvSpPr>
        <dsp:cNvPr id="0" name=""/>
        <dsp:cNvSpPr/>
      </dsp:nvSpPr>
      <dsp:spPr>
        <a:xfrm>
          <a:off x="302660" y="1504322"/>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t>Physical health problems</a:t>
          </a:r>
        </a:p>
        <a:p>
          <a:pPr marL="0" lvl="0" indent="0" algn="ctr" defTabSz="889000">
            <a:lnSpc>
              <a:spcPct val="90000"/>
            </a:lnSpc>
            <a:spcBef>
              <a:spcPct val="0"/>
            </a:spcBef>
            <a:spcAft>
              <a:spcPct val="35000"/>
            </a:spcAft>
            <a:buNone/>
          </a:pPr>
          <a:r>
            <a:rPr lang="en-GB" sz="2000" kern="1200" dirty="0"/>
            <a:t>Income reduction</a:t>
          </a:r>
        </a:p>
      </dsp:txBody>
      <dsp:txXfrm>
        <a:off x="346899" y="1548561"/>
        <a:ext cx="2323529" cy="1421959"/>
      </dsp:txXfrm>
    </dsp:sp>
    <dsp:sp modelId="{E9AD0CEF-99D4-44C2-9B51-8DE0ED5EC26C}">
      <dsp:nvSpPr>
        <dsp:cNvPr id="0" name=""/>
        <dsp:cNvSpPr/>
      </dsp:nvSpPr>
      <dsp:spPr>
        <a:xfrm>
          <a:off x="302660" y="3247135"/>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t>Mental health issues (adjusting)</a:t>
          </a:r>
        </a:p>
        <a:p>
          <a:pPr marL="0" lvl="0" indent="0" algn="ctr" defTabSz="889000">
            <a:lnSpc>
              <a:spcPct val="90000"/>
            </a:lnSpc>
            <a:spcBef>
              <a:spcPct val="0"/>
            </a:spcBef>
            <a:spcAft>
              <a:spcPct val="35000"/>
            </a:spcAft>
            <a:buNone/>
          </a:pPr>
          <a:r>
            <a:rPr lang="en-GB" sz="2000" kern="1200" dirty="0"/>
            <a:t>Social health</a:t>
          </a:r>
        </a:p>
      </dsp:txBody>
      <dsp:txXfrm>
        <a:off x="346899" y="3291374"/>
        <a:ext cx="2323529" cy="1421959"/>
      </dsp:txXfrm>
    </dsp:sp>
    <dsp:sp modelId="{833FEE78-6DBB-4C9A-BA50-7FBC1BF7F29A}">
      <dsp:nvSpPr>
        <dsp:cNvPr id="0" name=""/>
        <dsp:cNvSpPr/>
      </dsp:nvSpPr>
      <dsp:spPr>
        <a:xfrm>
          <a:off x="3242295" y="0"/>
          <a:ext cx="3015009" cy="5009515"/>
        </a:xfrm>
        <a:prstGeom prst="roundRect">
          <a:avLst>
            <a:gd name="adj" fmla="val 10000"/>
          </a:avLst>
        </a:prstGeom>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a:noFill/>
        </a:ln>
        <a:effectLst/>
      </dsp:spPr>
      <dsp:style>
        <a:lnRef idx="0">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t>Bereavement</a:t>
          </a:r>
        </a:p>
      </dsp:txBody>
      <dsp:txXfrm>
        <a:off x="3242295" y="0"/>
        <a:ext cx="3015009" cy="1502854"/>
      </dsp:txXfrm>
    </dsp:sp>
    <dsp:sp modelId="{AEBCC0EC-EEFC-45AD-BA47-099F7AA7A78C}">
      <dsp:nvSpPr>
        <dsp:cNvPr id="0" name=""/>
        <dsp:cNvSpPr/>
      </dsp:nvSpPr>
      <dsp:spPr>
        <a:xfrm>
          <a:off x="3543796" y="1504322"/>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t>Anxiety</a:t>
          </a:r>
        </a:p>
        <a:p>
          <a:pPr marL="0" lvl="0" indent="0" algn="ctr" defTabSz="889000">
            <a:lnSpc>
              <a:spcPct val="90000"/>
            </a:lnSpc>
            <a:spcBef>
              <a:spcPct val="0"/>
            </a:spcBef>
            <a:spcAft>
              <a:spcPct val="35000"/>
            </a:spcAft>
            <a:buNone/>
          </a:pPr>
          <a:r>
            <a:rPr lang="en-GB" sz="2000" kern="1200" dirty="0"/>
            <a:t>Depression</a:t>
          </a:r>
        </a:p>
        <a:p>
          <a:pPr marL="0" lvl="0" indent="0" algn="ctr" defTabSz="889000">
            <a:lnSpc>
              <a:spcPct val="90000"/>
            </a:lnSpc>
            <a:spcBef>
              <a:spcPct val="0"/>
            </a:spcBef>
            <a:spcAft>
              <a:spcPct val="35000"/>
            </a:spcAft>
            <a:buNone/>
          </a:pPr>
          <a:r>
            <a:rPr lang="en-GB" sz="2000" kern="1200" dirty="0"/>
            <a:t>Sleep problems</a:t>
          </a:r>
        </a:p>
      </dsp:txBody>
      <dsp:txXfrm>
        <a:off x="3588035" y="1548561"/>
        <a:ext cx="2323529" cy="1421959"/>
      </dsp:txXfrm>
    </dsp:sp>
    <dsp:sp modelId="{EB4A8206-4058-4211-8B5C-910F8ACC3B9F}">
      <dsp:nvSpPr>
        <dsp:cNvPr id="0" name=""/>
        <dsp:cNvSpPr/>
      </dsp:nvSpPr>
      <dsp:spPr>
        <a:xfrm>
          <a:off x="3543796" y="3247135"/>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t>Social interaction</a:t>
          </a:r>
        </a:p>
        <a:p>
          <a:pPr marL="0" lvl="0" indent="0" algn="ctr" defTabSz="889000">
            <a:lnSpc>
              <a:spcPct val="90000"/>
            </a:lnSpc>
            <a:spcBef>
              <a:spcPct val="0"/>
            </a:spcBef>
            <a:spcAft>
              <a:spcPct val="35000"/>
            </a:spcAft>
            <a:buNone/>
          </a:pPr>
          <a:r>
            <a:rPr lang="en-GB" sz="2000" kern="1200" dirty="0"/>
            <a:t>Loneliness and isolation</a:t>
          </a:r>
        </a:p>
      </dsp:txBody>
      <dsp:txXfrm>
        <a:off x="3588035" y="3291374"/>
        <a:ext cx="2323529" cy="1421959"/>
      </dsp:txXfrm>
    </dsp:sp>
    <dsp:sp modelId="{D55A9AC8-DFF9-47EF-A865-B004DD758294}">
      <dsp:nvSpPr>
        <dsp:cNvPr id="0" name=""/>
        <dsp:cNvSpPr/>
      </dsp:nvSpPr>
      <dsp:spPr>
        <a:xfrm>
          <a:off x="6484590" y="0"/>
          <a:ext cx="3015009" cy="5009515"/>
        </a:xfrm>
        <a:prstGeom prst="roundRect">
          <a:avLst>
            <a:gd name="adj" fmla="val 10000"/>
          </a:avLst>
        </a:prstGeom>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a:noFill/>
        </a:ln>
        <a:effectLst/>
      </dsp:spPr>
      <dsp:style>
        <a:lnRef idx="0">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t>Relocation</a:t>
          </a:r>
        </a:p>
      </dsp:txBody>
      <dsp:txXfrm>
        <a:off x="6484590" y="0"/>
        <a:ext cx="3015009" cy="1502854"/>
      </dsp:txXfrm>
    </dsp:sp>
    <dsp:sp modelId="{A7E4E0B7-BACB-437A-8F27-DF62C9B59EBD}">
      <dsp:nvSpPr>
        <dsp:cNvPr id="0" name=""/>
        <dsp:cNvSpPr/>
      </dsp:nvSpPr>
      <dsp:spPr>
        <a:xfrm>
          <a:off x="6836741" y="1441420"/>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t>Social health, companionship</a:t>
          </a:r>
        </a:p>
        <a:p>
          <a:pPr marL="0" lvl="0" indent="0" algn="ctr" defTabSz="889000">
            <a:lnSpc>
              <a:spcPct val="90000"/>
            </a:lnSpc>
            <a:spcBef>
              <a:spcPct val="0"/>
            </a:spcBef>
            <a:spcAft>
              <a:spcPct val="35000"/>
            </a:spcAft>
            <a:buNone/>
          </a:pPr>
          <a:r>
            <a:rPr lang="en-GB" sz="2000" kern="1200" dirty="0"/>
            <a:t>Physical health</a:t>
          </a:r>
        </a:p>
      </dsp:txBody>
      <dsp:txXfrm>
        <a:off x="6880980" y="1485659"/>
        <a:ext cx="2323529" cy="1421959"/>
      </dsp:txXfrm>
    </dsp:sp>
    <dsp:sp modelId="{16B21DDE-AE27-4CC4-8D06-6F4107F422E6}">
      <dsp:nvSpPr>
        <dsp:cNvPr id="0" name=""/>
        <dsp:cNvSpPr/>
      </dsp:nvSpPr>
      <dsp:spPr>
        <a:xfrm>
          <a:off x="6784931" y="3247135"/>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t>Anxiety (adjusting to new surroundings)</a:t>
          </a:r>
        </a:p>
        <a:p>
          <a:pPr marL="0" lvl="0" indent="0" algn="ctr" defTabSz="889000">
            <a:lnSpc>
              <a:spcPct val="90000"/>
            </a:lnSpc>
            <a:spcBef>
              <a:spcPct val="0"/>
            </a:spcBef>
            <a:spcAft>
              <a:spcPct val="35000"/>
            </a:spcAft>
            <a:buNone/>
          </a:pPr>
          <a:r>
            <a:rPr lang="en-GB" sz="2000" kern="1200" dirty="0"/>
            <a:t>Financial problems</a:t>
          </a:r>
        </a:p>
      </dsp:txBody>
      <dsp:txXfrm>
        <a:off x="6829170" y="3291374"/>
        <a:ext cx="2323529" cy="14219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7136EB-02AA-4283-88DF-73781E960874}">
      <dsp:nvSpPr>
        <dsp:cNvPr id="0" name=""/>
        <dsp:cNvSpPr/>
      </dsp:nvSpPr>
      <dsp:spPr>
        <a:xfrm>
          <a:off x="234643" y="171"/>
          <a:ext cx="2588025"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algn="ctr" defTabSz="889000">
            <a:lnSpc>
              <a:spcPct val="90000"/>
            </a:lnSpc>
            <a:spcBef>
              <a:spcPct val="0"/>
            </a:spcBef>
            <a:spcAft>
              <a:spcPct val="35000"/>
            </a:spcAft>
            <a:buNone/>
          </a:pPr>
          <a:r>
            <a:rPr lang="en-GB" sz="2000" kern="1200" dirty="0">
              <a:solidFill>
                <a:schemeClr val="accent3"/>
              </a:solidFill>
            </a:rPr>
            <a:t>Eligibility</a:t>
          </a:r>
        </a:p>
        <a:p>
          <a:pPr marL="92075" lvl="0" indent="0" algn="l" defTabSz="889000">
            <a:lnSpc>
              <a:spcPct val="90000"/>
            </a:lnSpc>
            <a:spcBef>
              <a:spcPct val="0"/>
            </a:spcBef>
            <a:spcAft>
              <a:spcPct val="35000"/>
            </a:spcAft>
            <a:buNone/>
          </a:pPr>
          <a:r>
            <a:rPr lang="en-GB" sz="2000" kern="1200" dirty="0"/>
            <a:t>Financial</a:t>
          </a:r>
        </a:p>
        <a:p>
          <a:pPr marL="92075" lvl="0" indent="0" algn="l" defTabSz="889000">
            <a:lnSpc>
              <a:spcPct val="90000"/>
            </a:lnSpc>
            <a:spcBef>
              <a:spcPct val="0"/>
            </a:spcBef>
            <a:spcAft>
              <a:spcPct val="35000"/>
            </a:spcAft>
            <a:buNone/>
          </a:pPr>
          <a:r>
            <a:rPr lang="en-GB" sz="2000" kern="1200" dirty="0"/>
            <a:t>Immigration status</a:t>
          </a:r>
        </a:p>
        <a:p>
          <a:pPr marL="92075" lvl="0" indent="0" algn="l" defTabSz="889000">
            <a:lnSpc>
              <a:spcPct val="90000"/>
            </a:lnSpc>
            <a:spcBef>
              <a:spcPct val="0"/>
            </a:spcBef>
            <a:spcAft>
              <a:spcPct val="35000"/>
            </a:spcAft>
            <a:buNone/>
          </a:pPr>
          <a:r>
            <a:rPr lang="en-GB" sz="2000" kern="1200" dirty="0"/>
            <a:t>Permanent address</a:t>
          </a:r>
        </a:p>
      </dsp:txBody>
      <dsp:txXfrm>
        <a:off x="234643" y="171"/>
        <a:ext cx="2588025" cy="1888932"/>
      </dsp:txXfrm>
    </dsp:sp>
    <dsp:sp modelId="{8FA6D8D6-48A9-4C39-A834-A73450B53E87}">
      <dsp:nvSpPr>
        <dsp:cNvPr id="0" name=""/>
        <dsp:cNvSpPr/>
      </dsp:nvSpPr>
      <dsp:spPr>
        <a:xfrm>
          <a:off x="3137490" y="171"/>
          <a:ext cx="3370389"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algn="ctr" defTabSz="889000">
            <a:lnSpc>
              <a:spcPct val="90000"/>
            </a:lnSpc>
            <a:spcBef>
              <a:spcPct val="0"/>
            </a:spcBef>
            <a:spcAft>
              <a:spcPct val="35000"/>
            </a:spcAft>
            <a:buNone/>
          </a:pPr>
          <a:r>
            <a:rPr lang="en-GB" sz="2000" kern="1200" dirty="0">
              <a:solidFill>
                <a:schemeClr val="accent3"/>
              </a:solidFill>
            </a:rPr>
            <a:t>Geographical</a:t>
          </a:r>
        </a:p>
        <a:p>
          <a:pPr marL="92075" lvl="0" indent="0" algn="l" defTabSz="889000">
            <a:lnSpc>
              <a:spcPct val="90000"/>
            </a:lnSpc>
            <a:spcBef>
              <a:spcPct val="0"/>
            </a:spcBef>
            <a:spcAft>
              <a:spcPct val="35000"/>
            </a:spcAft>
            <a:buNone/>
          </a:pPr>
          <a:r>
            <a:rPr lang="en-GB" sz="2000" kern="1200" dirty="0"/>
            <a:t>Transport to services</a:t>
          </a:r>
        </a:p>
        <a:p>
          <a:pPr marL="92075" lvl="0" indent="0" algn="l" defTabSz="889000">
            <a:lnSpc>
              <a:spcPct val="90000"/>
            </a:lnSpc>
            <a:spcBef>
              <a:spcPct val="0"/>
            </a:spcBef>
            <a:spcAft>
              <a:spcPct val="35000"/>
            </a:spcAft>
            <a:buNone/>
          </a:pPr>
          <a:r>
            <a:rPr lang="en-GB" sz="2000" kern="1200" dirty="0"/>
            <a:t>Mobility/wheelchair access</a:t>
          </a:r>
        </a:p>
        <a:p>
          <a:pPr marL="92075" lvl="0" indent="0" algn="l" defTabSz="889000">
            <a:lnSpc>
              <a:spcPct val="90000"/>
            </a:lnSpc>
            <a:spcBef>
              <a:spcPct val="0"/>
            </a:spcBef>
            <a:spcAft>
              <a:spcPct val="35000"/>
            </a:spcAft>
            <a:buNone/>
          </a:pPr>
          <a:r>
            <a:rPr lang="en-GB" sz="2000" kern="1200" dirty="0"/>
            <a:t>Postcode/location</a:t>
          </a:r>
        </a:p>
      </dsp:txBody>
      <dsp:txXfrm>
        <a:off x="3137490" y="171"/>
        <a:ext cx="3370389" cy="1888932"/>
      </dsp:txXfrm>
    </dsp:sp>
    <dsp:sp modelId="{34519ED9-E82B-4379-BB37-632E650C4949}">
      <dsp:nvSpPr>
        <dsp:cNvPr id="0" name=""/>
        <dsp:cNvSpPr/>
      </dsp:nvSpPr>
      <dsp:spPr>
        <a:xfrm>
          <a:off x="6790055" y="1"/>
          <a:ext cx="3599769"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algn="ctr" defTabSz="889000">
            <a:lnSpc>
              <a:spcPct val="90000"/>
            </a:lnSpc>
            <a:spcBef>
              <a:spcPct val="0"/>
            </a:spcBef>
            <a:spcAft>
              <a:spcPct val="35000"/>
            </a:spcAft>
            <a:buNone/>
          </a:pPr>
          <a:r>
            <a:rPr lang="en-GB" sz="2000" kern="1200" dirty="0">
              <a:solidFill>
                <a:schemeClr val="accent3"/>
              </a:solidFill>
            </a:rPr>
            <a:t>Resources</a:t>
          </a:r>
        </a:p>
        <a:p>
          <a:pPr marL="92075" lvl="0" indent="0" algn="l" defTabSz="889000">
            <a:lnSpc>
              <a:spcPct val="90000"/>
            </a:lnSpc>
            <a:spcBef>
              <a:spcPct val="0"/>
            </a:spcBef>
            <a:spcAft>
              <a:spcPct val="35000"/>
            </a:spcAft>
            <a:buNone/>
          </a:pPr>
          <a:r>
            <a:rPr lang="en-GB" sz="2000" kern="1200" dirty="0">
              <a:solidFill>
                <a:schemeClr val="bg1"/>
              </a:solidFill>
            </a:rPr>
            <a:t>Overdemand for services</a:t>
          </a:r>
        </a:p>
        <a:p>
          <a:pPr marL="92075" lvl="0" indent="0" algn="l" defTabSz="889000">
            <a:lnSpc>
              <a:spcPct val="90000"/>
            </a:lnSpc>
            <a:spcBef>
              <a:spcPct val="0"/>
            </a:spcBef>
            <a:spcAft>
              <a:spcPct val="35000"/>
            </a:spcAft>
            <a:buNone/>
          </a:pPr>
          <a:r>
            <a:rPr lang="en-GB" sz="2000" kern="1200" dirty="0">
              <a:solidFill>
                <a:schemeClr val="bg1"/>
              </a:solidFill>
            </a:rPr>
            <a:t>Lack of local funding</a:t>
          </a:r>
        </a:p>
        <a:p>
          <a:pPr marL="92075" lvl="0" indent="0" algn="l" defTabSz="889000">
            <a:lnSpc>
              <a:spcPct val="90000"/>
            </a:lnSpc>
            <a:spcBef>
              <a:spcPct val="0"/>
            </a:spcBef>
            <a:spcAft>
              <a:spcPct val="35000"/>
            </a:spcAft>
            <a:buNone/>
          </a:pPr>
          <a:r>
            <a:rPr lang="en-GB" sz="2000" kern="1200" dirty="0">
              <a:solidFill>
                <a:schemeClr val="bg1"/>
              </a:solidFill>
            </a:rPr>
            <a:t>Cost of chargeable resources and services</a:t>
          </a:r>
          <a:endParaRPr lang="en-GB" sz="2000" kern="1200" dirty="0">
            <a:solidFill>
              <a:schemeClr val="accent3"/>
            </a:solidFill>
          </a:endParaRPr>
        </a:p>
      </dsp:txBody>
      <dsp:txXfrm>
        <a:off x="6790055" y="1"/>
        <a:ext cx="3599769" cy="1888932"/>
      </dsp:txXfrm>
    </dsp:sp>
    <dsp:sp modelId="{F332DBD9-0F48-453F-98E3-0033F7068817}">
      <dsp:nvSpPr>
        <dsp:cNvPr id="0" name=""/>
        <dsp:cNvSpPr/>
      </dsp:nvSpPr>
      <dsp:spPr>
        <a:xfrm>
          <a:off x="971672" y="2203925"/>
          <a:ext cx="3886099"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algn="ctr" defTabSz="889000">
            <a:lnSpc>
              <a:spcPct val="90000"/>
            </a:lnSpc>
            <a:spcBef>
              <a:spcPct val="0"/>
            </a:spcBef>
            <a:spcAft>
              <a:spcPct val="35000"/>
            </a:spcAft>
            <a:buNone/>
          </a:pPr>
          <a:r>
            <a:rPr lang="en-GB" sz="2000" kern="1200" dirty="0">
              <a:solidFill>
                <a:schemeClr val="accent3"/>
              </a:solidFill>
            </a:rPr>
            <a:t>Socio-economic status</a:t>
          </a:r>
        </a:p>
        <a:p>
          <a:pPr marL="92075" lvl="0" indent="0" algn="l" defTabSz="889000">
            <a:lnSpc>
              <a:spcPct val="90000"/>
            </a:lnSpc>
            <a:spcBef>
              <a:spcPct val="0"/>
            </a:spcBef>
            <a:spcAft>
              <a:spcPct val="35000"/>
            </a:spcAft>
            <a:buNone/>
          </a:pPr>
          <a:r>
            <a:rPr lang="en-GB" sz="2000" kern="1200" dirty="0"/>
            <a:t>Lack of confidence</a:t>
          </a:r>
        </a:p>
        <a:p>
          <a:pPr marL="92075" lvl="0" indent="0" algn="l" defTabSz="889000">
            <a:lnSpc>
              <a:spcPct val="90000"/>
            </a:lnSpc>
            <a:spcBef>
              <a:spcPct val="0"/>
            </a:spcBef>
            <a:spcAft>
              <a:spcPct val="35000"/>
            </a:spcAft>
            <a:buNone/>
          </a:pPr>
          <a:r>
            <a:rPr lang="en-GB" sz="2000" kern="1200" dirty="0"/>
            <a:t>Lack of funding for transport</a:t>
          </a:r>
        </a:p>
        <a:p>
          <a:pPr marL="92075" lvl="0" indent="0" algn="l" defTabSz="889000">
            <a:lnSpc>
              <a:spcPct val="90000"/>
            </a:lnSpc>
            <a:spcBef>
              <a:spcPct val="0"/>
            </a:spcBef>
            <a:spcAft>
              <a:spcPct val="35000"/>
            </a:spcAft>
            <a:buNone/>
          </a:pPr>
          <a:r>
            <a:rPr lang="en-GB" sz="2000" kern="1200" dirty="0"/>
            <a:t>Anxiety/psychological barriers</a:t>
          </a:r>
        </a:p>
        <a:p>
          <a:pPr marL="92075" lvl="0" indent="0" algn="l" defTabSz="889000">
            <a:lnSpc>
              <a:spcPct val="90000"/>
            </a:lnSpc>
            <a:spcBef>
              <a:spcPct val="0"/>
            </a:spcBef>
            <a:spcAft>
              <a:spcPct val="35000"/>
            </a:spcAft>
            <a:buNone/>
          </a:pPr>
          <a:r>
            <a:rPr lang="en-GB" sz="2000" kern="1200" dirty="0"/>
            <a:t>Lack of education about health</a:t>
          </a:r>
        </a:p>
      </dsp:txBody>
      <dsp:txXfrm>
        <a:off x="971672" y="2203925"/>
        <a:ext cx="3886099" cy="1888932"/>
      </dsp:txXfrm>
    </dsp:sp>
    <dsp:sp modelId="{E38B684A-1BE0-4C23-AF7A-57EB54B40726}">
      <dsp:nvSpPr>
        <dsp:cNvPr id="0" name=""/>
        <dsp:cNvSpPr/>
      </dsp:nvSpPr>
      <dsp:spPr>
        <a:xfrm>
          <a:off x="5151249" y="2204095"/>
          <a:ext cx="4512847"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algn="ctr" defTabSz="889000">
            <a:lnSpc>
              <a:spcPct val="90000"/>
            </a:lnSpc>
            <a:spcBef>
              <a:spcPct val="0"/>
            </a:spcBef>
            <a:spcAft>
              <a:spcPct val="35000"/>
            </a:spcAft>
            <a:buNone/>
          </a:pPr>
          <a:r>
            <a:rPr lang="en-GB" sz="2000" kern="1200" dirty="0">
              <a:solidFill>
                <a:schemeClr val="accent3"/>
              </a:solidFill>
            </a:rPr>
            <a:t>Language and communication</a:t>
          </a:r>
        </a:p>
        <a:p>
          <a:pPr marL="92075" lvl="0" indent="0" algn="l" defTabSz="889000">
            <a:lnSpc>
              <a:spcPct val="90000"/>
            </a:lnSpc>
            <a:spcBef>
              <a:spcPct val="0"/>
            </a:spcBef>
            <a:spcAft>
              <a:spcPct val="35000"/>
            </a:spcAft>
            <a:buNone/>
          </a:pPr>
          <a:r>
            <a:rPr lang="en-GB" sz="2000" kern="1200" dirty="0"/>
            <a:t>Lack of information</a:t>
          </a:r>
        </a:p>
        <a:p>
          <a:pPr marL="92075" lvl="0" indent="0" algn="l" defTabSz="889000">
            <a:lnSpc>
              <a:spcPct val="90000"/>
            </a:lnSpc>
            <a:spcBef>
              <a:spcPct val="0"/>
            </a:spcBef>
            <a:spcAft>
              <a:spcPct val="35000"/>
            </a:spcAft>
            <a:buNone/>
          </a:pPr>
          <a:r>
            <a:rPr lang="en-GB" sz="2000" kern="1200" dirty="0"/>
            <a:t>Dual language leaflets </a:t>
          </a:r>
        </a:p>
        <a:p>
          <a:pPr marL="92075" lvl="0" indent="0" algn="l" defTabSz="889000">
            <a:lnSpc>
              <a:spcPct val="90000"/>
            </a:lnSpc>
            <a:spcBef>
              <a:spcPct val="0"/>
            </a:spcBef>
            <a:spcAft>
              <a:spcPct val="35000"/>
            </a:spcAft>
            <a:buNone/>
          </a:pPr>
          <a:r>
            <a:rPr lang="en-GB" sz="2000" kern="1200" dirty="0"/>
            <a:t>Braille and assistive aids for deafness</a:t>
          </a:r>
        </a:p>
        <a:p>
          <a:pPr marL="92075" lvl="0" indent="0" algn="l" defTabSz="889000">
            <a:lnSpc>
              <a:spcPct val="90000"/>
            </a:lnSpc>
            <a:spcBef>
              <a:spcPct val="0"/>
            </a:spcBef>
            <a:spcAft>
              <a:spcPct val="35000"/>
            </a:spcAft>
            <a:buNone/>
          </a:pPr>
          <a:r>
            <a:rPr lang="en-GB" sz="2000" kern="1200" dirty="0"/>
            <a:t>Advocacy services</a:t>
          </a:r>
        </a:p>
      </dsp:txBody>
      <dsp:txXfrm>
        <a:off x="5151249" y="2204095"/>
        <a:ext cx="4512847" cy="1888932"/>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5/28/2021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C66BFF44-C9C4-4279-B58E-63706D15776A}" type="datetime1">
              <a:rPr lang="en-US" smtClean="0"/>
              <a:t>5/28/2021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14463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48FCF071-3009-4A14-8A83-43453B332F96}" type="datetime1">
              <a:rPr lang="en-US" smtClean="0"/>
              <a:t>5/28/2021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193017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0231F644-D116-47AF-93B5-C7C100CEFA0F}" type="datetime1">
              <a:rPr lang="en-US" smtClean="0"/>
              <a:t>5/28/2021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21978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7"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6" r:id="rId33"/>
    <p:sldLayoutId id="2147483727" r:id="rId34"/>
    <p:sldLayoutId id="2147483728" r:id="rId35"/>
  </p:sldLayoutIdLst>
  <p:hf sldNum="0" hdr="0" ftr="0" dt="0"/>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8.jpg"/><Relationship Id="rId4" Type="http://schemas.openxmlformats.org/officeDocument/2006/relationships/image" Target="../media/image3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40.jpg"/><Relationship Id="rId2" Type="http://schemas.openxmlformats.org/officeDocument/2006/relationships/diagramData" Target="../diagrams/data4.xml"/><Relationship Id="rId1" Type="http://schemas.openxmlformats.org/officeDocument/2006/relationships/slideLayout" Target="../slideLayouts/slideLayout3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hyperlink" Target="https://gov.wales/care-and-treatment-plan-template"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title"/>
          </p:nvPr>
        </p:nvSpPr>
        <p:spPr/>
        <p:txBody>
          <a:bodyPr>
            <a:normAutofit fontScale="90000"/>
          </a:bodyPr>
          <a:lstStyle/>
          <a:p>
            <a:r>
              <a:rPr lang="en-US" dirty="0"/>
              <a:t>GCE Health and Social Care, and Childcare	</a:t>
            </a:r>
          </a:p>
        </p:txBody>
      </p:sp>
      <p:sp>
        <p:nvSpPr>
          <p:cNvPr id="3" name="Subtitle 2">
            <a:extLst>
              <a:ext uri="{FF2B5EF4-FFF2-40B4-BE49-F238E27FC236}">
                <a16:creationId xmlns:a16="http://schemas.microsoft.com/office/drawing/2014/main" id="{3ED5C803-5E01-E242-8FF1-96353FBD6B7F}"/>
              </a:ext>
            </a:extLst>
          </p:cNvPr>
          <p:cNvSpPr>
            <a:spLocks noGrp="1"/>
          </p:cNvSpPr>
          <p:nvPr>
            <p:ph type="body" sz="quarter" idx="11"/>
          </p:nvPr>
        </p:nvSpPr>
        <p:spPr>
          <a:xfrm>
            <a:off x="6077183" y="3707946"/>
            <a:ext cx="5701159" cy="3312613"/>
          </a:xfrm>
        </p:spPr>
        <p:txBody>
          <a:bodyPr>
            <a:noAutofit/>
          </a:bodyPr>
          <a:lstStyle/>
          <a:p>
            <a:r>
              <a:rPr lang="en-US" sz="2800" dirty="0"/>
              <a:t>Unit 6:</a:t>
            </a:r>
          </a:p>
          <a:p>
            <a:pPr>
              <a:spcAft>
                <a:spcPts val="0"/>
              </a:spcAft>
            </a:pPr>
            <a:r>
              <a:rPr lang="en-US" sz="2800" dirty="0"/>
              <a:t>Supporting adults to maintain health, well-being and resilience</a:t>
            </a:r>
            <a:endParaRPr lang="en-US" dirty="0"/>
          </a:p>
          <a:p>
            <a:endParaRPr lang="en-US" sz="2000" dirty="0"/>
          </a:p>
          <a:p>
            <a:pPr>
              <a:spcBef>
                <a:spcPts val="0"/>
              </a:spcBef>
              <a:spcAft>
                <a:spcPts val="0"/>
              </a:spcAft>
            </a:pPr>
            <a:r>
              <a:rPr lang="en-US" sz="2000" dirty="0"/>
              <a:t>Resource:</a:t>
            </a:r>
          </a:p>
          <a:p>
            <a:r>
              <a:rPr lang="en-US" sz="2000" dirty="0"/>
              <a:t>Task 1 – Produce a presentation</a:t>
            </a:r>
          </a:p>
          <a:p>
            <a:endParaRPr lang="en-US" dirty="0"/>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B8F36BB2-00CF-456C-94B6-02F99CBE7592}"/>
              </a:ext>
            </a:extLst>
          </p:cNvPr>
          <p:cNvSpPr/>
          <p:nvPr/>
        </p:nvSpPr>
        <p:spPr>
          <a:xfrm>
            <a:off x="5171440" y="2901564"/>
            <a:ext cx="4210302" cy="37227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9C06C2CE-46CF-40AE-B05C-1FB6AAED3EE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16" name="TextBox 15">
            <a:extLst>
              <a:ext uri="{FF2B5EF4-FFF2-40B4-BE49-F238E27FC236}">
                <a16:creationId xmlns:a16="http://schemas.microsoft.com/office/drawing/2014/main" id="{8900A0B0-8770-487F-A8F9-6E6BD729F27B}"/>
              </a:ext>
            </a:extLst>
          </p:cNvPr>
          <p:cNvSpPr txBox="1"/>
          <p:nvPr/>
        </p:nvSpPr>
        <p:spPr>
          <a:xfrm flipH="1">
            <a:off x="462277" y="1452880"/>
            <a:ext cx="3256282" cy="1384995"/>
          </a:xfrm>
          <a:prstGeom prst="rect">
            <a:avLst/>
          </a:prstGeom>
          <a:solidFill>
            <a:schemeClr val="tx1"/>
          </a:solidFill>
        </p:spPr>
        <p:txBody>
          <a:bodyPr wrap="square" rtlCol="0">
            <a:spAutoFit/>
          </a:bodyPr>
          <a:lstStyle/>
          <a:p>
            <a:r>
              <a:rPr lang="en-GB" sz="2800" dirty="0">
                <a:solidFill>
                  <a:schemeClr val="bg1"/>
                </a:solidFill>
              </a:rPr>
              <a:t>Examples of screening programmes</a:t>
            </a:r>
          </a:p>
        </p:txBody>
      </p:sp>
      <p:pic>
        <p:nvPicPr>
          <p:cNvPr id="35" name="Picture 34" descr="A picture containing text&#10;&#10;Description automatically generated">
            <a:extLst>
              <a:ext uri="{FF2B5EF4-FFF2-40B4-BE49-F238E27FC236}">
                <a16:creationId xmlns:a16="http://schemas.microsoft.com/office/drawing/2014/main" id="{FC4AB6F9-3D84-445F-A2D4-3CD684D5A742}"/>
              </a:ext>
            </a:extLst>
          </p:cNvPr>
          <p:cNvPicPr>
            <a:picLocks noChangeAspect="1"/>
          </p:cNvPicPr>
          <p:nvPr/>
        </p:nvPicPr>
        <p:blipFill>
          <a:blip r:embed="rId2"/>
          <a:stretch>
            <a:fillRect/>
          </a:stretch>
        </p:blipFill>
        <p:spPr>
          <a:xfrm>
            <a:off x="4632980" y="1502056"/>
            <a:ext cx="4035451" cy="1192070"/>
          </a:xfrm>
          <a:prstGeom prst="rect">
            <a:avLst/>
          </a:prstGeom>
        </p:spPr>
      </p:pic>
      <p:pic>
        <p:nvPicPr>
          <p:cNvPr id="36" name="Picture 35" descr="Company name&#10;&#10;Description automatically generated with medium confidence">
            <a:extLst>
              <a:ext uri="{FF2B5EF4-FFF2-40B4-BE49-F238E27FC236}">
                <a16:creationId xmlns:a16="http://schemas.microsoft.com/office/drawing/2014/main" id="{01451248-E2A9-4B89-8714-B12BCB5E95D1}"/>
              </a:ext>
            </a:extLst>
          </p:cNvPr>
          <p:cNvPicPr>
            <a:picLocks noChangeAspect="1"/>
          </p:cNvPicPr>
          <p:nvPr/>
        </p:nvPicPr>
        <p:blipFill>
          <a:blip r:embed="rId3"/>
          <a:stretch>
            <a:fillRect/>
          </a:stretch>
        </p:blipFill>
        <p:spPr>
          <a:xfrm>
            <a:off x="9381742" y="1483959"/>
            <a:ext cx="2487027" cy="1417605"/>
          </a:xfrm>
          <a:prstGeom prst="rect">
            <a:avLst/>
          </a:prstGeom>
        </p:spPr>
      </p:pic>
      <p:pic>
        <p:nvPicPr>
          <p:cNvPr id="37" name="Picture 36" descr="Text&#10;&#10;Description automatically generated with medium confidence">
            <a:extLst>
              <a:ext uri="{FF2B5EF4-FFF2-40B4-BE49-F238E27FC236}">
                <a16:creationId xmlns:a16="http://schemas.microsoft.com/office/drawing/2014/main" id="{F753BE72-D755-40E6-B49C-C20E0539A5E5}"/>
              </a:ext>
            </a:extLst>
          </p:cNvPr>
          <p:cNvPicPr>
            <a:picLocks noChangeAspect="1"/>
          </p:cNvPicPr>
          <p:nvPr/>
        </p:nvPicPr>
        <p:blipFill>
          <a:blip r:embed="rId4"/>
          <a:stretch>
            <a:fillRect/>
          </a:stretch>
        </p:blipFill>
        <p:spPr>
          <a:xfrm>
            <a:off x="440272" y="4521220"/>
            <a:ext cx="4114800" cy="1714500"/>
          </a:xfrm>
          <a:prstGeom prst="rect">
            <a:avLst/>
          </a:prstGeom>
        </p:spPr>
      </p:pic>
      <p:pic>
        <p:nvPicPr>
          <p:cNvPr id="38" name="Picture 37" descr="A picture containing text, clipart&#10;&#10;Description automatically generated">
            <a:extLst>
              <a:ext uri="{FF2B5EF4-FFF2-40B4-BE49-F238E27FC236}">
                <a16:creationId xmlns:a16="http://schemas.microsoft.com/office/drawing/2014/main" id="{BF541E93-08C9-4B1C-9640-36562EE58C07}"/>
              </a:ext>
            </a:extLst>
          </p:cNvPr>
          <p:cNvPicPr>
            <a:picLocks noChangeAspect="1"/>
          </p:cNvPicPr>
          <p:nvPr/>
        </p:nvPicPr>
        <p:blipFill>
          <a:blip r:embed="rId5"/>
          <a:stretch>
            <a:fillRect/>
          </a:stretch>
        </p:blipFill>
        <p:spPr>
          <a:xfrm>
            <a:off x="9823410" y="3816566"/>
            <a:ext cx="2045361" cy="852233"/>
          </a:xfrm>
          <a:prstGeom prst="rect">
            <a:avLst/>
          </a:prstGeom>
        </p:spPr>
      </p:pic>
      <p:pic>
        <p:nvPicPr>
          <p:cNvPr id="39" name="Picture 38" descr="Text, timeline&#10;&#10;Description automatically generated with medium confidence">
            <a:extLst>
              <a:ext uri="{FF2B5EF4-FFF2-40B4-BE49-F238E27FC236}">
                <a16:creationId xmlns:a16="http://schemas.microsoft.com/office/drawing/2014/main" id="{DD3D3F6F-B24D-49D1-82BB-C2896011296E}"/>
              </a:ext>
            </a:extLst>
          </p:cNvPr>
          <p:cNvPicPr>
            <a:picLocks noChangeAspect="1"/>
          </p:cNvPicPr>
          <p:nvPr/>
        </p:nvPicPr>
        <p:blipFill>
          <a:blip r:embed="rId6"/>
          <a:stretch>
            <a:fillRect/>
          </a:stretch>
        </p:blipFill>
        <p:spPr>
          <a:xfrm>
            <a:off x="9823408" y="5412611"/>
            <a:ext cx="2045362" cy="1417605"/>
          </a:xfrm>
          <a:prstGeom prst="rect">
            <a:avLst/>
          </a:prstGeom>
        </p:spPr>
      </p:pic>
      <p:grpSp>
        <p:nvGrpSpPr>
          <p:cNvPr id="40" name="Group 39">
            <a:extLst>
              <a:ext uri="{FF2B5EF4-FFF2-40B4-BE49-F238E27FC236}">
                <a16:creationId xmlns:a16="http://schemas.microsoft.com/office/drawing/2014/main" id="{73ED9F26-10B5-4856-8EEB-C79E272D35C8}"/>
              </a:ext>
            </a:extLst>
          </p:cNvPr>
          <p:cNvGrpSpPr/>
          <p:nvPr/>
        </p:nvGrpSpPr>
        <p:grpSpPr>
          <a:xfrm>
            <a:off x="6705060" y="3168852"/>
            <a:ext cx="2524166" cy="890765"/>
            <a:chOff x="1419843" y="113033"/>
            <a:chExt cx="2524166" cy="890765"/>
          </a:xfrm>
        </p:grpSpPr>
        <p:sp>
          <p:nvSpPr>
            <p:cNvPr id="56" name="Rectangle: Top Corners Rounded 55">
              <a:extLst>
                <a:ext uri="{FF2B5EF4-FFF2-40B4-BE49-F238E27FC236}">
                  <a16:creationId xmlns:a16="http://schemas.microsoft.com/office/drawing/2014/main" id="{FB7D636C-7C00-47C3-8FC2-99BA2D471C3D}"/>
                </a:ext>
              </a:extLst>
            </p:cNvPr>
            <p:cNvSpPr/>
            <p:nvPr/>
          </p:nvSpPr>
          <p:spPr>
            <a:xfrm rot="5400000">
              <a:off x="2236543" y="-703667"/>
              <a:ext cx="890765" cy="2524166"/>
            </a:xfrm>
            <a:prstGeom prst="round2SameRect">
              <a:avLst/>
            </a:prstGeom>
          </p:spPr>
          <p:style>
            <a:lnRef idx="1">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sp>
        <p:sp>
          <p:nvSpPr>
            <p:cNvPr id="57" name="Rectangle: Top Corners Rounded 4">
              <a:extLst>
                <a:ext uri="{FF2B5EF4-FFF2-40B4-BE49-F238E27FC236}">
                  <a16:creationId xmlns:a16="http://schemas.microsoft.com/office/drawing/2014/main" id="{FFE86245-16D9-4280-A054-2AA7AA834877}"/>
                </a:ext>
              </a:extLst>
            </p:cNvPr>
            <p:cNvSpPr txBox="1"/>
            <p:nvPr/>
          </p:nvSpPr>
          <p:spPr>
            <a:xfrm>
              <a:off x="1419843" y="156517"/>
              <a:ext cx="2480682" cy="803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t>Antenatal screening</a:t>
              </a:r>
            </a:p>
            <a:p>
              <a:pPr marL="114300" lvl="1" indent="-114300" algn="l" defTabSz="577850">
                <a:lnSpc>
                  <a:spcPct val="90000"/>
                </a:lnSpc>
                <a:spcBef>
                  <a:spcPct val="0"/>
                </a:spcBef>
                <a:spcAft>
                  <a:spcPct val="15000"/>
                </a:spcAft>
                <a:buChar char="•"/>
              </a:pPr>
              <a:r>
                <a:rPr lang="en-GB" sz="1300" kern="1200" dirty="0" err="1"/>
                <a:t>Newborn</a:t>
              </a:r>
              <a:r>
                <a:rPr lang="en-GB" sz="1300" kern="1200" dirty="0"/>
                <a:t> bloodspot</a:t>
              </a:r>
            </a:p>
            <a:p>
              <a:pPr marL="114300" lvl="1" indent="-114300" algn="l" defTabSz="577850">
                <a:lnSpc>
                  <a:spcPct val="90000"/>
                </a:lnSpc>
                <a:spcBef>
                  <a:spcPct val="0"/>
                </a:spcBef>
                <a:spcAft>
                  <a:spcPct val="15000"/>
                </a:spcAft>
                <a:buChar char="•"/>
              </a:pPr>
              <a:r>
                <a:rPr lang="en-GB" sz="1300" kern="1200" dirty="0" err="1"/>
                <a:t>Newborn</a:t>
              </a:r>
              <a:r>
                <a:rPr lang="en-GB" sz="1300" kern="1200" dirty="0"/>
                <a:t> hearing</a:t>
              </a:r>
            </a:p>
          </p:txBody>
        </p:sp>
      </p:grpSp>
      <p:grpSp>
        <p:nvGrpSpPr>
          <p:cNvPr id="41" name="Group 40">
            <a:extLst>
              <a:ext uri="{FF2B5EF4-FFF2-40B4-BE49-F238E27FC236}">
                <a16:creationId xmlns:a16="http://schemas.microsoft.com/office/drawing/2014/main" id="{0FEFEE13-1B01-4A2F-96E7-9A429925E485}"/>
              </a:ext>
            </a:extLst>
          </p:cNvPr>
          <p:cNvGrpSpPr/>
          <p:nvPr/>
        </p:nvGrpSpPr>
        <p:grpSpPr>
          <a:xfrm>
            <a:off x="5285217" y="3057506"/>
            <a:ext cx="1419843" cy="1113457"/>
            <a:chOff x="0" y="1687"/>
            <a:chExt cx="1419843" cy="1113457"/>
          </a:xfrm>
        </p:grpSpPr>
        <p:sp>
          <p:nvSpPr>
            <p:cNvPr id="54" name="Rectangle: Rounded Corners 53">
              <a:extLst>
                <a:ext uri="{FF2B5EF4-FFF2-40B4-BE49-F238E27FC236}">
                  <a16:creationId xmlns:a16="http://schemas.microsoft.com/office/drawing/2014/main" id="{E2A23A4B-5239-4086-8077-9F88FD888F0E}"/>
                </a:ext>
              </a:extLst>
            </p:cNvPr>
            <p:cNvSpPr/>
            <p:nvPr/>
          </p:nvSpPr>
          <p:spPr>
            <a:xfrm>
              <a:off x="0" y="1687"/>
              <a:ext cx="1419843" cy="1113457"/>
            </a:xfrm>
            <a:prstGeom prst="roundRect">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55" name="Rectangle: Rounded Corners 6">
              <a:extLst>
                <a:ext uri="{FF2B5EF4-FFF2-40B4-BE49-F238E27FC236}">
                  <a16:creationId xmlns:a16="http://schemas.microsoft.com/office/drawing/2014/main" id="{5C848606-922F-4B64-BD81-5E467BDD4031}"/>
                </a:ext>
              </a:extLst>
            </p:cNvPr>
            <p:cNvSpPr txBox="1"/>
            <p:nvPr/>
          </p:nvSpPr>
          <p:spPr>
            <a:xfrm>
              <a:off x="54354" y="56041"/>
              <a:ext cx="1311135" cy="10047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dirty="0"/>
                <a:t>Babies</a:t>
              </a:r>
            </a:p>
          </p:txBody>
        </p:sp>
      </p:grpSp>
      <p:grpSp>
        <p:nvGrpSpPr>
          <p:cNvPr id="42" name="Group 41">
            <a:extLst>
              <a:ext uri="{FF2B5EF4-FFF2-40B4-BE49-F238E27FC236}">
                <a16:creationId xmlns:a16="http://schemas.microsoft.com/office/drawing/2014/main" id="{25EA9712-AAF6-48D1-8A84-EC8C5E0D6066}"/>
              </a:ext>
            </a:extLst>
          </p:cNvPr>
          <p:cNvGrpSpPr/>
          <p:nvPr/>
        </p:nvGrpSpPr>
        <p:grpSpPr>
          <a:xfrm>
            <a:off x="6705060" y="4337981"/>
            <a:ext cx="2524166" cy="890765"/>
            <a:chOff x="1419843" y="1282162"/>
            <a:chExt cx="2524166" cy="890765"/>
          </a:xfrm>
        </p:grpSpPr>
        <p:sp>
          <p:nvSpPr>
            <p:cNvPr id="52" name="Rectangle: Top Corners Rounded 51">
              <a:extLst>
                <a:ext uri="{FF2B5EF4-FFF2-40B4-BE49-F238E27FC236}">
                  <a16:creationId xmlns:a16="http://schemas.microsoft.com/office/drawing/2014/main" id="{6D994E68-275C-41F8-AF1B-040B8A3C83D9}"/>
                </a:ext>
              </a:extLst>
            </p:cNvPr>
            <p:cNvSpPr/>
            <p:nvPr/>
          </p:nvSpPr>
          <p:spPr>
            <a:xfrm rot="5400000">
              <a:off x="2236543" y="465462"/>
              <a:ext cx="890765" cy="2524166"/>
            </a:xfrm>
            <a:prstGeom prst="round2SameRect">
              <a:avLst/>
            </a:prstGeom>
          </p:spPr>
          <p:style>
            <a:lnRef idx="1">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sp>
        <p:sp>
          <p:nvSpPr>
            <p:cNvPr id="53" name="Rectangle: Top Corners Rounded 8">
              <a:extLst>
                <a:ext uri="{FF2B5EF4-FFF2-40B4-BE49-F238E27FC236}">
                  <a16:creationId xmlns:a16="http://schemas.microsoft.com/office/drawing/2014/main" id="{255D47F3-CA8F-4B3E-8840-ECDC38E852B0}"/>
                </a:ext>
              </a:extLst>
            </p:cNvPr>
            <p:cNvSpPr txBox="1"/>
            <p:nvPr/>
          </p:nvSpPr>
          <p:spPr>
            <a:xfrm>
              <a:off x="1419843" y="1325646"/>
              <a:ext cx="2480682" cy="803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t>Cervical screening</a:t>
              </a:r>
            </a:p>
            <a:p>
              <a:pPr marL="114300" lvl="1" indent="-114300" algn="l" defTabSz="577850">
                <a:lnSpc>
                  <a:spcPct val="90000"/>
                </a:lnSpc>
                <a:spcBef>
                  <a:spcPct val="0"/>
                </a:spcBef>
                <a:spcAft>
                  <a:spcPct val="15000"/>
                </a:spcAft>
                <a:buChar char="•"/>
              </a:pPr>
              <a:r>
                <a:rPr lang="en-GB" sz="1300" kern="1200" dirty="0"/>
                <a:t>Breast Test Wales</a:t>
              </a:r>
            </a:p>
          </p:txBody>
        </p:sp>
      </p:grpSp>
      <p:grpSp>
        <p:nvGrpSpPr>
          <p:cNvPr id="43" name="Group 42">
            <a:extLst>
              <a:ext uri="{FF2B5EF4-FFF2-40B4-BE49-F238E27FC236}">
                <a16:creationId xmlns:a16="http://schemas.microsoft.com/office/drawing/2014/main" id="{9CDA3A36-EBF6-4C91-B33E-B6D911019C62}"/>
              </a:ext>
            </a:extLst>
          </p:cNvPr>
          <p:cNvGrpSpPr/>
          <p:nvPr/>
        </p:nvGrpSpPr>
        <p:grpSpPr>
          <a:xfrm>
            <a:off x="5285217" y="4226635"/>
            <a:ext cx="1419843" cy="1113457"/>
            <a:chOff x="0" y="1170816"/>
            <a:chExt cx="1419843" cy="1113457"/>
          </a:xfrm>
        </p:grpSpPr>
        <p:sp>
          <p:nvSpPr>
            <p:cNvPr id="50" name="Rectangle: Rounded Corners 49">
              <a:extLst>
                <a:ext uri="{FF2B5EF4-FFF2-40B4-BE49-F238E27FC236}">
                  <a16:creationId xmlns:a16="http://schemas.microsoft.com/office/drawing/2014/main" id="{10D7706A-181C-4359-B465-6CE42F75E567}"/>
                </a:ext>
              </a:extLst>
            </p:cNvPr>
            <p:cNvSpPr/>
            <p:nvPr/>
          </p:nvSpPr>
          <p:spPr>
            <a:xfrm>
              <a:off x="0" y="1170816"/>
              <a:ext cx="1419843" cy="1113457"/>
            </a:xfrm>
            <a:prstGeom prst="roundRect">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51" name="Rectangle: Rounded Corners 10">
              <a:extLst>
                <a:ext uri="{FF2B5EF4-FFF2-40B4-BE49-F238E27FC236}">
                  <a16:creationId xmlns:a16="http://schemas.microsoft.com/office/drawing/2014/main" id="{2E13A690-32B5-4EEE-91C6-808017A74D94}"/>
                </a:ext>
              </a:extLst>
            </p:cNvPr>
            <p:cNvSpPr txBox="1"/>
            <p:nvPr/>
          </p:nvSpPr>
          <p:spPr>
            <a:xfrm>
              <a:off x="54354" y="1225170"/>
              <a:ext cx="1311135" cy="10047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dirty="0"/>
                <a:t>Women</a:t>
              </a:r>
            </a:p>
          </p:txBody>
        </p:sp>
      </p:grpSp>
      <p:grpSp>
        <p:nvGrpSpPr>
          <p:cNvPr id="44" name="Group 43">
            <a:extLst>
              <a:ext uri="{FF2B5EF4-FFF2-40B4-BE49-F238E27FC236}">
                <a16:creationId xmlns:a16="http://schemas.microsoft.com/office/drawing/2014/main" id="{B4BD82D5-1324-4912-801C-3D2D67DE406E}"/>
              </a:ext>
            </a:extLst>
          </p:cNvPr>
          <p:cNvGrpSpPr/>
          <p:nvPr/>
        </p:nvGrpSpPr>
        <p:grpSpPr>
          <a:xfrm>
            <a:off x="6705060" y="5507111"/>
            <a:ext cx="2524166" cy="890765"/>
            <a:chOff x="1419843" y="2451292"/>
            <a:chExt cx="2524166" cy="890765"/>
          </a:xfrm>
        </p:grpSpPr>
        <p:sp>
          <p:nvSpPr>
            <p:cNvPr id="48" name="Rectangle: Top Corners Rounded 47">
              <a:extLst>
                <a:ext uri="{FF2B5EF4-FFF2-40B4-BE49-F238E27FC236}">
                  <a16:creationId xmlns:a16="http://schemas.microsoft.com/office/drawing/2014/main" id="{C86A4D02-3DC7-4804-A57B-BBB9A4284DD9}"/>
                </a:ext>
              </a:extLst>
            </p:cNvPr>
            <p:cNvSpPr/>
            <p:nvPr/>
          </p:nvSpPr>
          <p:spPr>
            <a:xfrm rot="5400000">
              <a:off x="2236543" y="1634592"/>
              <a:ext cx="890765" cy="2524166"/>
            </a:xfrm>
            <a:prstGeom prst="round2SameRect">
              <a:avLst/>
            </a:prstGeom>
          </p:spPr>
          <p:style>
            <a:lnRef idx="1">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sp>
        <p:sp>
          <p:nvSpPr>
            <p:cNvPr id="49" name="Rectangle: Top Corners Rounded 12">
              <a:extLst>
                <a:ext uri="{FF2B5EF4-FFF2-40B4-BE49-F238E27FC236}">
                  <a16:creationId xmlns:a16="http://schemas.microsoft.com/office/drawing/2014/main" id="{6908E18C-BA45-4AD8-B440-A4B140A6DFE4}"/>
                </a:ext>
              </a:extLst>
            </p:cNvPr>
            <p:cNvSpPr txBox="1"/>
            <p:nvPr/>
          </p:nvSpPr>
          <p:spPr>
            <a:xfrm>
              <a:off x="1419843" y="2494776"/>
              <a:ext cx="2480682" cy="803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t>Bowel screening</a:t>
              </a:r>
            </a:p>
            <a:p>
              <a:pPr marL="114300" lvl="1" indent="-114300" algn="l" defTabSz="577850">
                <a:lnSpc>
                  <a:spcPct val="90000"/>
                </a:lnSpc>
                <a:spcBef>
                  <a:spcPct val="0"/>
                </a:spcBef>
                <a:spcAft>
                  <a:spcPct val="15000"/>
                </a:spcAft>
                <a:buChar char="•"/>
              </a:pPr>
              <a:r>
                <a:rPr lang="en-GB" sz="1300" kern="1200" dirty="0"/>
                <a:t>Diabetic eye screening</a:t>
              </a:r>
            </a:p>
            <a:p>
              <a:pPr marL="114300" lvl="1" indent="-114300" algn="l" defTabSz="577850">
                <a:lnSpc>
                  <a:spcPct val="90000"/>
                </a:lnSpc>
                <a:spcBef>
                  <a:spcPct val="0"/>
                </a:spcBef>
                <a:spcAft>
                  <a:spcPct val="15000"/>
                </a:spcAft>
                <a:buChar char="•"/>
              </a:pPr>
              <a:r>
                <a:rPr lang="en-GB" sz="1300" kern="1200" dirty="0"/>
                <a:t>Wales abdominal aortic aneurysm screening</a:t>
              </a:r>
            </a:p>
          </p:txBody>
        </p:sp>
      </p:grpSp>
      <p:grpSp>
        <p:nvGrpSpPr>
          <p:cNvPr id="45" name="Group 44">
            <a:extLst>
              <a:ext uri="{FF2B5EF4-FFF2-40B4-BE49-F238E27FC236}">
                <a16:creationId xmlns:a16="http://schemas.microsoft.com/office/drawing/2014/main" id="{9D858F60-2225-470B-A7C8-DB7C533FD153}"/>
              </a:ext>
            </a:extLst>
          </p:cNvPr>
          <p:cNvGrpSpPr/>
          <p:nvPr/>
        </p:nvGrpSpPr>
        <p:grpSpPr>
          <a:xfrm>
            <a:off x="5285217" y="5395765"/>
            <a:ext cx="1419843" cy="1113457"/>
            <a:chOff x="0" y="2339946"/>
            <a:chExt cx="1419843" cy="1113457"/>
          </a:xfrm>
        </p:grpSpPr>
        <p:sp>
          <p:nvSpPr>
            <p:cNvPr id="46" name="Rectangle: Rounded Corners 45">
              <a:extLst>
                <a:ext uri="{FF2B5EF4-FFF2-40B4-BE49-F238E27FC236}">
                  <a16:creationId xmlns:a16="http://schemas.microsoft.com/office/drawing/2014/main" id="{AB852F37-DCB8-4468-92F0-B290D022E581}"/>
                </a:ext>
              </a:extLst>
            </p:cNvPr>
            <p:cNvSpPr/>
            <p:nvPr/>
          </p:nvSpPr>
          <p:spPr>
            <a:xfrm>
              <a:off x="0" y="2339946"/>
              <a:ext cx="1419843" cy="1113457"/>
            </a:xfrm>
            <a:prstGeom prst="roundRect">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47" name="Rectangle: Rounded Corners 14">
              <a:extLst>
                <a:ext uri="{FF2B5EF4-FFF2-40B4-BE49-F238E27FC236}">
                  <a16:creationId xmlns:a16="http://schemas.microsoft.com/office/drawing/2014/main" id="{9EA5B999-FEC8-4707-90D1-367A49FF0B4F}"/>
                </a:ext>
              </a:extLst>
            </p:cNvPr>
            <p:cNvSpPr txBox="1"/>
            <p:nvPr/>
          </p:nvSpPr>
          <p:spPr>
            <a:xfrm>
              <a:off x="54354" y="2394300"/>
              <a:ext cx="1311135" cy="10047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dirty="0"/>
                <a:t>All adults</a:t>
              </a:r>
            </a:p>
          </p:txBody>
        </p:sp>
      </p:grpSp>
    </p:spTree>
    <p:extLst>
      <p:ext uri="{BB962C8B-B14F-4D97-AF65-F5344CB8AC3E}">
        <p14:creationId xmlns:p14="http://schemas.microsoft.com/office/powerpoint/2010/main" val="3501187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B4622-A4CA-4594-8100-9B5AC4D7D2CF}"/>
              </a:ext>
            </a:extLst>
          </p:cNvPr>
          <p:cNvSpPr>
            <a:spLocks noGrp="1"/>
          </p:cNvSpPr>
          <p:nvPr>
            <p:ph type="ctrTitle"/>
          </p:nvPr>
        </p:nvSpPr>
        <p:spPr>
          <a:xfrm>
            <a:off x="417249" y="1445594"/>
            <a:ext cx="8756342" cy="570722"/>
          </a:xfrm>
        </p:spPr>
        <p:txBody>
          <a:bodyPr>
            <a:normAutofit/>
          </a:bodyPr>
          <a:lstStyle/>
          <a:p>
            <a:pPr algn="l"/>
            <a:r>
              <a:rPr lang="en-GB" sz="3200" b="1" dirty="0"/>
              <a:t>How is well-being defined?</a:t>
            </a:r>
          </a:p>
        </p:txBody>
      </p:sp>
      <p:sp>
        <p:nvSpPr>
          <p:cNvPr id="3" name="Subtitle 2">
            <a:extLst>
              <a:ext uri="{FF2B5EF4-FFF2-40B4-BE49-F238E27FC236}">
                <a16:creationId xmlns:a16="http://schemas.microsoft.com/office/drawing/2014/main" id="{591028FA-09B5-474B-8611-B16B161B0D36}"/>
              </a:ext>
            </a:extLst>
          </p:cNvPr>
          <p:cNvSpPr>
            <a:spLocks noGrp="1"/>
          </p:cNvSpPr>
          <p:nvPr>
            <p:ph type="subTitle" idx="1"/>
          </p:nvPr>
        </p:nvSpPr>
        <p:spPr>
          <a:xfrm>
            <a:off x="399494" y="2267060"/>
            <a:ext cx="8791852" cy="4048218"/>
          </a:xfrm>
        </p:spPr>
        <p:txBody>
          <a:bodyPr>
            <a:normAutofit fontScale="92500" lnSpcReduction="20000"/>
          </a:bodyPr>
          <a:lstStyle/>
          <a:p>
            <a:pPr marL="342900" indent="-342900" algn="l">
              <a:buFont typeface="Arial" panose="020B0604020202020204" pitchFamily="34" charset="0"/>
              <a:buChar char="•"/>
            </a:pPr>
            <a:r>
              <a:rPr lang="en-GB" dirty="0"/>
              <a:t>Physical and mental health</a:t>
            </a:r>
          </a:p>
          <a:p>
            <a:pPr marL="342900" indent="-342900" algn="l">
              <a:buFont typeface="Arial" panose="020B0604020202020204" pitchFamily="34" charset="0"/>
              <a:buChar char="•"/>
            </a:pPr>
            <a:r>
              <a:rPr lang="en-GB" dirty="0"/>
              <a:t>Emotional health and well-being</a:t>
            </a:r>
          </a:p>
          <a:p>
            <a:pPr marL="342900" indent="-342900" algn="l">
              <a:buFont typeface="Arial" panose="020B0604020202020204" pitchFamily="34" charset="0"/>
              <a:buChar char="•"/>
            </a:pPr>
            <a:r>
              <a:rPr lang="en-GB" dirty="0"/>
              <a:t>Protection from neglect and/or abuse</a:t>
            </a:r>
          </a:p>
          <a:p>
            <a:pPr marL="342900" indent="-342900" algn="l">
              <a:buFont typeface="Arial" panose="020B0604020202020204" pitchFamily="34" charset="0"/>
              <a:buChar char="•"/>
            </a:pPr>
            <a:r>
              <a:rPr lang="en-GB" dirty="0"/>
              <a:t>Education, training and recreation (intellectual and social health)</a:t>
            </a:r>
          </a:p>
          <a:p>
            <a:pPr marL="342900" indent="-342900" algn="l">
              <a:buFont typeface="Arial" panose="020B0604020202020204" pitchFamily="34" charset="0"/>
              <a:buChar char="•"/>
            </a:pPr>
            <a:r>
              <a:rPr lang="en-GB" dirty="0"/>
              <a:t>Domestic, family and personal relationships</a:t>
            </a:r>
          </a:p>
          <a:p>
            <a:pPr marL="342900" indent="-342900" algn="l">
              <a:buFont typeface="Arial" panose="020B0604020202020204" pitchFamily="34" charset="0"/>
              <a:buChar char="•"/>
            </a:pPr>
            <a:r>
              <a:rPr lang="en-GB" dirty="0"/>
              <a:t>Participating and contributing to society</a:t>
            </a:r>
          </a:p>
          <a:p>
            <a:pPr marL="342900" indent="-342900" algn="l">
              <a:buFont typeface="Arial" panose="020B0604020202020204" pitchFamily="34" charset="0"/>
              <a:buChar char="•"/>
            </a:pPr>
            <a:r>
              <a:rPr lang="en-GB" dirty="0"/>
              <a:t>Respecting and securing rights &amp; entitlements</a:t>
            </a:r>
          </a:p>
          <a:p>
            <a:pPr marL="342900" indent="-342900" algn="l">
              <a:buFont typeface="Arial" panose="020B0604020202020204" pitchFamily="34" charset="0"/>
              <a:buChar char="•"/>
            </a:pPr>
            <a:r>
              <a:rPr lang="en-GB" dirty="0"/>
              <a:t>Achieving social and economic well-being</a:t>
            </a:r>
          </a:p>
          <a:p>
            <a:pPr marL="342900" indent="-342900" algn="l">
              <a:buFont typeface="Arial" panose="020B0604020202020204" pitchFamily="34" charset="0"/>
              <a:buChar char="•"/>
            </a:pPr>
            <a:r>
              <a:rPr lang="en-GB" dirty="0"/>
              <a:t>Having suitable accommodation</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
        <p:nvSpPr>
          <p:cNvPr id="6" name="TextBox 5">
            <a:extLst>
              <a:ext uri="{FF2B5EF4-FFF2-40B4-BE49-F238E27FC236}">
                <a16:creationId xmlns:a16="http://schemas.microsoft.com/office/drawing/2014/main" id="{3AA67B4B-31D2-4929-90B5-45780F2CE3D9}"/>
              </a:ext>
            </a:extLst>
          </p:cNvPr>
          <p:cNvSpPr txBox="1"/>
          <p:nvPr/>
        </p:nvSpPr>
        <p:spPr>
          <a:xfrm>
            <a:off x="9173591" y="1500149"/>
            <a:ext cx="2494626" cy="507831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dirty="0"/>
              <a:t>Under the Social Services and Well-being Act (Wales) 2014, local authorities have a duty of care to promote the well-being of adults needing support and their carers by providing information, advice, assistance and preventative well-being services. They should use information about well-being to inform public health strategies and assessments.</a:t>
            </a:r>
          </a:p>
        </p:txBody>
      </p:sp>
      <p:sp>
        <p:nvSpPr>
          <p:cNvPr id="7" name="Rectangle 6">
            <a:extLst>
              <a:ext uri="{FF2B5EF4-FFF2-40B4-BE49-F238E27FC236}">
                <a16:creationId xmlns:a16="http://schemas.microsoft.com/office/drawing/2014/main" id="{6609A0AC-89B9-4148-92EB-66D88BA679F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559927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09A0AC-89B9-4148-92EB-66D88BA679F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10" name="TextBox 9">
            <a:extLst>
              <a:ext uri="{FF2B5EF4-FFF2-40B4-BE49-F238E27FC236}">
                <a16:creationId xmlns:a16="http://schemas.microsoft.com/office/drawing/2014/main" id="{AA12CE1B-5E74-4B2A-A388-4C96B3341EF4}"/>
              </a:ext>
            </a:extLst>
          </p:cNvPr>
          <p:cNvSpPr txBox="1"/>
          <p:nvPr/>
        </p:nvSpPr>
        <p:spPr>
          <a:xfrm>
            <a:off x="576943" y="1632857"/>
            <a:ext cx="11146971" cy="4401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sz="2000" b="1" dirty="0">
                <a:solidFill>
                  <a:schemeClr val="bg2">
                    <a:lumMod val="50000"/>
                  </a:schemeClr>
                </a:solidFill>
              </a:rPr>
              <a:t>Co-production</a:t>
            </a:r>
          </a:p>
          <a:p>
            <a:endParaRPr lang="en-GB" sz="2000" dirty="0">
              <a:solidFill>
                <a:schemeClr val="bg2">
                  <a:lumMod val="50000"/>
                </a:schemeClr>
              </a:solidFill>
            </a:endParaRPr>
          </a:p>
          <a:p>
            <a:pPr marL="285750" indent="-285750">
              <a:buFont typeface="Arial" panose="020B0604020202020204" pitchFamily="34" charset="0"/>
              <a:buChar char="•"/>
            </a:pPr>
            <a:r>
              <a:rPr lang="en-GB" sz="2000" dirty="0">
                <a:solidFill>
                  <a:schemeClr val="bg2">
                    <a:lumMod val="50000"/>
                  </a:schemeClr>
                </a:solidFill>
              </a:rPr>
              <a:t>Individuals and health and social care practitioners work together equally to plan and deliver care and support</a:t>
            </a:r>
          </a:p>
          <a:p>
            <a:pPr marL="285750" indent="-285750">
              <a:buFont typeface="Arial" panose="020B0604020202020204" pitchFamily="34" charset="0"/>
              <a:buChar char="•"/>
            </a:pPr>
            <a:r>
              <a:rPr lang="en-GB" sz="2000" dirty="0">
                <a:solidFill>
                  <a:schemeClr val="bg2">
                    <a:lumMod val="50000"/>
                  </a:schemeClr>
                </a:solidFill>
              </a:rPr>
              <a:t>Input is mutual and reciprocal</a:t>
            </a:r>
          </a:p>
          <a:p>
            <a:pPr marL="285750" indent="-285750">
              <a:buFont typeface="Arial" panose="020B0604020202020204" pitchFamily="34" charset="0"/>
              <a:buChar char="•"/>
            </a:pPr>
            <a:r>
              <a:rPr lang="en-GB" sz="2000" dirty="0">
                <a:solidFill>
                  <a:schemeClr val="bg2">
                    <a:lumMod val="50000"/>
                  </a:schemeClr>
                </a:solidFill>
              </a:rPr>
              <a:t>Individuals are empowered to make decisions on their care based on their own capabilities.</a:t>
            </a:r>
          </a:p>
          <a:p>
            <a:pPr marL="285750" indent="-285750">
              <a:buFont typeface="Arial" panose="020B0604020202020204" pitchFamily="34" charset="0"/>
              <a:buChar char="•"/>
            </a:pPr>
            <a:r>
              <a:rPr lang="en-GB" sz="2000" dirty="0">
                <a:solidFill>
                  <a:schemeClr val="bg2">
                    <a:lumMod val="50000"/>
                  </a:schemeClr>
                </a:solidFill>
              </a:rPr>
              <a:t>Individuals are responsible for their own health and well-being</a:t>
            </a:r>
          </a:p>
          <a:p>
            <a:pPr marL="285750" indent="-285750">
              <a:buFont typeface="Arial" panose="020B0604020202020204" pitchFamily="34" charset="0"/>
              <a:buChar char="•"/>
            </a:pPr>
            <a:r>
              <a:rPr lang="en-GB" sz="2000" dirty="0">
                <a:solidFill>
                  <a:schemeClr val="bg2">
                    <a:lumMod val="50000"/>
                  </a:schemeClr>
                </a:solidFill>
              </a:rPr>
              <a:t>Recognises that carers have a voice and need support</a:t>
            </a:r>
          </a:p>
          <a:p>
            <a:pPr marL="285750" indent="-285750">
              <a:buFont typeface="Arial" panose="020B0604020202020204" pitchFamily="34" charset="0"/>
              <a:buChar char="•"/>
            </a:pPr>
            <a:r>
              <a:rPr lang="en-GB" sz="2000" dirty="0">
                <a:solidFill>
                  <a:schemeClr val="bg2">
                    <a:lumMod val="50000"/>
                  </a:schemeClr>
                </a:solidFill>
              </a:rPr>
              <a:t>Facilitates rather than delivers services</a:t>
            </a:r>
          </a:p>
          <a:p>
            <a:pPr marL="285750" indent="-285750">
              <a:buFont typeface="Arial" panose="020B0604020202020204" pitchFamily="34" charset="0"/>
              <a:buChar char="•"/>
            </a:pPr>
            <a:r>
              <a:rPr lang="en-GB" sz="2000" dirty="0">
                <a:solidFill>
                  <a:schemeClr val="bg2">
                    <a:lumMod val="50000"/>
                  </a:schemeClr>
                </a:solidFill>
              </a:rPr>
              <a:t>Is outcome-based (outcome-focussed care)</a:t>
            </a:r>
          </a:p>
          <a:p>
            <a:pPr marL="285750" indent="-285750">
              <a:buFont typeface="Arial" panose="020B0604020202020204" pitchFamily="34" charset="0"/>
              <a:buChar char="•"/>
            </a:pPr>
            <a:r>
              <a:rPr lang="en-GB" sz="2000" dirty="0">
                <a:solidFill>
                  <a:schemeClr val="bg2">
                    <a:lumMod val="50000"/>
                  </a:schemeClr>
                </a:solidFill>
              </a:rPr>
              <a:t>Based on an exchange of skills, knowledge and time within a community</a:t>
            </a:r>
          </a:p>
          <a:p>
            <a:endParaRPr lang="en-GB" sz="2000" b="1" dirty="0">
              <a:solidFill>
                <a:schemeClr val="bg2">
                  <a:lumMod val="50000"/>
                </a:schemeClr>
              </a:solidFill>
            </a:endParaRPr>
          </a:p>
          <a:p>
            <a:r>
              <a:rPr lang="en-GB" sz="2000" b="1" dirty="0">
                <a:solidFill>
                  <a:schemeClr val="bg2">
                    <a:lumMod val="50000"/>
                  </a:schemeClr>
                </a:solidFill>
              </a:rPr>
              <a:t>Apply these principles to adults maintaining health, well-being and resilience within a community.</a:t>
            </a:r>
          </a:p>
        </p:txBody>
      </p:sp>
    </p:spTree>
    <p:extLst>
      <p:ext uri="{BB962C8B-B14F-4D97-AF65-F5344CB8AC3E}">
        <p14:creationId xmlns:p14="http://schemas.microsoft.com/office/powerpoint/2010/main" val="1349251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FA7E450-C2A6-4B23-B1E8-23D539CC7762}"/>
              </a:ext>
            </a:extLst>
          </p:cNvPr>
          <p:cNvSpPr txBox="1"/>
          <p:nvPr/>
        </p:nvSpPr>
        <p:spPr>
          <a:xfrm>
            <a:off x="379841" y="1220767"/>
            <a:ext cx="11354959" cy="5509200"/>
          </a:xfrm>
          <a:prstGeom prst="rect">
            <a:avLst/>
          </a:prstGeom>
          <a:noFill/>
        </p:spPr>
        <p:txBody>
          <a:bodyPr wrap="square" rtlCol="0">
            <a:spAutoFit/>
          </a:bodyPr>
          <a:lstStyle/>
          <a:p>
            <a:r>
              <a:rPr lang="en-GB" sz="1600" b="1" dirty="0"/>
              <a:t>Assessment criteria – Task 1 (a)</a:t>
            </a:r>
          </a:p>
          <a:p>
            <a:pPr>
              <a:tabLst>
                <a:tab pos="803275" algn="l"/>
              </a:tabLst>
            </a:pPr>
            <a:r>
              <a:rPr lang="en-US" sz="1600" dirty="0"/>
              <a:t>Explain:	• how the Social Services and Well-being (Wales) Act 2014 provides outcome focused care</a:t>
            </a:r>
          </a:p>
          <a:p>
            <a:pPr>
              <a:tabLst>
                <a:tab pos="803275" algn="l"/>
              </a:tabLst>
            </a:pPr>
            <a:r>
              <a:rPr lang="en-US" sz="1600" dirty="0"/>
              <a:t>	• the importance of outcome focused care in meeting the needs of adults	</a:t>
            </a:r>
            <a:r>
              <a:rPr lang="en-US" sz="1600" b="1" dirty="0"/>
              <a:t>					[6 marks]</a:t>
            </a:r>
            <a:endParaRPr lang="en-GB" sz="1600" b="1" dirty="0"/>
          </a:p>
          <a:p>
            <a:endParaRPr lang="en-GB" sz="1600" dirty="0"/>
          </a:p>
          <a:p>
            <a:r>
              <a:rPr lang="en-GB" sz="1600" u="sng" dirty="0"/>
              <a:t>5 - 6 marks</a:t>
            </a:r>
            <a:r>
              <a:rPr lang="en-GB" sz="1600" dirty="0"/>
              <a:t>:</a:t>
            </a:r>
          </a:p>
          <a:p>
            <a:r>
              <a:rPr lang="en-GB" sz="1600" dirty="0"/>
              <a:t>A </a:t>
            </a:r>
            <a:r>
              <a:rPr lang="en-GB" sz="1600" b="1" dirty="0"/>
              <a:t>very good explanation </a:t>
            </a:r>
            <a:r>
              <a:rPr lang="en-GB" sz="1600" dirty="0"/>
              <a:t>showing </a:t>
            </a:r>
            <a:r>
              <a:rPr lang="en-GB" sz="1600" b="1" dirty="0"/>
              <a:t>thorough knowledge and understanding</a:t>
            </a:r>
            <a:r>
              <a:rPr lang="en-GB" sz="1600" dirty="0"/>
              <a:t> of how the Social Services and Well-being (Wales) Act 2014 provides outcome-focussed care and the </a:t>
            </a:r>
            <a:r>
              <a:rPr lang="en-GB" sz="1600" b="1" dirty="0"/>
              <a:t>importance</a:t>
            </a:r>
            <a:r>
              <a:rPr lang="en-GB" sz="1600" dirty="0"/>
              <a:t> of outcome-focussed care in meeting the needs of adults.</a:t>
            </a:r>
          </a:p>
          <a:p>
            <a:r>
              <a:rPr lang="en-GB" sz="1600" dirty="0"/>
              <a:t>A </a:t>
            </a:r>
            <a:r>
              <a:rPr lang="en-GB" sz="1600" b="1" dirty="0"/>
              <a:t>confident grasp </a:t>
            </a:r>
            <a:r>
              <a:rPr lang="en-GB" sz="1600" dirty="0"/>
              <a:t>of how outcome- focussed care can be </a:t>
            </a:r>
            <a:r>
              <a:rPr lang="en-GB" sz="1600" b="1" dirty="0"/>
              <a:t>applied</a:t>
            </a:r>
            <a:r>
              <a:rPr lang="en-GB" sz="1600" dirty="0"/>
              <a:t> in order to meet physical, intellectual/cognitive, language, emotional and social needs </a:t>
            </a:r>
            <a:r>
              <a:rPr lang="en-GB" sz="1600" b="1" dirty="0"/>
              <a:t>including the possible effects</a:t>
            </a:r>
            <a:r>
              <a:rPr lang="en-GB" sz="1600" dirty="0"/>
              <a:t> if these needs are not met.</a:t>
            </a:r>
          </a:p>
          <a:p>
            <a:endParaRPr lang="en-GB" sz="1600" dirty="0"/>
          </a:p>
          <a:p>
            <a:r>
              <a:rPr lang="en-GB" sz="1600" u="sng" dirty="0"/>
              <a:t>3 - 4 marks</a:t>
            </a:r>
            <a:r>
              <a:rPr lang="en-GB" sz="1600" dirty="0"/>
              <a:t>:</a:t>
            </a:r>
          </a:p>
          <a:p>
            <a:r>
              <a:rPr lang="en-GB" sz="1600" dirty="0"/>
              <a:t>A </a:t>
            </a:r>
            <a:r>
              <a:rPr lang="en-GB" sz="1600" b="1" dirty="0"/>
              <a:t>good explanation </a:t>
            </a:r>
            <a:r>
              <a:rPr lang="en-GB" sz="1600" dirty="0"/>
              <a:t>which shows </a:t>
            </a:r>
            <a:r>
              <a:rPr lang="en-GB" sz="1600" b="1" dirty="0"/>
              <a:t>generally secure knowledge and understanding</a:t>
            </a:r>
            <a:r>
              <a:rPr lang="en-GB" sz="1600" dirty="0"/>
              <a:t> of how the Social Services and Well-being (Wales) Act 2014 provides outcome-focussed care and the </a:t>
            </a:r>
            <a:r>
              <a:rPr lang="en-GB" sz="1600" b="1" dirty="0"/>
              <a:t>importance</a:t>
            </a:r>
            <a:r>
              <a:rPr lang="en-GB" sz="1600" dirty="0"/>
              <a:t> of outcome-focussed care in meeting the needs of adults.</a:t>
            </a:r>
          </a:p>
          <a:p>
            <a:r>
              <a:rPr lang="en-GB" sz="1600" dirty="0"/>
              <a:t>A </a:t>
            </a:r>
            <a:r>
              <a:rPr lang="en-GB" sz="1600" b="1" dirty="0"/>
              <a:t>generally secure grasp </a:t>
            </a:r>
            <a:r>
              <a:rPr lang="en-GB" sz="1600" dirty="0"/>
              <a:t>of how outcome-focussed care can be </a:t>
            </a:r>
            <a:r>
              <a:rPr lang="en-GB" sz="1600" b="1" dirty="0"/>
              <a:t>applied</a:t>
            </a:r>
            <a:r>
              <a:rPr lang="en-GB" sz="1600" dirty="0"/>
              <a:t> in order to meet physical, intellectual/cognitive, language, emotional and social needs </a:t>
            </a:r>
            <a:r>
              <a:rPr lang="en-GB" sz="1600" b="1" dirty="0"/>
              <a:t>including the possible effects</a:t>
            </a:r>
            <a:r>
              <a:rPr lang="en-GB" sz="1600" dirty="0"/>
              <a:t> if these needs are not met.</a:t>
            </a:r>
          </a:p>
          <a:p>
            <a:endParaRPr lang="en-GB" sz="1600" dirty="0"/>
          </a:p>
          <a:p>
            <a:r>
              <a:rPr lang="en-GB" sz="1600" u="sng" dirty="0"/>
              <a:t>1 - 2 marks</a:t>
            </a:r>
            <a:r>
              <a:rPr lang="en-GB" sz="1600" dirty="0"/>
              <a:t>:</a:t>
            </a:r>
          </a:p>
          <a:p>
            <a:r>
              <a:rPr lang="en-GB" sz="1600" dirty="0"/>
              <a:t>A </a:t>
            </a:r>
            <a:r>
              <a:rPr lang="en-GB" sz="1600" b="1" dirty="0"/>
              <a:t>basic explanation </a:t>
            </a:r>
            <a:r>
              <a:rPr lang="en-GB" sz="1600" dirty="0"/>
              <a:t>which shows </a:t>
            </a:r>
            <a:r>
              <a:rPr lang="en-GB" sz="1600" b="1" dirty="0"/>
              <a:t>some knowledge and understanding </a:t>
            </a:r>
            <a:r>
              <a:rPr lang="en-GB" sz="1600" dirty="0"/>
              <a:t>of the importance of outcome-focussed care in meeting the needs of adults.</a:t>
            </a:r>
          </a:p>
          <a:p>
            <a:r>
              <a:rPr lang="en-GB" sz="1600" b="1" dirty="0"/>
              <a:t>Some grasp </a:t>
            </a:r>
            <a:r>
              <a:rPr lang="en-GB" sz="1600" dirty="0"/>
              <a:t>of how outcome-focussed care can be applied in order to meet </a:t>
            </a:r>
            <a:r>
              <a:rPr lang="en-GB" sz="1600" b="1" dirty="0"/>
              <a:t>some needs</a:t>
            </a:r>
            <a:r>
              <a:rPr lang="en-GB" sz="1600" dirty="0"/>
              <a:t>.</a:t>
            </a:r>
          </a:p>
        </p:txBody>
      </p:sp>
      <p:sp>
        <p:nvSpPr>
          <p:cNvPr id="4" name="Rectangle 3">
            <a:extLst>
              <a:ext uri="{FF2B5EF4-FFF2-40B4-BE49-F238E27FC236}">
                <a16:creationId xmlns:a16="http://schemas.microsoft.com/office/drawing/2014/main" id="{8B1E59ED-9F90-42D7-AE17-8600937670F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4004423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701A9355-D133-4B3F-A80A-8D03E68FDAD6}"/>
              </a:ext>
            </a:extLst>
          </p:cNvPr>
          <p:cNvGraphicFramePr/>
          <p:nvPr>
            <p:extLst>
              <p:ext uri="{D42A27DB-BD31-4B8C-83A1-F6EECF244321}">
                <p14:modId xmlns:p14="http://schemas.microsoft.com/office/powerpoint/2010/main" val="449417413"/>
              </p:ext>
            </p:extLst>
          </p:nvPr>
        </p:nvGraphicFramePr>
        <p:xfrm>
          <a:off x="489258" y="1275014"/>
          <a:ext cx="1121348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B2E76706-BC7A-4256-BE1F-562EEE6ADF8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886482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474A89D-E191-4452-90B4-22F656BAD39F}"/>
              </a:ext>
            </a:extLst>
          </p:cNvPr>
          <p:cNvSpPr txBox="1"/>
          <p:nvPr/>
        </p:nvSpPr>
        <p:spPr>
          <a:xfrm>
            <a:off x="416560" y="1483360"/>
            <a:ext cx="1632857" cy="1754326"/>
          </a:xfrm>
          <a:prstGeom prst="rect">
            <a:avLst/>
          </a:prstGeom>
          <a:gradFill>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p:spPr>
        <p:txBody>
          <a:bodyPr wrap="square" rtlCol="0">
            <a:spAutoFit/>
          </a:bodyPr>
          <a:lstStyle/>
          <a:p>
            <a:r>
              <a:rPr lang="en-GB" dirty="0"/>
              <a:t>Examples of how life transitions can affect care and support</a:t>
            </a:r>
          </a:p>
        </p:txBody>
      </p:sp>
      <p:graphicFrame>
        <p:nvGraphicFramePr>
          <p:cNvPr id="8" name="Diagram 7">
            <a:extLst>
              <a:ext uri="{FF2B5EF4-FFF2-40B4-BE49-F238E27FC236}">
                <a16:creationId xmlns:a16="http://schemas.microsoft.com/office/drawing/2014/main" id="{EBC136A6-43E5-4150-B5A1-6FD2A82EF68D}"/>
              </a:ext>
            </a:extLst>
          </p:cNvPr>
          <p:cNvGraphicFramePr/>
          <p:nvPr>
            <p:extLst>
              <p:ext uri="{D42A27DB-BD31-4B8C-83A1-F6EECF244321}">
                <p14:modId xmlns:p14="http://schemas.microsoft.com/office/powerpoint/2010/main" val="464040487"/>
              </p:ext>
            </p:extLst>
          </p:nvPr>
        </p:nvGraphicFramePr>
        <p:xfrm>
          <a:off x="2275840" y="1483360"/>
          <a:ext cx="9499600" cy="5009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Picture 9" descr="A picture containing text, sign, outdoor, sky&#10;&#10;Description automatically generated">
            <a:extLst>
              <a:ext uri="{FF2B5EF4-FFF2-40B4-BE49-F238E27FC236}">
                <a16:creationId xmlns:a16="http://schemas.microsoft.com/office/drawing/2014/main" id="{EAAC0CE2-B407-4B7B-A9D2-6F3F571086B2}"/>
              </a:ext>
            </a:extLst>
          </p:cNvPr>
          <p:cNvPicPr>
            <a:picLocks noChangeAspect="1"/>
          </p:cNvPicPr>
          <p:nvPr/>
        </p:nvPicPr>
        <p:blipFill>
          <a:blip r:embed="rId7"/>
          <a:stretch>
            <a:fillRect/>
          </a:stretch>
        </p:blipFill>
        <p:spPr>
          <a:xfrm>
            <a:off x="337637" y="3791047"/>
            <a:ext cx="1790701" cy="1295545"/>
          </a:xfrm>
          <a:prstGeom prst="rect">
            <a:avLst/>
          </a:prstGeom>
        </p:spPr>
      </p:pic>
      <p:sp>
        <p:nvSpPr>
          <p:cNvPr id="9" name="Rectangle 8">
            <a:extLst>
              <a:ext uri="{FF2B5EF4-FFF2-40B4-BE49-F238E27FC236}">
                <a16:creationId xmlns:a16="http://schemas.microsoft.com/office/drawing/2014/main" id="{B954F918-C31E-4AE5-AD48-8965B677FB9F}"/>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526528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63179B9-3BD3-4706-8555-C6DA77E58C98}"/>
              </a:ext>
            </a:extLst>
          </p:cNvPr>
          <p:cNvSpPr txBox="1"/>
          <p:nvPr/>
        </p:nvSpPr>
        <p:spPr>
          <a:xfrm>
            <a:off x="379841" y="1410355"/>
            <a:ext cx="11276540" cy="4201150"/>
          </a:xfrm>
          <a:prstGeom prst="rect">
            <a:avLst/>
          </a:prstGeom>
          <a:noFill/>
        </p:spPr>
        <p:txBody>
          <a:bodyPr wrap="square" rtlCol="0">
            <a:spAutoFit/>
          </a:bodyPr>
          <a:lstStyle/>
          <a:p>
            <a:r>
              <a:rPr lang="en-GB" b="1" dirty="0"/>
              <a:t>Assessment criteria – Task 1 (b) (i)</a:t>
            </a:r>
          </a:p>
          <a:p>
            <a:r>
              <a:rPr lang="en-GB" dirty="0"/>
              <a:t>Describe the types of transitions, life experiences and life changes that an adult may experience	</a:t>
            </a:r>
            <a:r>
              <a:rPr lang="en-GB" b="1" dirty="0"/>
              <a:t>[6 marks]</a:t>
            </a:r>
          </a:p>
          <a:p>
            <a:endParaRPr lang="en-GB" b="1" dirty="0"/>
          </a:p>
          <a:p>
            <a:pPr>
              <a:spcAft>
                <a:spcPts val="600"/>
              </a:spcAft>
            </a:pPr>
            <a:r>
              <a:rPr lang="en-GB" u="sng" dirty="0"/>
              <a:t>5 - 6 marks</a:t>
            </a:r>
            <a:r>
              <a:rPr lang="en-GB" dirty="0"/>
              <a:t>:</a:t>
            </a:r>
          </a:p>
          <a:p>
            <a:r>
              <a:rPr lang="en-GB" dirty="0"/>
              <a:t>A </a:t>
            </a:r>
            <a:r>
              <a:rPr lang="en-GB" b="1" dirty="0"/>
              <a:t>very good </a:t>
            </a:r>
            <a:r>
              <a:rPr lang="en-GB" dirty="0"/>
              <a:t>description which shows </a:t>
            </a:r>
            <a:r>
              <a:rPr lang="en-GB" b="1" dirty="0"/>
              <a:t>thorough knowledge and understanding </a:t>
            </a:r>
            <a:r>
              <a:rPr lang="en-GB" dirty="0"/>
              <a:t>of </a:t>
            </a:r>
            <a:r>
              <a:rPr lang="en-GB" b="1" dirty="0"/>
              <a:t>a range </a:t>
            </a:r>
            <a:r>
              <a:rPr lang="en-GB" dirty="0"/>
              <a:t>of transitions, life experiences </a:t>
            </a:r>
            <a:r>
              <a:rPr lang="en-GB" b="1" dirty="0"/>
              <a:t>and</a:t>
            </a:r>
            <a:r>
              <a:rPr lang="en-GB" dirty="0"/>
              <a:t> life changes that an adult may experience.</a:t>
            </a:r>
          </a:p>
          <a:p>
            <a:endParaRPr lang="en-GB" dirty="0"/>
          </a:p>
          <a:p>
            <a:pPr>
              <a:spcAft>
                <a:spcPts val="600"/>
              </a:spcAft>
            </a:pPr>
            <a:r>
              <a:rPr lang="en-GB" u="sng" dirty="0"/>
              <a:t>3 - 4 marks</a:t>
            </a:r>
            <a:r>
              <a:rPr lang="en-GB" dirty="0"/>
              <a:t>:</a:t>
            </a:r>
          </a:p>
          <a:p>
            <a:r>
              <a:rPr lang="en-GB" dirty="0"/>
              <a:t>A </a:t>
            </a:r>
            <a:r>
              <a:rPr lang="en-GB" b="1" dirty="0"/>
              <a:t>good </a:t>
            </a:r>
            <a:r>
              <a:rPr lang="en-GB" dirty="0"/>
              <a:t>description which shows </a:t>
            </a:r>
            <a:r>
              <a:rPr lang="en-GB" b="1" dirty="0"/>
              <a:t>generally secure knowledge and understanding </a:t>
            </a:r>
            <a:r>
              <a:rPr lang="en-GB" dirty="0"/>
              <a:t>of transitions, life experiences </a:t>
            </a:r>
            <a:r>
              <a:rPr lang="en-GB" b="1" dirty="0"/>
              <a:t>and/or </a:t>
            </a:r>
            <a:r>
              <a:rPr lang="en-GB" dirty="0"/>
              <a:t>life changes that an adult may experience.</a:t>
            </a:r>
          </a:p>
          <a:p>
            <a:endParaRPr lang="en-GB" dirty="0"/>
          </a:p>
          <a:p>
            <a:pPr>
              <a:spcAft>
                <a:spcPts val="600"/>
              </a:spcAft>
            </a:pPr>
            <a:r>
              <a:rPr lang="en-GB" u="sng" dirty="0"/>
              <a:t>1 - 2 marks</a:t>
            </a:r>
            <a:r>
              <a:rPr lang="en-GB" dirty="0"/>
              <a:t>:</a:t>
            </a:r>
          </a:p>
          <a:p>
            <a:r>
              <a:rPr lang="en-GB" dirty="0"/>
              <a:t>A </a:t>
            </a:r>
            <a:r>
              <a:rPr lang="en-GB" b="1" dirty="0"/>
              <a:t>basic </a:t>
            </a:r>
            <a:r>
              <a:rPr lang="en-GB" dirty="0"/>
              <a:t>description which shows </a:t>
            </a:r>
            <a:r>
              <a:rPr lang="en-GB" b="1" dirty="0"/>
              <a:t>some knowledge and understanding</a:t>
            </a:r>
            <a:r>
              <a:rPr lang="en-GB" dirty="0"/>
              <a:t> of transitions, life experiences </a:t>
            </a:r>
            <a:r>
              <a:rPr lang="en-GB" b="1" dirty="0"/>
              <a:t>or</a:t>
            </a:r>
            <a:r>
              <a:rPr lang="en-GB" dirty="0"/>
              <a:t> life changes that an adult may experience.</a:t>
            </a:r>
          </a:p>
        </p:txBody>
      </p:sp>
      <p:sp>
        <p:nvSpPr>
          <p:cNvPr id="6" name="Rectangle 5">
            <a:extLst>
              <a:ext uri="{FF2B5EF4-FFF2-40B4-BE49-F238E27FC236}">
                <a16:creationId xmlns:a16="http://schemas.microsoft.com/office/drawing/2014/main" id="{32576226-FDB5-4B93-96A6-77BD6E2420FE}"/>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18865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63179B9-3BD3-4706-8555-C6DA77E58C98}"/>
              </a:ext>
            </a:extLst>
          </p:cNvPr>
          <p:cNvSpPr txBox="1"/>
          <p:nvPr/>
        </p:nvSpPr>
        <p:spPr>
          <a:xfrm>
            <a:off x="379841" y="1217315"/>
            <a:ext cx="11276540" cy="5763116"/>
          </a:xfrm>
          <a:prstGeom prst="rect">
            <a:avLst/>
          </a:prstGeom>
          <a:noFill/>
        </p:spPr>
        <p:txBody>
          <a:bodyPr wrap="square" rtlCol="0">
            <a:spAutoFit/>
          </a:bodyPr>
          <a:lstStyle/>
          <a:p>
            <a:r>
              <a:rPr lang="en-GB" sz="1550" b="1" dirty="0"/>
              <a:t>Assessment criteria – Task 1 (b) (ii)</a:t>
            </a:r>
          </a:p>
          <a:p>
            <a:r>
              <a:rPr lang="en-GB" sz="1550" dirty="0"/>
              <a:t>Explain how these affect the care and support needs of adults in the setting of your choice</a:t>
            </a:r>
            <a:r>
              <a:rPr lang="en-GB" sz="1550" b="1" dirty="0"/>
              <a:t>					[8 marks]</a:t>
            </a:r>
          </a:p>
          <a:p>
            <a:endParaRPr lang="en-GB" sz="1200" b="1" dirty="0"/>
          </a:p>
          <a:p>
            <a:r>
              <a:rPr lang="en-GB" sz="1550" u="sng" dirty="0"/>
              <a:t>7 – 8 marks</a:t>
            </a:r>
            <a:r>
              <a:rPr lang="en-GB" sz="1550" dirty="0"/>
              <a:t>:</a:t>
            </a:r>
          </a:p>
          <a:p>
            <a:r>
              <a:rPr lang="en-GB" sz="1550" dirty="0"/>
              <a:t>An </a:t>
            </a:r>
            <a:r>
              <a:rPr lang="en-GB" sz="1550" b="1" dirty="0"/>
              <a:t>excellent explanation </a:t>
            </a:r>
            <a:r>
              <a:rPr lang="en-GB" sz="1550" dirty="0"/>
              <a:t>which shows </a:t>
            </a:r>
            <a:r>
              <a:rPr lang="en-GB" sz="1550" b="1" dirty="0"/>
              <a:t>thorough application of knowledge and understanding </a:t>
            </a:r>
            <a:r>
              <a:rPr lang="en-GB" sz="1550" dirty="0"/>
              <a:t>to explain the potential effects of </a:t>
            </a:r>
            <a:r>
              <a:rPr lang="en-GB" sz="1550" b="1" dirty="0"/>
              <a:t>a range </a:t>
            </a:r>
            <a:r>
              <a:rPr lang="en-GB" sz="1550" dirty="0"/>
              <a:t>of transitions, life experiences, and changes on the care </a:t>
            </a:r>
            <a:r>
              <a:rPr lang="en-GB" sz="1550" b="1" dirty="0"/>
              <a:t>and </a:t>
            </a:r>
            <a:r>
              <a:rPr lang="en-GB" sz="1550" dirty="0"/>
              <a:t>support needs of adults; and a </a:t>
            </a:r>
            <a:r>
              <a:rPr lang="en-GB" sz="1550" b="1" dirty="0"/>
              <a:t>confident grasp </a:t>
            </a:r>
            <a:r>
              <a:rPr lang="en-GB" sz="1550" dirty="0"/>
              <a:t>of the relationship between transitions and major life changes, and the potential impact on care </a:t>
            </a:r>
            <a:r>
              <a:rPr lang="en-GB" sz="1550" b="1" dirty="0"/>
              <a:t>and </a:t>
            </a:r>
            <a:r>
              <a:rPr lang="en-GB" sz="1550" dirty="0"/>
              <a:t>support in the setting of choice.</a:t>
            </a:r>
          </a:p>
          <a:p>
            <a:endParaRPr lang="en-GB" sz="1200" dirty="0"/>
          </a:p>
          <a:p>
            <a:r>
              <a:rPr lang="en-GB" sz="1550" u="sng" dirty="0"/>
              <a:t>5 – 6 marks:</a:t>
            </a:r>
          </a:p>
          <a:p>
            <a:r>
              <a:rPr lang="en-GB" sz="1550" dirty="0"/>
              <a:t>A </a:t>
            </a:r>
            <a:r>
              <a:rPr lang="en-GB" sz="1550" b="1" dirty="0"/>
              <a:t>good </a:t>
            </a:r>
            <a:r>
              <a:rPr lang="en-GB" sz="1550" dirty="0"/>
              <a:t>explanation which shows </a:t>
            </a:r>
            <a:r>
              <a:rPr lang="en-GB" sz="1550" b="1" dirty="0"/>
              <a:t>generally secure </a:t>
            </a:r>
            <a:r>
              <a:rPr lang="en-GB" sz="1550" dirty="0"/>
              <a:t>application of knowledge and understanding to explain the potential effects of a range of transitions, life experiences, </a:t>
            </a:r>
            <a:r>
              <a:rPr lang="en-GB" sz="1550" b="1" dirty="0"/>
              <a:t>and/or </a:t>
            </a:r>
            <a:r>
              <a:rPr lang="en-GB" sz="1550" dirty="0"/>
              <a:t>changes on the care </a:t>
            </a:r>
            <a:r>
              <a:rPr lang="en-GB" sz="1550" b="1" dirty="0"/>
              <a:t>and/or </a:t>
            </a:r>
            <a:r>
              <a:rPr lang="en-GB" sz="1550" dirty="0"/>
              <a:t>support needs of adults; and a </a:t>
            </a:r>
            <a:r>
              <a:rPr lang="en-GB" sz="1550" b="1" dirty="0"/>
              <a:t>generally secure grasp </a:t>
            </a:r>
            <a:r>
              <a:rPr lang="en-GB" sz="1550" dirty="0"/>
              <a:t>of the relationship between transitions and major life changes, and the potential impact on care </a:t>
            </a:r>
            <a:r>
              <a:rPr lang="en-GB" sz="1550" b="1" dirty="0"/>
              <a:t>and/or </a:t>
            </a:r>
            <a:r>
              <a:rPr lang="en-GB" sz="1550" dirty="0"/>
              <a:t>support in the setting of choice.</a:t>
            </a:r>
          </a:p>
          <a:p>
            <a:endParaRPr lang="en-GB" sz="1200" dirty="0"/>
          </a:p>
          <a:p>
            <a:r>
              <a:rPr lang="en-GB" sz="1550" u="sng" dirty="0"/>
              <a:t>3 – 4 marks:</a:t>
            </a:r>
          </a:p>
          <a:p>
            <a:r>
              <a:rPr lang="en-GB" sz="1550" dirty="0"/>
              <a:t>A </a:t>
            </a:r>
            <a:r>
              <a:rPr lang="en-GB" sz="1550" b="1" dirty="0"/>
              <a:t>basic </a:t>
            </a:r>
            <a:r>
              <a:rPr lang="en-GB" sz="1550" dirty="0"/>
              <a:t>explanation which shows </a:t>
            </a:r>
            <a:r>
              <a:rPr lang="en-GB" sz="1550" b="1" dirty="0"/>
              <a:t>some application of knowledge and understanding </a:t>
            </a:r>
            <a:r>
              <a:rPr lang="en-GB" sz="1550" dirty="0"/>
              <a:t>to explain the potential effects of transitions, life experiences, and changes on the care </a:t>
            </a:r>
            <a:r>
              <a:rPr lang="en-GB" sz="1550" b="1" dirty="0"/>
              <a:t>and/or </a:t>
            </a:r>
            <a:r>
              <a:rPr lang="en-GB" sz="1550" dirty="0"/>
              <a:t>support needs of adults; and </a:t>
            </a:r>
            <a:r>
              <a:rPr lang="en-GB" sz="1550" b="1" dirty="0"/>
              <a:t>some grasp </a:t>
            </a:r>
            <a:r>
              <a:rPr lang="en-GB" sz="1550" dirty="0"/>
              <a:t>of the relationship between transitions </a:t>
            </a:r>
            <a:r>
              <a:rPr lang="en-GB" sz="1550" b="1" dirty="0"/>
              <a:t>and/or </a:t>
            </a:r>
            <a:r>
              <a:rPr lang="en-GB" sz="1550" dirty="0"/>
              <a:t>major life changes, and the potential impact on care </a:t>
            </a:r>
            <a:r>
              <a:rPr lang="en-GB" sz="1550" b="1" dirty="0"/>
              <a:t>or</a:t>
            </a:r>
            <a:r>
              <a:rPr lang="en-GB" sz="1550" dirty="0"/>
              <a:t> support in the setting of choice.</a:t>
            </a:r>
          </a:p>
          <a:p>
            <a:endParaRPr lang="en-GB" sz="1200" dirty="0"/>
          </a:p>
          <a:p>
            <a:r>
              <a:rPr lang="en-GB" sz="1550" u="sng" dirty="0"/>
              <a:t>1 – 2 marks</a:t>
            </a:r>
            <a:r>
              <a:rPr lang="en-GB" sz="1550" dirty="0"/>
              <a:t>:</a:t>
            </a:r>
          </a:p>
          <a:p>
            <a:r>
              <a:rPr lang="en-GB" sz="1550" dirty="0"/>
              <a:t>A </a:t>
            </a:r>
            <a:r>
              <a:rPr lang="en-GB" sz="1550" b="1" dirty="0"/>
              <a:t>limited explanation </a:t>
            </a:r>
            <a:r>
              <a:rPr lang="en-GB" sz="1550" dirty="0"/>
              <a:t>which shows </a:t>
            </a:r>
            <a:r>
              <a:rPr lang="en-GB" sz="1550" b="1" dirty="0"/>
              <a:t>limited application </a:t>
            </a:r>
            <a:r>
              <a:rPr lang="en-GB" sz="1550" dirty="0"/>
              <a:t>of knowledge and understanding to explain the potential effects of a range of transitions, life experiences, </a:t>
            </a:r>
            <a:r>
              <a:rPr lang="en-GB" sz="1550" b="1" dirty="0"/>
              <a:t>or</a:t>
            </a:r>
            <a:r>
              <a:rPr lang="en-GB" sz="1550" dirty="0"/>
              <a:t> changes on the care and/or support needs of adults; </a:t>
            </a:r>
            <a:r>
              <a:rPr lang="en-GB" sz="1550" b="1" dirty="0"/>
              <a:t>little grasp </a:t>
            </a:r>
            <a:r>
              <a:rPr lang="en-GB" sz="1550" dirty="0"/>
              <a:t>of the relationship between transitions </a:t>
            </a:r>
            <a:r>
              <a:rPr lang="en-GB" sz="1550" b="1" dirty="0"/>
              <a:t>or</a:t>
            </a:r>
            <a:r>
              <a:rPr lang="en-GB" sz="1550" dirty="0"/>
              <a:t> major life changes, and the potential impact on care </a:t>
            </a:r>
            <a:r>
              <a:rPr lang="en-GB" sz="1550" b="1" dirty="0"/>
              <a:t>or</a:t>
            </a:r>
            <a:r>
              <a:rPr lang="en-GB" sz="1550" dirty="0"/>
              <a:t> support.</a:t>
            </a:r>
          </a:p>
        </p:txBody>
      </p:sp>
      <p:sp>
        <p:nvSpPr>
          <p:cNvPr id="5" name="Rectangle 4">
            <a:extLst>
              <a:ext uri="{FF2B5EF4-FFF2-40B4-BE49-F238E27FC236}">
                <a16:creationId xmlns:a16="http://schemas.microsoft.com/office/drawing/2014/main" id="{6703C384-04CB-4215-8259-0D4806190A0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57325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52A46A-4284-4307-9E12-008F0EC7D77A}"/>
              </a:ext>
            </a:extLst>
          </p:cNvPr>
          <p:cNvSpPr txBox="1"/>
          <p:nvPr/>
        </p:nvSpPr>
        <p:spPr>
          <a:xfrm>
            <a:off x="326995" y="1293875"/>
            <a:ext cx="6942338" cy="369332"/>
          </a:xfrm>
          <a:prstGeom prst="rect">
            <a:avLst/>
          </a:prstGeom>
          <a:noFill/>
        </p:spPr>
        <p:txBody>
          <a:bodyPr wrap="square" rtlCol="0">
            <a:spAutoFit/>
          </a:bodyPr>
          <a:lstStyle/>
          <a:p>
            <a:r>
              <a:rPr lang="en-GB" b="1" dirty="0"/>
              <a:t>(c)  Types and purpose of assessment</a:t>
            </a:r>
          </a:p>
        </p:txBody>
      </p:sp>
      <p:sp>
        <p:nvSpPr>
          <p:cNvPr id="2" name="TextBox 1">
            <a:extLst>
              <a:ext uri="{FF2B5EF4-FFF2-40B4-BE49-F238E27FC236}">
                <a16:creationId xmlns:a16="http://schemas.microsoft.com/office/drawing/2014/main" id="{D67A1D08-866B-4D0D-8F1D-AAEC357FF7B8}"/>
              </a:ext>
            </a:extLst>
          </p:cNvPr>
          <p:cNvSpPr txBox="1"/>
          <p:nvPr/>
        </p:nvSpPr>
        <p:spPr>
          <a:xfrm>
            <a:off x="3619943" y="4290831"/>
            <a:ext cx="4752252" cy="2308324"/>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b="1" dirty="0"/>
              <a:t>“What Matters</a:t>
            </a:r>
            <a:r>
              <a:rPr lang="en-GB" dirty="0"/>
              <a:t>” (Social Care Wales) strategy: a way of carrying out assessment focussing on each individual’s well-being and the best way to support them. What Matters conversations ask questions such as “How do you want to live your life? What barriers prevent this happening? And what support do you need to overcome these barriers?”</a:t>
            </a:r>
          </a:p>
        </p:txBody>
      </p:sp>
      <p:sp>
        <p:nvSpPr>
          <p:cNvPr id="3" name="TextBox 2">
            <a:extLst>
              <a:ext uri="{FF2B5EF4-FFF2-40B4-BE49-F238E27FC236}">
                <a16:creationId xmlns:a16="http://schemas.microsoft.com/office/drawing/2014/main" id="{E86AED63-CA70-4C2B-8156-6A9CA1550069}"/>
              </a:ext>
            </a:extLst>
          </p:cNvPr>
          <p:cNvSpPr txBox="1"/>
          <p:nvPr/>
        </p:nvSpPr>
        <p:spPr>
          <a:xfrm>
            <a:off x="436508" y="1893972"/>
            <a:ext cx="2982897" cy="1477328"/>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dirty="0"/>
              <a:t>Look at the </a:t>
            </a:r>
            <a:r>
              <a:rPr lang="en-GB" b="1" dirty="0"/>
              <a:t>Social Services and Well-being (Wales) Act 2014 regulations </a:t>
            </a:r>
            <a:r>
              <a:rPr lang="en-GB" dirty="0"/>
              <a:t>for assessment.</a:t>
            </a:r>
          </a:p>
        </p:txBody>
      </p:sp>
      <p:sp>
        <p:nvSpPr>
          <p:cNvPr id="5" name="TextBox 4">
            <a:extLst>
              <a:ext uri="{FF2B5EF4-FFF2-40B4-BE49-F238E27FC236}">
                <a16:creationId xmlns:a16="http://schemas.microsoft.com/office/drawing/2014/main" id="{9E5AFDB8-C0A8-4644-820A-DFC3B763BCCB}"/>
              </a:ext>
            </a:extLst>
          </p:cNvPr>
          <p:cNvSpPr txBox="1"/>
          <p:nvPr/>
        </p:nvSpPr>
        <p:spPr>
          <a:xfrm>
            <a:off x="436508" y="3730541"/>
            <a:ext cx="2402078" cy="2862322"/>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dirty="0"/>
              <a:t>Assessments can be face-to-face, online or by telephone. An individual can be assessed on their own or supported by a friend, family member, advocate or health/social care professional.</a:t>
            </a:r>
          </a:p>
        </p:txBody>
      </p:sp>
      <p:sp>
        <p:nvSpPr>
          <p:cNvPr id="7" name="TextBox 6">
            <a:extLst>
              <a:ext uri="{FF2B5EF4-FFF2-40B4-BE49-F238E27FC236}">
                <a16:creationId xmlns:a16="http://schemas.microsoft.com/office/drawing/2014/main" id="{1525D133-75D1-4B52-9887-90A4B1E8EE81}"/>
              </a:ext>
            </a:extLst>
          </p:cNvPr>
          <p:cNvSpPr txBox="1"/>
          <p:nvPr/>
        </p:nvSpPr>
        <p:spPr>
          <a:xfrm>
            <a:off x="7827909" y="1783988"/>
            <a:ext cx="3425017" cy="2308324"/>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dirty="0"/>
              <a:t>A </a:t>
            </a:r>
            <a:r>
              <a:rPr lang="en-GB" b="1" dirty="0"/>
              <a:t>good assessment </a:t>
            </a:r>
            <a:r>
              <a:rPr lang="en-GB" dirty="0"/>
              <a:t>should be patient-focussed with the individual treated as an equal partner in conversations. There should be the opportunity for those providing and those receiving services to share equal responsibility.</a:t>
            </a:r>
          </a:p>
        </p:txBody>
      </p:sp>
      <p:sp>
        <p:nvSpPr>
          <p:cNvPr id="8" name="TextBox 7">
            <a:extLst>
              <a:ext uri="{FF2B5EF4-FFF2-40B4-BE49-F238E27FC236}">
                <a16:creationId xmlns:a16="http://schemas.microsoft.com/office/drawing/2014/main" id="{7AE0927E-57B9-4F4D-91C7-DB4E39A43198}"/>
              </a:ext>
            </a:extLst>
          </p:cNvPr>
          <p:cNvSpPr txBox="1"/>
          <p:nvPr/>
        </p:nvSpPr>
        <p:spPr>
          <a:xfrm>
            <a:off x="3612353" y="1795346"/>
            <a:ext cx="3698746" cy="2308324"/>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dirty="0"/>
              <a:t>The </a:t>
            </a:r>
            <a:r>
              <a:rPr lang="en-GB" b="1" dirty="0"/>
              <a:t>purpose</a:t>
            </a:r>
            <a:r>
              <a:rPr lang="en-GB" dirty="0"/>
              <a:t> of an assessment is to meet the needs of an individual. The Local Authority has a duty to meet individual needs and also the needs of carers. This could be health services, social and </a:t>
            </a:r>
            <a:r>
              <a:rPr lang="en-GB" dirty="0" err="1"/>
              <a:t>domicilary</a:t>
            </a:r>
            <a:r>
              <a:rPr lang="en-GB" dirty="0"/>
              <a:t> care, and aids and adaptations for independent living.</a:t>
            </a:r>
          </a:p>
        </p:txBody>
      </p:sp>
      <p:sp>
        <p:nvSpPr>
          <p:cNvPr id="10" name="TextBox 9">
            <a:extLst>
              <a:ext uri="{FF2B5EF4-FFF2-40B4-BE49-F238E27FC236}">
                <a16:creationId xmlns:a16="http://schemas.microsoft.com/office/drawing/2014/main" id="{F1AE668D-7007-4B57-AEB6-12752AB5D31F}"/>
              </a:ext>
            </a:extLst>
          </p:cNvPr>
          <p:cNvSpPr txBox="1"/>
          <p:nvPr/>
        </p:nvSpPr>
        <p:spPr>
          <a:xfrm>
            <a:off x="8738855" y="4290831"/>
            <a:ext cx="2949500" cy="2308324"/>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b="1" dirty="0"/>
              <a:t>Care plans</a:t>
            </a:r>
            <a:r>
              <a:rPr lang="en-GB" dirty="0"/>
              <a:t>: these are a requirement following assessment and should be regularly reviewed as needs change. Care plan template: </a:t>
            </a:r>
            <a:r>
              <a:rPr lang="en-GB" dirty="0">
                <a:hlinkClick r:id="rId2"/>
              </a:rPr>
              <a:t>Care and treatment plan template | GOV.WALES</a:t>
            </a:r>
            <a:endParaRPr lang="en-GB" dirty="0"/>
          </a:p>
        </p:txBody>
      </p:sp>
      <p:sp>
        <p:nvSpPr>
          <p:cNvPr id="11" name="Rectangle 10">
            <a:extLst>
              <a:ext uri="{FF2B5EF4-FFF2-40B4-BE49-F238E27FC236}">
                <a16:creationId xmlns:a16="http://schemas.microsoft.com/office/drawing/2014/main" id="{6F7BCF74-7021-4CE5-AFC9-04C8CE46A063}"/>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444275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58758B9-C710-4081-ABB4-9B4EBE121010}"/>
              </a:ext>
            </a:extLst>
          </p:cNvPr>
          <p:cNvSpPr txBox="1"/>
          <p:nvPr/>
        </p:nvSpPr>
        <p:spPr>
          <a:xfrm>
            <a:off x="379841" y="1293949"/>
            <a:ext cx="11333188" cy="5447645"/>
          </a:xfrm>
          <a:prstGeom prst="rect">
            <a:avLst/>
          </a:prstGeom>
          <a:noFill/>
        </p:spPr>
        <p:txBody>
          <a:bodyPr wrap="square" rtlCol="0">
            <a:spAutoFit/>
          </a:bodyPr>
          <a:lstStyle/>
          <a:p>
            <a:r>
              <a:rPr lang="en-GB" sz="1400" b="1" dirty="0"/>
              <a:t>Assessment criteria – Task 1 (c)</a:t>
            </a:r>
          </a:p>
          <a:p>
            <a:r>
              <a:rPr lang="en-GB" sz="1400" dirty="0"/>
              <a:t>Explain the types and purposes of assessment and how they may be used in the setting of your choice to provide appropriate, timely support to meet basic and specific needs of adults															</a:t>
            </a:r>
            <a:r>
              <a:rPr lang="en-GB" sz="1400" b="1" dirty="0"/>
              <a:t>[8 marks]</a:t>
            </a:r>
          </a:p>
          <a:p>
            <a:endParaRPr lang="en-GB" sz="1000" dirty="0"/>
          </a:p>
          <a:p>
            <a:r>
              <a:rPr lang="en-GB" sz="1400" u="sng" dirty="0"/>
              <a:t>7 - 8 marks</a:t>
            </a:r>
            <a:r>
              <a:rPr lang="en-GB" sz="1400" dirty="0"/>
              <a:t>:</a:t>
            </a:r>
          </a:p>
          <a:p>
            <a:r>
              <a:rPr lang="en-GB" sz="1400" dirty="0"/>
              <a:t>An </a:t>
            </a:r>
            <a:r>
              <a:rPr lang="en-GB" sz="1400" b="1" dirty="0"/>
              <a:t>excellent explanation </a:t>
            </a:r>
            <a:r>
              <a:rPr lang="en-GB" sz="1400" dirty="0"/>
              <a:t>which shows </a:t>
            </a:r>
            <a:r>
              <a:rPr lang="en-GB" sz="1400" b="1" dirty="0"/>
              <a:t>thorough knowledge and understanding </a:t>
            </a:r>
            <a:r>
              <a:rPr lang="en-GB" sz="1400" dirty="0"/>
              <a:t>of: the types and purpose of assessment, the five elements of assessment and the responsibilities of the local authority, how those assessments may be used to provide appropriate, timely support for adults.</a:t>
            </a:r>
          </a:p>
          <a:p>
            <a:r>
              <a:rPr lang="en-GB" sz="1400" dirty="0"/>
              <a:t>A </a:t>
            </a:r>
            <a:r>
              <a:rPr lang="en-GB" sz="1400" b="1" dirty="0"/>
              <a:t>confident grasp </a:t>
            </a:r>
            <a:r>
              <a:rPr lang="en-GB" sz="1400" dirty="0"/>
              <a:t>of the purpose of care and support plans and personal plans, and their outcomes in providing care and support.</a:t>
            </a:r>
          </a:p>
          <a:p>
            <a:endParaRPr lang="en-GB" sz="1000" dirty="0"/>
          </a:p>
          <a:p>
            <a:r>
              <a:rPr lang="en-GB" sz="1400" u="sng" dirty="0"/>
              <a:t>5 - 6 marks</a:t>
            </a:r>
            <a:r>
              <a:rPr lang="en-GB" sz="1400" dirty="0"/>
              <a:t>:</a:t>
            </a:r>
          </a:p>
          <a:p>
            <a:r>
              <a:rPr lang="en-GB" sz="1400" dirty="0"/>
              <a:t>A </a:t>
            </a:r>
            <a:r>
              <a:rPr lang="en-GB" sz="1400" b="1" dirty="0"/>
              <a:t>good explanation </a:t>
            </a:r>
            <a:r>
              <a:rPr lang="en-GB" sz="1400" dirty="0"/>
              <a:t>which shows </a:t>
            </a:r>
            <a:r>
              <a:rPr lang="en-GB" sz="1400" b="1" dirty="0"/>
              <a:t>generally secure knowledge and understanding </a:t>
            </a:r>
            <a:r>
              <a:rPr lang="en-GB" sz="1400" dirty="0"/>
              <a:t>of: the types and purpose of assessment, the five elements of assessment and the responsibilities of the local authority, how those assessments may be used to provide appropriate, timely support for adults.</a:t>
            </a:r>
          </a:p>
          <a:p>
            <a:r>
              <a:rPr lang="en-GB" sz="1400" dirty="0"/>
              <a:t>A </a:t>
            </a:r>
            <a:r>
              <a:rPr lang="en-GB" sz="1400" b="1" dirty="0"/>
              <a:t>generally secure grasp </a:t>
            </a:r>
            <a:r>
              <a:rPr lang="en-GB" sz="1400" dirty="0"/>
              <a:t>of the purpose of care and support plans and personal plans, and their outcomes in providing care and support.</a:t>
            </a:r>
          </a:p>
          <a:p>
            <a:endParaRPr lang="en-GB" sz="1000" dirty="0"/>
          </a:p>
          <a:p>
            <a:pPr marL="0" marR="0" lvl="0" indent="0" algn="l" defTabSz="457189" rtl="0" eaLnBrk="1" fontAlgn="auto" latinLnBrk="0" hangingPunct="1">
              <a:lnSpc>
                <a:spcPct val="100000"/>
              </a:lnSpc>
              <a:spcBef>
                <a:spcPts val="0"/>
              </a:spcBef>
              <a:spcAft>
                <a:spcPts val="0"/>
              </a:spcAft>
              <a:buClrTx/>
              <a:buSzTx/>
              <a:buFontTx/>
              <a:buNone/>
              <a:tabLst/>
              <a:defRPr/>
            </a:pPr>
            <a:r>
              <a:rPr lang="en-GB" sz="1400" u="sng" dirty="0"/>
              <a:t>3 - 4 marks</a:t>
            </a:r>
            <a:r>
              <a:rPr lang="en-GB" sz="1400" dirty="0"/>
              <a:t>:</a:t>
            </a:r>
          </a:p>
          <a:p>
            <a:pPr marL="0" marR="0" lvl="0" indent="0" algn="l" defTabSz="457189" rtl="0" eaLnBrk="1" fontAlgn="auto" latinLnBrk="0" hangingPunct="1">
              <a:lnSpc>
                <a:spcPct val="100000"/>
              </a:lnSpc>
              <a:spcBef>
                <a:spcPts val="0"/>
              </a:spcBef>
              <a:spcAft>
                <a:spcPts val="0"/>
              </a:spcAft>
              <a:buClrTx/>
              <a:buSzTx/>
              <a:buFontTx/>
              <a:buNone/>
              <a:tabLst/>
              <a:defRPr/>
            </a:pPr>
            <a:r>
              <a:rPr lang="en-GB" sz="1400" dirty="0">
                <a:solidFill>
                  <a:srgbClr val="140000"/>
                </a:solidFill>
                <a:latin typeface="Arial" panose="020B0604020202020204"/>
              </a:rPr>
              <a:t>A</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 </a:t>
            </a:r>
            <a:r>
              <a:rPr kumimoji="0" lang="en-GB" sz="1400" b="1" i="0" u="none" strike="noStrike" kern="1200" cap="none" spc="0" normalizeH="0" baseline="0" noProof="0" dirty="0">
                <a:ln>
                  <a:noFill/>
                </a:ln>
                <a:solidFill>
                  <a:srgbClr val="140000"/>
                </a:solidFill>
                <a:effectLst/>
                <a:uLnTx/>
                <a:uFillTx/>
                <a:latin typeface="Arial" panose="020B0604020202020204"/>
                <a:ea typeface="+mn-ea"/>
                <a:cs typeface="+mn-cs"/>
              </a:rPr>
              <a:t>basic explanation </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which shows </a:t>
            </a:r>
            <a:r>
              <a:rPr lang="en-GB" sz="1400" b="1" dirty="0">
                <a:solidFill>
                  <a:srgbClr val="140000"/>
                </a:solidFill>
                <a:latin typeface="Arial" panose="020B0604020202020204"/>
              </a:rPr>
              <a:t>some </a:t>
            </a:r>
            <a:r>
              <a:rPr kumimoji="0" lang="en-GB" sz="1400" b="1" i="0" u="none" strike="noStrike" kern="1200" cap="none" spc="0" normalizeH="0" baseline="0" noProof="0" dirty="0">
                <a:ln>
                  <a:noFill/>
                </a:ln>
                <a:solidFill>
                  <a:srgbClr val="140000"/>
                </a:solidFill>
                <a:effectLst/>
                <a:uLnTx/>
                <a:uFillTx/>
                <a:latin typeface="Arial" panose="020B0604020202020204"/>
                <a:ea typeface="+mn-ea"/>
                <a:cs typeface="+mn-cs"/>
              </a:rPr>
              <a:t>knowledge and understanding </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of: the types </a:t>
            </a:r>
            <a:r>
              <a:rPr kumimoji="0" lang="en-GB" sz="1400" b="1" i="0" u="none" strike="noStrike" kern="1200" cap="none" spc="0" normalizeH="0" baseline="0" noProof="0" dirty="0">
                <a:ln>
                  <a:noFill/>
                </a:ln>
                <a:solidFill>
                  <a:srgbClr val="140000"/>
                </a:solidFill>
                <a:effectLst/>
                <a:uLnTx/>
                <a:uFillTx/>
                <a:latin typeface="Arial" panose="020B0604020202020204"/>
                <a:ea typeface="+mn-ea"/>
                <a:cs typeface="+mn-cs"/>
              </a:rPr>
              <a:t>and/or </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purpose of assessment, the five elements of assessment </a:t>
            </a:r>
            <a:r>
              <a:rPr kumimoji="0" lang="en-GB" sz="1400" b="1" i="0" u="none" strike="noStrike" kern="1200" cap="none" spc="0" normalizeH="0" baseline="0" noProof="0" dirty="0">
                <a:ln>
                  <a:noFill/>
                </a:ln>
                <a:solidFill>
                  <a:srgbClr val="140000"/>
                </a:solidFill>
                <a:effectLst/>
                <a:uLnTx/>
                <a:uFillTx/>
                <a:latin typeface="Arial" panose="020B0604020202020204"/>
                <a:ea typeface="+mn-ea"/>
                <a:cs typeface="+mn-cs"/>
              </a:rPr>
              <a:t>or </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the responsibilities of the local authority, how those assessments may be used to provide appropriate </a:t>
            </a:r>
            <a:r>
              <a:rPr kumimoji="0" lang="en-GB" sz="1400" b="1" i="0" u="none" strike="noStrike" kern="1200" cap="none" spc="0" normalizeH="0" baseline="0" noProof="0" dirty="0">
                <a:ln>
                  <a:noFill/>
                </a:ln>
                <a:solidFill>
                  <a:srgbClr val="140000"/>
                </a:solidFill>
                <a:effectLst/>
                <a:uLnTx/>
                <a:uFillTx/>
                <a:latin typeface="Arial" panose="020B0604020202020204"/>
                <a:ea typeface="+mn-ea"/>
                <a:cs typeface="+mn-cs"/>
              </a:rPr>
              <a:t>or</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 timely support for adults.</a:t>
            </a:r>
          </a:p>
          <a:p>
            <a:pPr marL="0" marR="0" lvl="0" indent="0" algn="l" defTabSz="457189" rtl="0" eaLnBrk="1" fontAlgn="auto" latinLnBrk="0" hangingPunct="1">
              <a:lnSpc>
                <a:spcPct val="100000"/>
              </a:lnSpc>
              <a:spcBef>
                <a:spcPts val="0"/>
              </a:spcBef>
              <a:spcAft>
                <a:spcPts val="0"/>
              </a:spcAft>
              <a:buClrTx/>
              <a:buSzTx/>
              <a:buFontTx/>
              <a:buNone/>
              <a:tabLst/>
              <a:defRPr/>
            </a:pPr>
            <a:r>
              <a:rPr lang="en-GB" sz="1400" b="1" dirty="0">
                <a:solidFill>
                  <a:srgbClr val="140000"/>
                </a:solidFill>
                <a:latin typeface="Arial" panose="020B0604020202020204"/>
              </a:rPr>
              <a:t>Some </a:t>
            </a:r>
            <a:r>
              <a:rPr kumimoji="0" lang="en-GB" sz="1400" b="1" i="0" u="none" strike="noStrike" kern="1200" cap="none" spc="0" normalizeH="0" baseline="0" noProof="0" dirty="0">
                <a:ln>
                  <a:noFill/>
                </a:ln>
                <a:solidFill>
                  <a:srgbClr val="140000"/>
                </a:solidFill>
                <a:effectLst/>
                <a:uLnTx/>
                <a:uFillTx/>
                <a:latin typeface="Arial" panose="020B0604020202020204"/>
                <a:ea typeface="+mn-ea"/>
                <a:cs typeface="+mn-cs"/>
              </a:rPr>
              <a:t>grasp </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of the purpose of care and support plans </a:t>
            </a:r>
            <a:r>
              <a:rPr kumimoji="0" lang="en-GB" sz="1400" b="1" i="0" u="none" strike="noStrike" kern="1200" cap="none" spc="0" normalizeH="0" baseline="0" noProof="0" dirty="0">
                <a:ln>
                  <a:noFill/>
                </a:ln>
                <a:solidFill>
                  <a:srgbClr val="140000"/>
                </a:solidFill>
                <a:effectLst/>
                <a:uLnTx/>
                <a:uFillTx/>
                <a:latin typeface="Arial" panose="020B0604020202020204"/>
                <a:ea typeface="+mn-ea"/>
                <a:cs typeface="+mn-cs"/>
              </a:rPr>
              <a:t>and/or </a:t>
            </a:r>
            <a:r>
              <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rPr>
              <a:t>personal plans, and their outcomes in providing care and support.</a:t>
            </a:r>
          </a:p>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140000"/>
              </a:solidFill>
              <a:effectLst/>
              <a:uLnTx/>
              <a:uFillTx/>
              <a:latin typeface="Arial" panose="020B0604020202020204"/>
              <a:ea typeface="+mn-ea"/>
              <a:cs typeface="+mn-cs"/>
            </a:endParaRPr>
          </a:p>
          <a:p>
            <a:r>
              <a:rPr lang="en-GB" sz="1400" u="sng" dirty="0"/>
              <a:t>1 - 2 marks</a:t>
            </a:r>
            <a:r>
              <a:rPr lang="en-GB" sz="1400" dirty="0"/>
              <a:t>:</a:t>
            </a:r>
          </a:p>
          <a:p>
            <a:r>
              <a:rPr lang="en-GB" sz="1400" dirty="0"/>
              <a:t>A </a:t>
            </a:r>
            <a:r>
              <a:rPr lang="en-GB" sz="1400" b="1" dirty="0"/>
              <a:t>limited explanation </a:t>
            </a:r>
            <a:r>
              <a:rPr lang="en-GB" sz="1400" dirty="0"/>
              <a:t>which shows: </a:t>
            </a:r>
            <a:r>
              <a:rPr lang="en-GB" sz="1400" b="1" dirty="0"/>
              <a:t>little knowledge and understanding </a:t>
            </a:r>
            <a:r>
              <a:rPr lang="en-GB" sz="1400" dirty="0"/>
              <a:t>of the types </a:t>
            </a:r>
            <a:r>
              <a:rPr lang="en-GB" sz="1400" b="1" dirty="0"/>
              <a:t>or</a:t>
            </a:r>
            <a:r>
              <a:rPr lang="en-GB" sz="1400" dirty="0"/>
              <a:t> purpose of assessment; and how those assessments may be used to provide support.</a:t>
            </a:r>
          </a:p>
          <a:p>
            <a:r>
              <a:rPr lang="en-GB" sz="1400" b="1" dirty="0"/>
              <a:t>Little grasp </a:t>
            </a:r>
            <a:r>
              <a:rPr lang="en-GB" sz="1400" dirty="0"/>
              <a:t>of purpose of care and support plans </a:t>
            </a:r>
            <a:r>
              <a:rPr lang="en-GB" sz="1400" b="1" dirty="0"/>
              <a:t>or</a:t>
            </a:r>
            <a:r>
              <a:rPr lang="en-GB" sz="1400" dirty="0"/>
              <a:t> personal plans in providing care </a:t>
            </a:r>
            <a:r>
              <a:rPr lang="en-GB" sz="1400" b="1" dirty="0"/>
              <a:t>and/or </a:t>
            </a:r>
            <a:r>
              <a:rPr lang="en-GB" sz="1400" dirty="0"/>
              <a:t>support for the individual.</a:t>
            </a:r>
          </a:p>
        </p:txBody>
      </p:sp>
      <p:sp>
        <p:nvSpPr>
          <p:cNvPr id="6" name="Rectangle 5">
            <a:extLst>
              <a:ext uri="{FF2B5EF4-FFF2-40B4-BE49-F238E27FC236}">
                <a16:creationId xmlns:a16="http://schemas.microsoft.com/office/drawing/2014/main" id="{054BAF12-F101-488A-9BB5-1618F14D987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990763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CDF609-36E1-42BD-9355-41E4FDB8E593}"/>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8" name="Title 1">
            <a:extLst>
              <a:ext uri="{FF2B5EF4-FFF2-40B4-BE49-F238E27FC236}">
                <a16:creationId xmlns:a16="http://schemas.microsoft.com/office/drawing/2014/main" id="{3CA6A309-B1F7-415A-8FF8-ED364B8CF982}"/>
              </a:ext>
            </a:extLst>
          </p:cNvPr>
          <p:cNvSpPr txBox="1">
            <a:spLocks/>
          </p:cNvSpPr>
          <p:nvPr/>
        </p:nvSpPr>
        <p:spPr>
          <a:xfrm>
            <a:off x="379841" y="1313346"/>
            <a:ext cx="11354959" cy="179748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a:lstStyle>
          <a:p>
            <a:pPr algn="ctr"/>
            <a:r>
              <a:rPr lang="en-GB" sz="4000" b="1" dirty="0">
                <a:solidFill>
                  <a:schemeClr val="bg2">
                    <a:lumMod val="50000"/>
                  </a:schemeClr>
                </a:solidFill>
                <a:ea typeface="+mj-lt"/>
                <a:cs typeface="+mj-lt"/>
              </a:rPr>
              <a:t>Unit 6:</a:t>
            </a:r>
          </a:p>
          <a:p>
            <a:pPr algn="ctr"/>
            <a:r>
              <a:rPr lang="en-GB" sz="4000" b="1" dirty="0">
                <a:solidFill>
                  <a:schemeClr val="bg2">
                    <a:lumMod val="50000"/>
                  </a:schemeClr>
                </a:solidFill>
                <a:ea typeface="+mj-lt"/>
                <a:cs typeface="+mj-lt"/>
              </a:rPr>
              <a:t>Supporting adults to maintain health, well-being and resilience</a:t>
            </a:r>
            <a:endParaRPr lang="en-US" sz="4000" dirty="0">
              <a:solidFill>
                <a:schemeClr val="bg2">
                  <a:lumMod val="50000"/>
                </a:schemeClr>
              </a:solidFill>
              <a:ea typeface="+mj-lt"/>
              <a:cs typeface="+mj-lt"/>
            </a:endParaRPr>
          </a:p>
        </p:txBody>
      </p:sp>
      <p:sp>
        <p:nvSpPr>
          <p:cNvPr id="2" name="Rectangle 1">
            <a:extLst>
              <a:ext uri="{FF2B5EF4-FFF2-40B4-BE49-F238E27FC236}">
                <a16:creationId xmlns:a16="http://schemas.microsoft.com/office/drawing/2014/main" id="{144D984C-8647-49EB-BFFF-6A15E6CDE128}"/>
              </a:ext>
            </a:extLst>
          </p:cNvPr>
          <p:cNvSpPr/>
          <p:nvPr/>
        </p:nvSpPr>
        <p:spPr>
          <a:xfrm>
            <a:off x="418520" y="3222594"/>
            <a:ext cx="11354959" cy="3203824"/>
          </a:xfrm>
          <a:prstGeom prst="rect">
            <a:avLst/>
          </a:prstGeom>
          <a:gradFill>
            <a:gsLst>
              <a:gs pos="0">
                <a:schemeClr val="accent2">
                  <a:lumMod val="20000"/>
                  <a:lumOff val="80000"/>
                </a:schemeClr>
              </a:gs>
              <a:gs pos="84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accent2">
                    <a:lumMod val="75000"/>
                  </a:schemeClr>
                </a:solidFill>
              </a:rPr>
              <a:t>Task 1:</a:t>
            </a:r>
          </a:p>
          <a:p>
            <a:pPr algn="ctr"/>
            <a:r>
              <a:rPr lang="en-GB" sz="4000" b="1" dirty="0">
                <a:solidFill>
                  <a:schemeClr val="accent2">
                    <a:lumMod val="75000"/>
                  </a:schemeClr>
                </a:solidFill>
              </a:rPr>
              <a:t>Produce a presentation, set within a specific adult health and social care setting (in Wales), of your choice</a:t>
            </a:r>
          </a:p>
        </p:txBody>
      </p:sp>
    </p:spTree>
    <p:extLst>
      <p:ext uri="{BB962C8B-B14F-4D97-AF65-F5344CB8AC3E}">
        <p14:creationId xmlns:p14="http://schemas.microsoft.com/office/powerpoint/2010/main" val="227215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C4F4C93-C8CC-4F0C-8ABF-9C8DF782085F}"/>
              </a:ext>
            </a:extLst>
          </p:cNvPr>
          <p:cNvSpPr txBox="1"/>
          <p:nvPr/>
        </p:nvSpPr>
        <p:spPr>
          <a:xfrm>
            <a:off x="379841" y="1385738"/>
            <a:ext cx="4589755" cy="369332"/>
          </a:xfrm>
          <a:prstGeom prst="rect">
            <a:avLst/>
          </a:prstGeom>
          <a:noFill/>
        </p:spPr>
        <p:txBody>
          <a:bodyPr wrap="square" rtlCol="0">
            <a:spAutoFit/>
          </a:bodyPr>
          <a:lstStyle/>
          <a:p>
            <a:r>
              <a:rPr lang="en-GB" b="1" dirty="0"/>
              <a:t>(d)  Barriers to care and support</a:t>
            </a:r>
          </a:p>
        </p:txBody>
      </p:sp>
      <p:graphicFrame>
        <p:nvGraphicFramePr>
          <p:cNvPr id="10" name="Diagram 9">
            <a:extLst>
              <a:ext uri="{FF2B5EF4-FFF2-40B4-BE49-F238E27FC236}">
                <a16:creationId xmlns:a16="http://schemas.microsoft.com/office/drawing/2014/main" id="{8E8F085F-E319-4DB1-A5E0-11EB4C793523}"/>
              </a:ext>
            </a:extLst>
          </p:cNvPr>
          <p:cNvGraphicFramePr/>
          <p:nvPr>
            <p:extLst>
              <p:ext uri="{D42A27DB-BD31-4B8C-83A1-F6EECF244321}">
                <p14:modId xmlns:p14="http://schemas.microsoft.com/office/powerpoint/2010/main" val="1945981629"/>
              </p:ext>
            </p:extLst>
          </p:nvPr>
        </p:nvGraphicFramePr>
        <p:xfrm>
          <a:off x="767442" y="2131823"/>
          <a:ext cx="10657115" cy="40930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54F89100-8721-4143-A3AE-F97E29FA908F}"/>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675623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8B7D20-812A-4327-9CB3-B11439333DBB}"/>
              </a:ext>
            </a:extLst>
          </p:cNvPr>
          <p:cNvSpPr txBox="1"/>
          <p:nvPr/>
        </p:nvSpPr>
        <p:spPr>
          <a:xfrm>
            <a:off x="379841" y="1373051"/>
            <a:ext cx="11365119" cy="5309146"/>
          </a:xfrm>
          <a:prstGeom prst="rect">
            <a:avLst/>
          </a:prstGeom>
          <a:noFill/>
        </p:spPr>
        <p:txBody>
          <a:bodyPr wrap="square" rtlCol="0">
            <a:spAutoFit/>
          </a:bodyPr>
          <a:lstStyle/>
          <a:p>
            <a:pPr marL="355600" indent="-355600"/>
            <a:r>
              <a:rPr lang="en-GB" b="1" dirty="0"/>
              <a:t>Assessment criteria – Task 1 (d)</a:t>
            </a:r>
          </a:p>
          <a:p>
            <a:r>
              <a:rPr lang="en-GB" dirty="0"/>
              <a:t>Outline the barriers to accessing care and support that may be experienced by adults in the setting of your choice</a:t>
            </a:r>
            <a:r>
              <a:rPr lang="en-GB" b="1" dirty="0"/>
              <a:t>																					[6 marks]</a:t>
            </a:r>
          </a:p>
          <a:p>
            <a:endParaRPr lang="en-GB" dirty="0"/>
          </a:p>
          <a:p>
            <a:pPr>
              <a:spcAft>
                <a:spcPts val="600"/>
              </a:spcAft>
            </a:pPr>
            <a:r>
              <a:rPr lang="en-GB" u="sng" dirty="0"/>
              <a:t>5 - 6 marks</a:t>
            </a:r>
            <a:r>
              <a:rPr lang="en-GB" dirty="0"/>
              <a:t>:</a:t>
            </a:r>
          </a:p>
          <a:p>
            <a:r>
              <a:rPr lang="en-GB" dirty="0"/>
              <a:t>A </a:t>
            </a:r>
            <a:r>
              <a:rPr lang="en-GB" b="1" dirty="0"/>
              <a:t>very good outline </a:t>
            </a:r>
            <a:r>
              <a:rPr lang="en-GB" dirty="0"/>
              <a:t>which shows: </a:t>
            </a:r>
            <a:r>
              <a:rPr lang="en-GB" b="1" dirty="0"/>
              <a:t>thorough knowledge and understanding </a:t>
            </a:r>
            <a:r>
              <a:rPr lang="en-GB" dirty="0"/>
              <a:t>of potential barriers to accessing care </a:t>
            </a:r>
            <a:r>
              <a:rPr lang="en-GB" b="1" dirty="0"/>
              <a:t>and</a:t>
            </a:r>
            <a:r>
              <a:rPr lang="en-GB" dirty="0"/>
              <a:t> support; a </a:t>
            </a:r>
            <a:r>
              <a:rPr lang="en-GB" b="1" dirty="0"/>
              <a:t>confident grasp </a:t>
            </a:r>
            <a:r>
              <a:rPr lang="en-GB" dirty="0"/>
              <a:t>of </a:t>
            </a:r>
            <a:r>
              <a:rPr lang="en-GB" b="1" dirty="0"/>
              <a:t>a range of barriers </a:t>
            </a:r>
            <a:r>
              <a:rPr lang="en-GB" dirty="0"/>
              <a:t>to accessing care and support that may be experienced by adults in the </a:t>
            </a:r>
            <a:r>
              <a:rPr lang="en-GB" b="1" dirty="0"/>
              <a:t>setting of choice</a:t>
            </a:r>
            <a:r>
              <a:rPr lang="en-GB" dirty="0"/>
              <a:t>.</a:t>
            </a:r>
          </a:p>
          <a:p>
            <a:endParaRPr lang="en-GB" dirty="0"/>
          </a:p>
          <a:p>
            <a:pPr>
              <a:spcAft>
                <a:spcPts val="600"/>
              </a:spcAft>
            </a:pPr>
            <a:r>
              <a:rPr lang="en-GB" u="sng" dirty="0"/>
              <a:t>3 - 4 marks</a:t>
            </a:r>
            <a:r>
              <a:rPr lang="en-GB" dirty="0"/>
              <a:t>:</a:t>
            </a:r>
          </a:p>
          <a:p>
            <a:r>
              <a:rPr lang="en-GB" dirty="0"/>
              <a:t>A </a:t>
            </a:r>
            <a:r>
              <a:rPr lang="en-GB" b="1" dirty="0"/>
              <a:t>good outline </a:t>
            </a:r>
            <a:r>
              <a:rPr lang="en-GB" dirty="0"/>
              <a:t>which shows: </a:t>
            </a:r>
            <a:r>
              <a:rPr lang="en-GB" b="1" dirty="0"/>
              <a:t>generally secure knowledge and understanding </a:t>
            </a:r>
            <a:r>
              <a:rPr lang="en-GB" dirty="0"/>
              <a:t>of potential barriers to accessing care </a:t>
            </a:r>
            <a:r>
              <a:rPr lang="en-GB" b="1" dirty="0"/>
              <a:t>and/or </a:t>
            </a:r>
            <a:r>
              <a:rPr lang="en-GB" dirty="0"/>
              <a:t>support; a </a:t>
            </a:r>
            <a:r>
              <a:rPr lang="en-GB" b="1" dirty="0"/>
              <a:t>generally secure grasp </a:t>
            </a:r>
            <a:r>
              <a:rPr lang="en-GB" dirty="0"/>
              <a:t>of </a:t>
            </a:r>
            <a:r>
              <a:rPr lang="en-GB" b="1" dirty="0"/>
              <a:t>a range of barriers </a:t>
            </a:r>
            <a:r>
              <a:rPr lang="en-GB" dirty="0"/>
              <a:t>to accessing care and support that may be experienced by adults in the </a:t>
            </a:r>
            <a:r>
              <a:rPr lang="en-GB" b="1" dirty="0"/>
              <a:t>setting of choice</a:t>
            </a:r>
            <a:r>
              <a:rPr lang="en-GB" dirty="0"/>
              <a:t>.</a:t>
            </a:r>
          </a:p>
          <a:p>
            <a:endParaRPr lang="en-GB" dirty="0"/>
          </a:p>
          <a:p>
            <a:pPr>
              <a:spcAft>
                <a:spcPts val="600"/>
              </a:spcAft>
            </a:pPr>
            <a:r>
              <a:rPr lang="en-GB" u="sng" dirty="0"/>
              <a:t>1 - 2 marks</a:t>
            </a:r>
            <a:r>
              <a:rPr lang="en-GB" dirty="0"/>
              <a:t>:</a:t>
            </a:r>
          </a:p>
          <a:p>
            <a:r>
              <a:rPr lang="en-GB" dirty="0"/>
              <a:t>A </a:t>
            </a:r>
            <a:r>
              <a:rPr lang="en-GB" b="1" dirty="0"/>
              <a:t>basic outline </a:t>
            </a:r>
            <a:r>
              <a:rPr lang="en-GB" dirty="0"/>
              <a:t>which shows: </a:t>
            </a:r>
            <a:r>
              <a:rPr lang="en-GB" b="1" dirty="0"/>
              <a:t>some knowledge and understanding </a:t>
            </a:r>
            <a:r>
              <a:rPr lang="en-GB" dirty="0"/>
              <a:t>of potential barriers to accessing care </a:t>
            </a:r>
            <a:r>
              <a:rPr lang="en-GB" b="1" dirty="0"/>
              <a:t>or</a:t>
            </a:r>
            <a:r>
              <a:rPr lang="en-GB" dirty="0"/>
              <a:t> support; </a:t>
            </a:r>
            <a:r>
              <a:rPr lang="en-GB" b="1" dirty="0"/>
              <a:t>some grasp </a:t>
            </a:r>
            <a:r>
              <a:rPr lang="en-GB" dirty="0"/>
              <a:t>of a </a:t>
            </a:r>
            <a:r>
              <a:rPr lang="en-GB" b="1" dirty="0"/>
              <a:t>range of barriers</a:t>
            </a:r>
            <a:r>
              <a:rPr lang="en-GB" dirty="0"/>
              <a:t> to accessing care </a:t>
            </a:r>
            <a:r>
              <a:rPr lang="en-GB" b="1" dirty="0"/>
              <a:t>or</a:t>
            </a:r>
            <a:r>
              <a:rPr lang="en-GB" dirty="0"/>
              <a:t> support that may be experienced by adults in the </a:t>
            </a:r>
            <a:r>
              <a:rPr lang="en-GB" b="1" dirty="0"/>
              <a:t>setting of choice</a:t>
            </a:r>
            <a:r>
              <a:rPr lang="en-GB" dirty="0"/>
              <a:t>.</a:t>
            </a:r>
          </a:p>
        </p:txBody>
      </p:sp>
      <p:sp>
        <p:nvSpPr>
          <p:cNvPr id="4" name="Rectangle 3">
            <a:extLst>
              <a:ext uri="{FF2B5EF4-FFF2-40B4-BE49-F238E27FC236}">
                <a16:creationId xmlns:a16="http://schemas.microsoft.com/office/drawing/2014/main" id="{B82148D7-BFC6-4C35-884B-A5EA7FCEA62E}"/>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560136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862BF-D034-4534-8540-DCDD40B72060}"/>
              </a:ext>
            </a:extLst>
          </p:cNvPr>
          <p:cNvSpPr txBox="1"/>
          <p:nvPr/>
        </p:nvSpPr>
        <p:spPr>
          <a:xfrm>
            <a:off x="406400" y="1395416"/>
            <a:ext cx="11392994" cy="923330"/>
          </a:xfrm>
          <a:prstGeom prst="rect">
            <a:avLst/>
          </a:prstGeom>
          <a:solidFill>
            <a:srgbClr val="40FFF3"/>
          </a:solidFill>
        </p:spPr>
        <p:txBody>
          <a:bodyPr wrap="square" rtlCol="0">
            <a:spAutoFit/>
          </a:bodyPr>
          <a:lstStyle/>
          <a:p>
            <a:pPr marL="803275" indent="-803275"/>
            <a:r>
              <a:rPr lang="en-GB" b="1" dirty="0"/>
              <a:t>(e) (i)	</a:t>
            </a:r>
            <a:r>
              <a:rPr lang="en-GB" dirty="0"/>
              <a:t>Complex care needs can be one, or often a combination, of physical, cognitive, emotional, sensory or additional needs, many of which impact on other health needs. Complex care in adults is often long-term and on-going, involving a number of services and support organisations.</a:t>
            </a:r>
          </a:p>
        </p:txBody>
      </p:sp>
      <p:sp>
        <p:nvSpPr>
          <p:cNvPr id="13" name="TextBox 12">
            <a:extLst>
              <a:ext uri="{FF2B5EF4-FFF2-40B4-BE49-F238E27FC236}">
                <a16:creationId xmlns:a16="http://schemas.microsoft.com/office/drawing/2014/main" id="{3E880DF8-503A-4E95-B227-1B53B0757B60}"/>
              </a:ext>
            </a:extLst>
          </p:cNvPr>
          <p:cNvSpPr txBox="1"/>
          <p:nvPr/>
        </p:nvSpPr>
        <p:spPr>
          <a:xfrm>
            <a:off x="379841" y="2551416"/>
            <a:ext cx="8662559" cy="2816156"/>
          </a:xfrm>
          <a:prstGeom prst="rect">
            <a:avLst/>
          </a:prstGeom>
          <a:noFill/>
        </p:spPr>
        <p:txBody>
          <a:bodyPr wrap="square" rtlCol="0">
            <a:spAutoFit/>
          </a:bodyPr>
          <a:lstStyle/>
          <a:p>
            <a:pPr>
              <a:spcAft>
                <a:spcPts val="600"/>
              </a:spcAft>
            </a:pPr>
            <a:r>
              <a:rPr lang="en-GB" b="1" i="1" dirty="0"/>
              <a:t>Scenario</a:t>
            </a:r>
            <a:r>
              <a:rPr lang="en-GB" b="1" dirty="0"/>
              <a:t>: an older adult who lives alone and is diabetic</a:t>
            </a:r>
            <a:endParaRPr lang="en-GB" sz="1200" dirty="0"/>
          </a:p>
          <a:p>
            <a:r>
              <a:rPr lang="en-GB" i="1" u="sng" dirty="0"/>
              <a:t>Physical care needs</a:t>
            </a:r>
            <a:r>
              <a:rPr lang="en-GB" dirty="0"/>
              <a:t>: diet balanced with insulin intake (effects of poor nutrition), mobility issues affect exercise capacity, managing medication, physical comfort (foot issues, pressure sores if not mobile), greater infection levels due to diabetes.</a:t>
            </a:r>
          </a:p>
          <a:p>
            <a:pPr>
              <a:spcAft>
                <a:spcPts val="600"/>
              </a:spcAft>
            </a:pPr>
            <a:r>
              <a:rPr lang="en-GB" i="1" dirty="0"/>
              <a:t>Sensory care needs</a:t>
            </a:r>
            <a:r>
              <a:rPr lang="en-GB" dirty="0"/>
              <a:t>: eyesight problems affecting intellectual stimulation (reading and written communication).</a:t>
            </a:r>
          </a:p>
          <a:p>
            <a:pPr>
              <a:spcAft>
                <a:spcPts val="600"/>
              </a:spcAft>
            </a:pPr>
            <a:r>
              <a:rPr lang="en-GB" i="1" u="sng" dirty="0"/>
              <a:t>Emotional care needs</a:t>
            </a:r>
            <a:r>
              <a:rPr lang="en-GB" dirty="0"/>
              <a:t>: lack of privacy and/or dignity, low mood and withdrawal.</a:t>
            </a:r>
          </a:p>
          <a:p>
            <a:r>
              <a:rPr lang="en-GB" i="1" u="sng" dirty="0"/>
              <a:t>Social care needs</a:t>
            </a:r>
            <a:r>
              <a:rPr lang="en-GB" dirty="0"/>
              <a:t>: lack of social contact leading to isolation and withdrawal, unable to join in with social activities due to illness leading to low mood and isolation.</a:t>
            </a:r>
          </a:p>
        </p:txBody>
      </p:sp>
      <p:pic>
        <p:nvPicPr>
          <p:cNvPr id="15" name="Picture 14" descr="A picture containing graphical user interface&#10;&#10;Description automatically generated">
            <a:extLst>
              <a:ext uri="{FF2B5EF4-FFF2-40B4-BE49-F238E27FC236}">
                <a16:creationId xmlns:a16="http://schemas.microsoft.com/office/drawing/2014/main" id="{6F942729-CFB4-442E-90C9-58B63E6807A3}"/>
              </a:ext>
            </a:extLst>
          </p:cNvPr>
          <p:cNvPicPr>
            <a:picLocks noChangeAspect="1"/>
          </p:cNvPicPr>
          <p:nvPr/>
        </p:nvPicPr>
        <p:blipFill>
          <a:blip r:embed="rId2"/>
          <a:stretch>
            <a:fillRect/>
          </a:stretch>
        </p:blipFill>
        <p:spPr>
          <a:xfrm>
            <a:off x="9197667" y="4726254"/>
            <a:ext cx="2601727" cy="1948784"/>
          </a:xfrm>
          <a:prstGeom prst="rect">
            <a:avLst/>
          </a:prstGeom>
        </p:spPr>
      </p:pic>
      <p:sp>
        <p:nvSpPr>
          <p:cNvPr id="16" name="TextBox 15">
            <a:extLst>
              <a:ext uri="{FF2B5EF4-FFF2-40B4-BE49-F238E27FC236}">
                <a16:creationId xmlns:a16="http://schemas.microsoft.com/office/drawing/2014/main" id="{7732600E-5DFA-43BD-91E9-7F7E87D9A32B}"/>
              </a:ext>
            </a:extLst>
          </p:cNvPr>
          <p:cNvSpPr txBox="1"/>
          <p:nvPr/>
        </p:nvSpPr>
        <p:spPr>
          <a:xfrm>
            <a:off x="406400" y="5474709"/>
            <a:ext cx="6943249" cy="1200329"/>
          </a:xfrm>
          <a:prstGeom prst="rect">
            <a:avLst/>
          </a:prstGeom>
          <a:solidFill>
            <a:schemeClr val="accent2">
              <a:lumMod val="60000"/>
              <a:lumOff val="40000"/>
            </a:schemeClr>
          </a:solidFill>
        </p:spPr>
        <p:txBody>
          <a:bodyPr wrap="square" rtlCol="0">
            <a:spAutoFit/>
          </a:bodyPr>
          <a:lstStyle/>
          <a:p>
            <a:r>
              <a:rPr lang="en-GB" dirty="0">
                <a:highlight>
                  <a:srgbClr val="40FFF3"/>
                </a:highlight>
              </a:rPr>
              <a:t>Dietician – physiotherapist – district nurse – GP – diabetic nurse – podiatrist – pain management clinic – endocrinologist – optician – befriender – social prescriber – psychologist – counsellor – formal and informal carers – 3</a:t>
            </a:r>
            <a:r>
              <a:rPr lang="en-GB" baseline="30000" dirty="0">
                <a:highlight>
                  <a:srgbClr val="40FFF3"/>
                </a:highlight>
              </a:rPr>
              <a:t>rd</a:t>
            </a:r>
            <a:r>
              <a:rPr lang="en-GB" dirty="0">
                <a:highlight>
                  <a:srgbClr val="40FFF3"/>
                </a:highlight>
              </a:rPr>
              <a:t> sector volunteers</a:t>
            </a:r>
          </a:p>
        </p:txBody>
      </p:sp>
      <p:sp>
        <p:nvSpPr>
          <p:cNvPr id="8" name="Rectangle 7">
            <a:extLst>
              <a:ext uri="{FF2B5EF4-FFF2-40B4-BE49-F238E27FC236}">
                <a16:creationId xmlns:a16="http://schemas.microsoft.com/office/drawing/2014/main" id="{0F7008D8-7FD5-4CAA-8E78-5CCA33446E7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661343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7008D8-7FD5-4CAA-8E78-5CCA33446E7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7" name="TextBox 6">
            <a:extLst>
              <a:ext uri="{FF2B5EF4-FFF2-40B4-BE49-F238E27FC236}">
                <a16:creationId xmlns:a16="http://schemas.microsoft.com/office/drawing/2014/main" id="{D1E1044C-DA96-4C7C-9273-861F94EEA322}"/>
              </a:ext>
            </a:extLst>
          </p:cNvPr>
          <p:cNvSpPr txBox="1"/>
          <p:nvPr/>
        </p:nvSpPr>
        <p:spPr>
          <a:xfrm>
            <a:off x="379841" y="1844039"/>
            <a:ext cx="4705389" cy="3169922"/>
          </a:xfrm>
          <a:prstGeom prst="rect">
            <a:avLst/>
          </a:prstGeom>
        </p:spPr>
        <p:txBody>
          <a:bodyPr vert="horz" lIns="91440" tIns="45720" rIns="91440" bIns="45720" rtlCol="0">
            <a:noAutofit/>
          </a:bodyPr>
          <a:lstStyle/>
          <a:p>
            <a:pPr defTabSz="914400">
              <a:lnSpc>
                <a:spcPct val="90000"/>
              </a:lnSpc>
              <a:spcAft>
                <a:spcPts val="600"/>
              </a:spcAft>
            </a:pPr>
            <a:r>
              <a:rPr lang="en-US" sz="2400" b="1" dirty="0"/>
              <a:t>(e) (ii)</a:t>
            </a:r>
          </a:p>
          <a:p>
            <a:pPr defTabSz="914400">
              <a:lnSpc>
                <a:spcPct val="90000"/>
              </a:lnSpc>
              <a:spcAft>
                <a:spcPts val="600"/>
              </a:spcAft>
            </a:pPr>
            <a:r>
              <a:rPr lang="en-US" sz="2400" dirty="0"/>
              <a:t>Holistic health – meeting physical, intellectual, emotional, spiritual and social needs as well as considering occupation and environment. The understanding that each of these elements interacts with and affects overall health.</a:t>
            </a:r>
          </a:p>
        </p:txBody>
      </p:sp>
      <p:pic>
        <p:nvPicPr>
          <p:cNvPr id="9" name="Picture 8" descr="Diagram&#10;&#10;Description automatically generated">
            <a:extLst>
              <a:ext uri="{FF2B5EF4-FFF2-40B4-BE49-F238E27FC236}">
                <a16:creationId xmlns:a16="http://schemas.microsoft.com/office/drawing/2014/main" id="{DCED9594-94CA-4BE0-910A-95E80E610B2D}"/>
              </a:ext>
            </a:extLst>
          </p:cNvPr>
          <p:cNvPicPr>
            <a:picLocks noChangeAspect="1"/>
          </p:cNvPicPr>
          <p:nvPr/>
        </p:nvPicPr>
        <p:blipFill>
          <a:blip r:embed="rId2"/>
          <a:stretch>
            <a:fillRect/>
          </a:stretch>
        </p:blipFill>
        <p:spPr>
          <a:xfrm>
            <a:off x="5690342" y="1385230"/>
            <a:ext cx="6019331" cy="5041188"/>
          </a:xfrm>
          <a:prstGeom prst="rect">
            <a:avLst/>
          </a:prstGeom>
          <a:effectLst/>
        </p:spPr>
      </p:pic>
    </p:spTree>
    <p:extLst>
      <p:ext uri="{BB962C8B-B14F-4D97-AF65-F5344CB8AC3E}">
        <p14:creationId xmlns:p14="http://schemas.microsoft.com/office/powerpoint/2010/main" val="1716569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4A4624F-BAE7-4149-AC69-F2A33639DF08}"/>
              </a:ext>
            </a:extLst>
          </p:cNvPr>
          <p:cNvSpPr txBox="1"/>
          <p:nvPr/>
        </p:nvSpPr>
        <p:spPr>
          <a:xfrm>
            <a:off x="618309" y="1551775"/>
            <a:ext cx="3124200" cy="523220"/>
          </a:xfrm>
          <a:prstGeom prst="rect">
            <a:avLst/>
          </a:prstGeom>
          <a:noFill/>
        </p:spPr>
        <p:txBody>
          <a:bodyPr wrap="square" rtlCol="0">
            <a:spAutoFit/>
          </a:bodyPr>
          <a:lstStyle/>
          <a:p>
            <a:r>
              <a:rPr lang="en-GB" sz="2800" b="1" dirty="0">
                <a:solidFill>
                  <a:srgbClr val="0070C0"/>
                </a:solidFill>
              </a:rPr>
              <a:t>Palliative care</a:t>
            </a:r>
          </a:p>
        </p:txBody>
      </p:sp>
      <p:sp>
        <p:nvSpPr>
          <p:cNvPr id="15" name="TextBox 14">
            <a:extLst>
              <a:ext uri="{FF2B5EF4-FFF2-40B4-BE49-F238E27FC236}">
                <a16:creationId xmlns:a16="http://schemas.microsoft.com/office/drawing/2014/main" id="{570D407D-55F2-4B43-8F62-8FF942EC4A85}"/>
              </a:ext>
            </a:extLst>
          </p:cNvPr>
          <p:cNvSpPr txBox="1"/>
          <p:nvPr/>
        </p:nvSpPr>
        <p:spPr>
          <a:xfrm>
            <a:off x="624840" y="2360612"/>
            <a:ext cx="6096000" cy="2077492"/>
          </a:xfrm>
          <a:prstGeom prst="rect">
            <a:avLst/>
          </a:prstGeom>
          <a:noFill/>
        </p:spPr>
        <p:txBody>
          <a:bodyPr wrap="square">
            <a:spAutoFit/>
          </a:bodyPr>
          <a:lstStyle/>
          <a:p>
            <a:pPr>
              <a:spcAft>
                <a:spcPts val="600"/>
              </a:spcAft>
            </a:pPr>
            <a:r>
              <a:rPr lang="en-GB" b="0" i="0" dirty="0">
                <a:solidFill>
                  <a:srgbClr val="0070C0"/>
                </a:solidFill>
                <a:effectLst/>
                <a:latin typeface="arial" panose="020B0604020202020204" pitchFamily="34" charset="0"/>
              </a:rPr>
              <a:t>End of life </a:t>
            </a:r>
            <a:r>
              <a:rPr lang="en-GB" i="0" dirty="0">
                <a:solidFill>
                  <a:srgbClr val="0070C0"/>
                </a:solidFill>
                <a:effectLst/>
                <a:latin typeface="arial" panose="020B0604020202020204" pitchFamily="34" charset="0"/>
              </a:rPr>
              <a:t>care</a:t>
            </a:r>
            <a:r>
              <a:rPr lang="en-GB" b="0" i="0" dirty="0">
                <a:solidFill>
                  <a:srgbClr val="0070C0"/>
                </a:solidFill>
                <a:effectLst/>
                <a:latin typeface="arial" panose="020B0604020202020204" pitchFamily="34" charset="0"/>
              </a:rPr>
              <a:t> includes </a:t>
            </a:r>
            <a:r>
              <a:rPr lang="en-GB" b="1" i="0" dirty="0">
                <a:solidFill>
                  <a:srgbClr val="0070C0"/>
                </a:solidFill>
                <a:effectLst/>
                <a:latin typeface="arial" panose="020B0604020202020204" pitchFamily="34" charset="0"/>
              </a:rPr>
              <a:t>palliative care</a:t>
            </a:r>
            <a:r>
              <a:rPr lang="en-GB" b="0" i="0" dirty="0">
                <a:solidFill>
                  <a:srgbClr val="0070C0"/>
                </a:solidFill>
                <a:effectLst/>
                <a:latin typeface="arial" panose="020B0604020202020204" pitchFamily="34" charset="0"/>
              </a:rPr>
              <a:t>. If you have an illness that cannot be cured, </a:t>
            </a:r>
            <a:r>
              <a:rPr lang="en-GB" i="0" dirty="0">
                <a:solidFill>
                  <a:srgbClr val="0070C0"/>
                </a:solidFill>
                <a:effectLst/>
                <a:latin typeface="arial" panose="020B0604020202020204" pitchFamily="34" charset="0"/>
              </a:rPr>
              <a:t>palliative care </a:t>
            </a:r>
            <a:r>
              <a:rPr lang="en-GB" b="0" i="0" dirty="0">
                <a:solidFill>
                  <a:srgbClr val="0070C0"/>
                </a:solidFill>
                <a:effectLst/>
                <a:latin typeface="arial" panose="020B0604020202020204" pitchFamily="34" charset="0"/>
              </a:rPr>
              <a:t>makes you as comfortable as possible, by managing your pain and other distressing symptoms. It also involves psychological, social and spiritual support for you and your family or carers.</a:t>
            </a:r>
          </a:p>
          <a:p>
            <a:r>
              <a:rPr lang="en-GB" sz="1600" dirty="0">
                <a:solidFill>
                  <a:srgbClr val="0070C0"/>
                </a:solidFill>
                <a:latin typeface="arial" panose="020B0604020202020204" pitchFamily="34" charset="0"/>
              </a:rPr>
              <a:t>[</a:t>
            </a:r>
            <a:r>
              <a:rPr lang="en-GB" sz="1600" i="1" dirty="0">
                <a:solidFill>
                  <a:srgbClr val="0070C0"/>
                </a:solidFill>
                <a:latin typeface="arial" panose="020B0604020202020204" pitchFamily="34" charset="0"/>
              </a:rPr>
              <a:t>NHS England</a:t>
            </a:r>
            <a:r>
              <a:rPr lang="en-GB" sz="1600" dirty="0">
                <a:solidFill>
                  <a:srgbClr val="0070C0"/>
                </a:solidFill>
                <a:latin typeface="arial" panose="020B0604020202020204" pitchFamily="34" charset="0"/>
              </a:rPr>
              <a:t>]</a:t>
            </a:r>
            <a:endParaRPr lang="en-GB" sz="1600" dirty="0">
              <a:solidFill>
                <a:srgbClr val="0070C0"/>
              </a:solidFill>
            </a:endParaRPr>
          </a:p>
        </p:txBody>
      </p:sp>
      <p:sp>
        <p:nvSpPr>
          <p:cNvPr id="16" name="TextBox 15">
            <a:extLst>
              <a:ext uri="{FF2B5EF4-FFF2-40B4-BE49-F238E27FC236}">
                <a16:creationId xmlns:a16="http://schemas.microsoft.com/office/drawing/2014/main" id="{FE54988F-B266-4935-B1E0-BEAE8A315E8C}"/>
              </a:ext>
            </a:extLst>
          </p:cNvPr>
          <p:cNvSpPr txBox="1"/>
          <p:nvPr/>
        </p:nvSpPr>
        <p:spPr>
          <a:xfrm>
            <a:off x="7493726" y="2074995"/>
            <a:ext cx="2891246" cy="1477328"/>
          </a:xfrm>
          <a:prstGeom prst="rect">
            <a:avLst/>
          </a:prstGeom>
          <a:noFill/>
        </p:spPr>
        <p:txBody>
          <a:bodyPr wrap="square" rtlCol="0">
            <a:spAutoFit/>
          </a:bodyPr>
          <a:lstStyle/>
          <a:p>
            <a:r>
              <a:rPr lang="en-GB" dirty="0">
                <a:solidFill>
                  <a:srgbClr val="0070C0"/>
                </a:solidFill>
              </a:rPr>
              <a:t>Adults with serious or terminal illness are offered palliative care to manage their physical and emotional symptoms.</a:t>
            </a:r>
          </a:p>
        </p:txBody>
      </p:sp>
      <p:sp>
        <p:nvSpPr>
          <p:cNvPr id="17" name="TextBox 16">
            <a:extLst>
              <a:ext uri="{FF2B5EF4-FFF2-40B4-BE49-F238E27FC236}">
                <a16:creationId xmlns:a16="http://schemas.microsoft.com/office/drawing/2014/main" id="{427AE644-D7EF-4975-BE8E-86965291EB86}"/>
              </a:ext>
            </a:extLst>
          </p:cNvPr>
          <p:cNvSpPr txBox="1"/>
          <p:nvPr/>
        </p:nvSpPr>
        <p:spPr>
          <a:xfrm>
            <a:off x="624841" y="4909347"/>
            <a:ext cx="4247198" cy="1200329"/>
          </a:xfrm>
          <a:prstGeom prst="rect">
            <a:avLst/>
          </a:prstGeom>
          <a:noFill/>
        </p:spPr>
        <p:txBody>
          <a:bodyPr wrap="square" rtlCol="0">
            <a:spAutoFit/>
          </a:bodyPr>
          <a:lstStyle/>
          <a:p>
            <a:r>
              <a:rPr lang="en-GB" b="1" dirty="0">
                <a:solidFill>
                  <a:srgbClr val="0070C0"/>
                </a:solidFill>
              </a:rPr>
              <a:t>Who supports palliative care?</a:t>
            </a:r>
          </a:p>
          <a:p>
            <a:r>
              <a:rPr lang="en-GB" dirty="0">
                <a:solidFill>
                  <a:srgbClr val="0070C0"/>
                </a:solidFill>
              </a:rPr>
              <a:t>GPs, district nurses, care workers, social workers, counsellors, spiritual care professionals</a:t>
            </a:r>
          </a:p>
        </p:txBody>
      </p:sp>
      <p:sp>
        <p:nvSpPr>
          <p:cNvPr id="18" name="TextBox 17">
            <a:extLst>
              <a:ext uri="{FF2B5EF4-FFF2-40B4-BE49-F238E27FC236}">
                <a16:creationId xmlns:a16="http://schemas.microsoft.com/office/drawing/2014/main" id="{A2C56A2E-39B4-4056-9843-3846DE375D39}"/>
              </a:ext>
            </a:extLst>
          </p:cNvPr>
          <p:cNvSpPr txBox="1"/>
          <p:nvPr/>
        </p:nvSpPr>
        <p:spPr>
          <a:xfrm>
            <a:off x="7997734" y="5110594"/>
            <a:ext cx="3102429" cy="646331"/>
          </a:xfrm>
          <a:prstGeom prst="rect">
            <a:avLst/>
          </a:prstGeom>
          <a:noFill/>
        </p:spPr>
        <p:txBody>
          <a:bodyPr wrap="square" rtlCol="0">
            <a:spAutoFit/>
          </a:bodyPr>
          <a:lstStyle/>
          <a:p>
            <a:r>
              <a:rPr lang="en-GB" b="1" dirty="0">
                <a:solidFill>
                  <a:srgbClr val="0070C0"/>
                </a:solidFill>
              </a:rPr>
              <a:t>Palliative care settings</a:t>
            </a:r>
            <a:r>
              <a:rPr lang="en-GB" dirty="0">
                <a:solidFill>
                  <a:srgbClr val="0070C0"/>
                </a:solidFill>
              </a:rPr>
              <a:t>: home, hospice, hospital.</a:t>
            </a:r>
          </a:p>
        </p:txBody>
      </p:sp>
      <p:pic>
        <p:nvPicPr>
          <p:cNvPr id="3" name="Picture 2" descr="Text&#10;&#10;Description automatically generated">
            <a:extLst>
              <a:ext uri="{FF2B5EF4-FFF2-40B4-BE49-F238E27FC236}">
                <a16:creationId xmlns:a16="http://schemas.microsoft.com/office/drawing/2014/main" id="{639210DB-45E0-41B1-8827-F26289538E71}"/>
              </a:ext>
            </a:extLst>
          </p:cNvPr>
          <p:cNvPicPr>
            <a:picLocks noChangeAspect="1"/>
          </p:cNvPicPr>
          <p:nvPr/>
        </p:nvPicPr>
        <p:blipFill>
          <a:blip r:embed="rId2"/>
          <a:stretch>
            <a:fillRect/>
          </a:stretch>
        </p:blipFill>
        <p:spPr>
          <a:xfrm>
            <a:off x="4821238" y="4221228"/>
            <a:ext cx="2905125" cy="1571625"/>
          </a:xfrm>
          <a:prstGeom prst="rect">
            <a:avLst/>
          </a:prstGeom>
        </p:spPr>
      </p:pic>
      <p:sp>
        <p:nvSpPr>
          <p:cNvPr id="10" name="Rectangle 9">
            <a:extLst>
              <a:ext uri="{FF2B5EF4-FFF2-40B4-BE49-F238E27FC236}">
                <a16:creationId xmlns:a16="http://schemas.microsoft.com/office/drawing/2014/main" id="{F3032064-A6C0-440B-921B-4F80F81A0A8E}"/>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4060831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1A56DA25-C50A-47BE-94DE-48410075E308}"/>
              </a:ext>
            </a:extLst>
          </p:cNvPr>
          <p:cNvSpPr txBox="1"/>
          <p:nvPr/>
        </p:nvSpPr>
        <p:spPr>
          <a:xfrm>
            <a:off x="1176236" y="1382159"/>
            <a:ext cx="9612057" cy="738664"/>
          </a:xfrm>
          <a:prstGeom prst="rect">
            <a:avLst/>
          </a:prstGeom>
          <a:noFill/>
        </p:spPr>
        <p:txBody>
          <a:bodyPr wrap="square" rtlCol="0">
            <a:spAutoFit/>
          </a:bodyPr>
          <a:lstStyle/>
          <a:p>
            <a:r>
              <a:rPr lang="en-GB" sz="2400" b="1" dirty="0">
                <a:solidFill>
                  <a:srgbClr val="0070C0"/>
                </a:solidFill>
              </a:rPr>
              <a:t>Aids and adaptations to support adults with complex care needs</a:t>
            </a:r>
          </a:p>
          <a:p>
            <a:endParaRPr lang="en-GB" dirty="0"/>
          </a:p>
        </p:txBody>
      </p:sp>
      <p:grpSp>
        <p:nvGrpSpPr>
          <p:cNvPr id="23" name="Group 22">
            <a:extLst>
              <a:ext uri="{FF2B5EF4-FFF2-40B4-BE49-F238E27FC236}">
                <a16:creationId xmlns:a16="http://schemas.microsoft.com/office/drawing/2014/main" id="{549CD29E-0722-4A27-9005-6AFAD1082454}"/>
              </a:ext>
            </a:extLst>
          </p:cNvPr>
          <p:cNvGrpSpPr/>
          <p:nvPr/>
        </p:nvGrpSpPr>
        <p:grpSpPr>
          <a:xfrm>
            <a:off x="594894" y="2011758"/>
            <a:ext cx="11002212" cy="4614806"/>
            <a:chOff x="369659" y="1815867"/>
            <a:chExt cx="11002212" cy="4614806"/>
          </a:xfrm>
        </p:grpSpPr>
        <p:sp>
          <p:nvSpPr>
            <p:cNvPr id="22" name="Rectangle: Rounded Corners 21">
              <a:extLst>
                <a:ext uri="{FF2B5EF4-FFF2-40B4-BE49-F238E27FC236}">
                  <a16:creationId xmlns:a16="http://schemas.microsoft.com/office/drawing/2014/main" id="{192ACD3C-D974-468F-AFBF-1D703E49BC75}"/>
                </a:ext>
              </a:extLst>
            </p:cNvPr>
            <p:cNvSpPr/>
            <p:nvPr/>
          </p:nvSpPr>
          <p:spPr>
            <a:xfrm>
              <a:off x="8688419" y="1824451"/>
              <a:ext cx="2683452"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Rectangle: Rounded Corners 20">
              <a:extLst>
                <a:ext uri="{FF2B5EF4-FFF2-40B4-BE49-F238E27FC236}">
                  <a16:creationId xmlns:a16="http://schemas.microsoft.com/office/drawing/2014/main" id="{0D36739B-3B34-489C-A895-F23BF4F0DDB9}"/>
                </a:ext>
              </a:extLst>
            </p:cNvPr>
            <p:cNvSpPr/>
            <p:nvPr/>
          </p:nvSpPr>
          <p:spPr>
            <a:xfrm>
              <a:off x="5917037" y="1815867"/>
              <a:ext cx="2683452"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Rectangle: Rounded Corners 19">
              <a:extLst>
                <a:ext uri="{FF2B5EF4-FFF2-40B4-BE49-F238E27FC236}">
                  <a16:creationId xmlns:a16="http://schemas.microsoft.com/office/drawing/2014/main" id="{B011E763-CC1D-4B08-9A58-97E288FD0F21}"/>
                </a:ext>
              </a:extLst>
            </p:cNvPr>
            <p:cNvSpPr/>
            <p:nvPr/>
          </p:nvSpPr>
          <p:spPr>
            <a:xfrm>
              <a:off x="3145655" y="1820196"/>
              <a:ext cx="2683452"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 name="Group 1">
              <a:extLst>
                <a:ext uri="{FF2B5EF4-FFF2-40B4-BE49-F238E27FC236}">
                  <a16:creationId xmlns:a16="http://schemas.microsoft.com/office/drawing/2014/main" id="{4B19DE1B-6FA9-4E1C-9887-5B16B0723AE2}"/>
                </a:ext>
              </a:extLst>
            </p:cNvPr>
            <p:cNvGrpSpPr/>
            <p:nvPr/>
          </p:nvGrpSpPr>
          <p:grpSpPr>
            <a:xfrm>
              <a:off x="369659" y="1820196"/>
              <a:ext cx="10920739" cy="4606222"/>
              <a:chOff x="742858" y="1423378"/>
              <a:chExt cx="10920739" cy="4606222"/>
            </a:xfrm>
          </p:grpSpPr>
          <p:sp>
            <p:nvSpPr>
              <p:cNvPr id="3" name="Rectangle: Rounded Corners 2">
                <a:extLst>
                  <a:ext uri="{FF2B5EF4-FFF2-40B4-BE49-F238E27FC236}">
                    <a16:creationId xmlns:a16="http://schemas.microsoft.com/office/drawing/2014/main" id="{75C6A509-CF79-46DD-A9A5-C8D2814DD7E8}"/>
                  </a:ext>
                </a:extLst>
              </p:cNvPr>
              <p:cNvSpPr/>
              <p:nvPr/>
            </p:nvSpPr>
            <p:spPr>
              <a:xfrm>
                <a:off x="742858" y="1423378"/>
                <a:ext cx="2683452"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 name="Freeform: Shape 3">
                <a:extLst>
                  <a:ext uri="{FF2B5EF4-FFF2-40B4-BE49-F238E27FC236}">
                    <a16:creationId xmlns:a16="http://schemas.microsoft.com/office/drawing/2014/main" id="{852AA9EF-8DA8-459E-A3BA-9C694ABE2157}"/>
                  </a:ext>
                </a:extLst>
              </p:cNvPr>
              <p:cNvSpPr/>
              <p:nvPr/>
            </p:nvSpPr>
            <p:spPr>
              <a:xfrm>
                <a:off x="1118382" y="5060610"/>
                <a:ext cx="1728074" cy="476559"/>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90">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GB" sz="1800" b="1" kern="1200" dirty="0"/>
                  <a:t>Physical aids </a:t>
                </a:r>
              </a:p>
            </p:txBody>
          </p:sp>
          <p:sp>
            <p:nvSpPr>
              <p:cNvPr id="6" name="Freeform: Shape 5">
                <a:extLst>
                  <a:ext uri="{FF2B5EF4-FFF2-40B4-BE49-F238E27FC236}">
                    <a16:creationId xmlns:a16="http://schemas.microsoft.com/office/drawing/2014/main" id="{BF7B9999-1DF9-4E26-A731-AF60D9A59E97}"/>
                  </a:ext>
                </a:extLst>
              </p:cNvPr>
              <p:cNvSpPr/>
              <p:nvPr/>
            </p:nvSpPr>
            <p:spPr>
              <a:xfrm>
                <a:off x="3959765" y="5049536"/>
                <a:ext cx="1734582" cy="476559"/>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90">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GB" sz="1800" b="1" kern="1200" dirty="0"/>
                  <a:t>Portable aids</a:t>
                </a:r>
              </a:p>
            </p:txBody>
          </p:sp>
          <p:sp>
            <p:nvSpPr>
              <p:cNvPr id="9" name="Freeform: Shape 8">
                <a:extLst>
                  <a:ext uri="{FF2B5EF4-FFF2-40B4-BE49-F238E27FC236}">
                    <a16:creationId xmlns:a16="http://schemas.microsoft.com/office/drawing/2014/main" id="{5545946A-5D8D-4267-85A0-0712B0E05063}"/>
                  </a:ext>
                </a:extLst>
              </p:cNvPr>
              <p:cNvSpPr/>
              <p:nvPr/>
            </p:nvSpPr>
            <p:spPr>
              <a:xfrm>
                <a:off x="6449069" y="5013474"/>
                <a:ext cx="2397901" cy="868990"/>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90">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GB" sz="1800" b="1" kern="1200" dirty="0"/>
                  <a:t>Electronic assistive </a:t>
                </a:r>
                <a:r>
                  <a:rPr lang="en-GB" b="1" dirty="0"/>
                  <a:t>t</a:t>
                </a:r>
                <a:r>
                  <a:rPr lang="en-GB" sz="1800" b="1" kern="1200" dirty="0"/>
                  <a:t>echnology</a:t>
                </a:r>
              </a:p>
            </p:txBody>
          </p:sp>
          <p:sp>
            <p:nvSpPr>
              <p:cNvPr id="19" name="Freeform: Shape 18">
                <a:extLst>
                  <a:ext uri="{FF2B5EF4-FFF2-40B4-BE49-F238E27FC236}">
                    <a16:creationId xmlns:a16="http://schemas.microsoft.com/office/drawing/2014/main" id="{211140E3-E2E4-45D7-91F0-73425BF2506C}"/>
                  </a:ext>
                </a:extLst>
              </p:cNvPr>
              <p:cNvSpPr/>
              <p:nvPr/>
            </p:nvSpPr>
            <p:spPr>
              <a:xfrm>
                <a:off x="9177112" y="5013474"/>
                <a:ext cx="2486485" cy="868990"/>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90">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GB" sz="1800" b="1" kern="1200" dirty="0"/>
                  <a:t>Connected assistive </a:t>
                </a:r>
                <a:r>
                  <a:rPr lang="en-GB" b="1" dirty="0"/>
                  <a:t>t</a:t>
                </a:r>
                <a:r>
                  <a:rPr lang="en-GB" sz="1800" b="1" kern="1200" dirty="0"/>
                  <a:t>echnology</a:t>
                </a:r>
              </a:p>
            </p:txBody>
          </p:sp>
        </p:grpSp>
        <p:sp>
          <p:nvSpPr>
            <p:cNvPr id="12" name="TextBox 11">
              <a:extLst>
                <a:ext uri="{FF2B5EF4-FFF2-40B4-BE49-F238E27FC236}">
                  <a16:creationId xmlns:a16="http://schemas.microsoft.com/office/drawing/2014/main" id="{EDB73F56-66BF-4400-B104-B07B239AB201}"/>
                </a:ext>
              </a:extLst>
            </p:cNvPr>
            <p:cNvSpPr txBox="1"/>
            <p:nvPr/>
          </p:nvSpPr>
          <p:spPr>
            <a:xfrm>
              <a:off x="527955" y="2275162"/>
              <a:ext cx="2366860" cy="233910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a:t>Grab rails</a:t>
              </a:r>
            </a:p>
            <a:p>
              <a:pPr marL="285750" indent="-285750">
                <a:spcAft>
                  <a:spcPts val="600"/>
                </a:spcAft>
                <a:buFont typeface="Arial" panose="020B0604020202020204" pitchFamily="34" charset="0"/>
                <a:buChar char="•"/>
              </a:pPr>
              <a:r>
                <a:rPr lang="en-GB" dirty="0"/>
                <a:t>Walk-in baths and showers</a:t>
              </a:r>
            </a:p>
            <a:p>
              <a:pPr marL="285750" indent="-285750">
                <a:spcAft>
                  <a:spcPts val="600"/>
                </a:spcAft>
                <a:buFont typeface="Arial" panose="020B0604020202020204" pitchFamily="34" charset="0"/>
                <a:buChar char="•"/>
              </a:pPr>
              <a:r>
                <a:rPr lang="en-GB" dirty="0"/>
                <a:t>Stair lifts</a:t>
              </a:r>
            </a:p>
            <a:p>
              <a:pPr marL="285750" indent="-285750">
                <a:spcAft>
                  <a:spcPts val="600"/>
                </a:spcAft>
                <a:buFont typeface="Arial" panose="020B0604020202020204" pitchFamily="34" charset="0"/>
                <a:buChar char="•"/>
              </a:pPr>
              <a:r>
                <a:rPr lang="en-GB" dirty="0"/>
                <a:t>Ramps</a:t>
              </a:r>
            </a:p>
            <a:p>
              <a:pPr marL="285750" indent="-285750">
                <a:spcAft>
                  <a:spcPts val="600"/>
                </a:spcAft>
                <a:buFont typeface="Arial" panose="020B0604020202020204" pitchFamily="34" charset="0"/>
                <a:buChar char="•"/>
              </a:pPr>
              <a:r>
                <a:rPr lang="en-GB" dirty="0"/>
                <a:t>Any fixed aids within the home</a:t>
              </a:r>
            </a:p>
          </p:txBody>
        </p:sp>
        <p:sp>
          <p:nvSpPr>
            <p:cNvPr id="14" name="TextBox 13">
              <a:extLst>
                <a:ext uri="{FF2B5EF4-FFF2-40B4-BE49-F238E27FC236}">
                  <a16:creationId xmlns:a16="http://schemas.microsoft.com/office/drawing/2014/main" id="{4C6E5A72-EC28-4FB0-9D68-C78B45FCF933}"/>
                </a:ext>
              </a:extLst>
            </p:cNvPr>
            <p:cNvSpPr txBox="1"/>
            <p:nvPr/>
          </p:nvSpPr>
          <p:spPr>
            <a:xfrm>
              <a:off x="3260354" y="2290725"/>
              <a:ext cx="2496676" cy="2416046"/>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a:t>Tap turners</a:t>
              </a:r>
            </a:p>
            <a:p>
              <a:pPr marL="285750" indent="-285750">
                <a:spcAft>
                  <a:spcPts val="600"/>
                </a:spcAft>
                <a:buFont typeface="Arial" panose="020B0604020202020204" pitchFamily="34" charset="0"/>
                <a:buChar char="•"/>
              </a:pPr>
              <a:r>
                <a:rPr lang="en-GB" dirty="0"/>
                <a:t>Kettle tippers</a:t>
              </a:r>
            </a:p>
            <a:p>
              <a:pPr marL="285750" indent="-285750">
                <a:spcAft>
                  <a:spcPts val="600"/>
                </a:spcAft>
                <a:buFont typeface="Arial" panose="020B0604020202020204" pitchFamily="34" charset="0"/>
                <a:buChar char="•"/>
              </a:pPr>
              <a:r>
                <a:rPr lang="en-GB" dirty="0"/>
                <a:t>Walking frames</a:t>
              </a:r>
            </a:p>
            <a:p>
              <a:pPr marL="285750" indent="-285750">
                <a:spcAft>
                  <a:spcPts val="600"/>
                </a:spcAft>
                <a:buFont typeface="Arial" panose="020B0604020202020204" pitchFamily="34" charset="0"/>
                <a:buChar char="•"/>
              </a:pPr>
              <a:r>
                <a:rPr lang="en-GB" dirty="0"/>
                <a:t>Raised toilet seats</a:t>
              </a:r>
            </a:p>
            <a:p>
              <a:pPr marL="285750" indent="-285750">
                <a:spcAft>
                  <a:spcPts val="600"/>
                </a:spcAft>
                <a:buFont typeface="Arial" panose="020B0604020202020204" pitchFamily="34" charset="0"/>
                <a:buChar char="•"/>
              </a:pPr>
              <a:r>
                <a:rPr lang="en-GB" dirty="0"/>
                <a:t>Slip mats</a:t>
              </a:r>
            </a:p>
            <a:p>
              <a:pPr marL="285750" indent="-285750">
                <a:spcAft>
                  <a:spcPts val="600"/>
                </a:spcAft>
                <a:buFont typeface="Arial" panose="020B0604020202020204" pitchFamily="34" charset="0"/>
                <a:buChar char="•"/>
              </a:pPr>
              <a:r>
                <a:rPr lang="en-GB" dirty="0"/>
                <a:t>Hooks to help dressing</a:t>
              </a:r>
            </a:p>
          </p:txBody>
        </p:sp>
        <p:sp>
          <p:nvSpPr>
            <p:cNvPr id="17" name="TextBox 16">
              <a:extLst>
                <a:ext uri="{FF2B5EF4-FFF2-40B4-BE49-F238E27FC236}">
                  <a16:creationId xmlns:a16="http://schemas.microsoft.com/office/drawing/2014/main" id="{A1E3CE05-AC36-4ECF-88A4-CD9EA1B6F6A3}"/>
                </a:ext>
              </a:extLst>
            </p:cNvPr>
            <p:cNvSpPr txBox="1"/>
            <p:nvPr/>
          </p:nvSpPr>
          <p:spPr>
            <a:xfrm>
              <a:off x="6096000" y="2274838"/>
              <a:ext cx="2390171" cy="2262158"/>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a:t>Heating controls</a:t>
              </a:r>
            </a:p>
            <a:p>
              <a:pPr marL="285750" indent="-285750">
                <a:spcAft>
                  <a:spcPts val="600"/>
                </a:spcAft>
                <a:buFont typeface="Arial" panose="020B0604020202020204" pitchFamily="34" charset="0"/>
                <a:buChar char="•"/>
              </a:pPr>
              <a:r>
                <a:rPr lang="en-GB" dirty="0"/>
                <a:t>Door opening controls</a:t>
              </a:r>
            </a:p>
            <a:p>
              <a:pPr marL="285750" indent="-285750">
                <a:spcAft>
                  <a:spcPts val="600"/>
                </a:spcAft>
                <a:buFont typeface="Arial" panose="020B0604020202020204" pitchFamily="34" charset="0"/>
                <a:buChar char="•"/>
              </a:pPr>
              <a:r>
                <a:rPr lang="en-GB" dirty="0"/>
                <a:t>Communication aids for speech impairment</a:t>
              </a:r>
            </a:p>
            <a:p>
              <a:pPr marL="285750" indent="-285750">
                <a:buFont typeface="Arial" panose="020B0604020202020204" pitchFamily="34" charset="0"/>
                <a:buChar char="•"/>
              </a:pPr>
              <a:r>
                <a:rPr lang="en-GB" dirty="0"/>
                <a:t>Smart phone apps</a:t>
              </a:r>
            </a:p>
          </p:txBody>
        </p:sp>
        <p:sp>
          <p:nvSpPr>
            <p:cNvPr id="18" name="TextBox 17">
              <a:extLst>
                <a:ext uri="{FF2B5EF4-FFF2-40B4-BE49-F238E27FC236}">
                  <a16:creationId xmlns:a16="http://schemas.microsoft.com/office/drawing/2014/main" id="{544349A5-E642-4708-837C-5448EF01300F}"/>
                </a:ext>
              </a:extLst>
            </p:cNvPr>
            <p:cNvSpPr txBox="1"/>
            <p:nvPr/>
          </p:nvSpPr>
          <p:spPr>
            <a:xfrm>
              <a:off x="8779452" y="2213286"/>
              <a:ext cx="2566031" cy="3046988"/>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a:t>Products that link with others</a:t>
              </a:r>
            </a:p>
            <a:p>
              <a:pPr marL="285750" indent="-285750">
                <a:spcAft>
                  <a:spcPts val="600"/>
                </a:spcAft>
                <a:buFont typeface="Arial" panose="020B0604020202020204" pitchFamily="34" charset="0"/>
                <a:buChar char="•"/>
              </a:pPr>
              <a:r>
                <a:rPr lang="en-GB" dirty="0"/>
                <a:t>Fall alarms</a:t>
              </a:r>
            </a:p>
            <a:p>
              <a:pPr marL="285750" indent="-285750">
                <a:spcAft>
                  <a:spcPts val="600"/>
                </a:spcAft>
                <a:buFont typeface="Arial" panose="020B0604020202020204" pitchFamily="34" charset="0"/>
                <a:buChar char="•"/>
              </a:pPr>
              <a:r>
                <a:rPr lang="en-GB" dirty="0"/>
                <a:t>Epilepsy alarms</a:t>
              </a:r>
            </a:p>
            <a:p>
              <a:pPr marL="285750" indent="-285750">
                <a:spcAft>
                  <a:spcPts val="600"/>
                </a:spcAft>
                <a:buFont typeface="Arial" panose="020B0604020202020204" pitchFamily="34" charset="0"/>
                <a:buChar char="•"/>
              </a:pPr>
              <a:r>
                <a:rPr lang="en-GB" dirty="0"/>
                <a:t>Medication dispensers</a:t>
              </a:r>
            </a:p>
            <a:p>
              <a:pPr marL="285750" indent="-285750">
                <a:spcAft>
                  <a:spcPts val="600"/>
                </a:spcAft>
                <a:buFont typeface="Arial" panose="020B0604020202020204" pitchFamily="34" charset="0"/>
                <a:buChar char="•"/>
              </a:pPr>
              <a:r>
                <a:rPr lang="en-GB" dirty="0"/>
                <a:t>Gas alarms</a:t>
              </a:r>
            </a:p>
            <a:p>
              <a:pPr marL="285750" indent="-285750">
                <a:spcAft>
                  <a:spcPts val="600"/>
                </a:spcAft>
                <a:buFont typeface="Arial" panose="020B0604020202020204" pitchFamily="34" charset="0"/>
                <a:buChar char="•"/>
              </a:pPr>
              <a:r>
                <a:rPr lang="en-GB" dirty="0"/>
                <a:t>Digital care</a:t>
              </a:r>
            </a:p>
            <a:p>
              <a:pPr marL="285750" indent="-285750">
                <a:buFont typeface="Arial" panose="020B0604020202020204" pitchFamily="34" charset="0"/>
                <a:buChar char="•"/>
              </a:pPr>
              <a:r>
                <a:rPr lang="en-GB" dirty="0"/>
                <a:t>Telecare services</a:t>
              </a:r>
            </a:p>
          </p:txBody>
        </p:sp>
      </p:grpSp>
      <p:sp>
        <p:nvSpPr>
          <p:cNvPr id="15" name="Rectangle 14">
            <a:extLst>
              <a:ext uri="{FF2B5EF4-FFF2-40B4-BE49-F238E27FC236}">
                <a16:creationId xmlns:a16="http://schemas.microsoft.com/office/drawing/2014/main" id="{517CEACA-07EB-439B-85D9-E7196445088F}"/>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527613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AF24DC2-8DF3-4B9A-8457-9E3458821D12}"/>
              </a:ext>
            </a:extLst>
          </p:cNvPr>
          <p:cNvSpPr txBox="1"/>
          <p:nvPr/>
        </p:nvSpPr>
        <p:spPr>
          <a:xfrm>
            <a:off x="406400" y="1327869"/>
            <a:ext cx="11600543" cy="5309146"/>
          </a:xfrm>
          <a:prstGeom prst="rect">
            <a:avLst/>
          </a:prstGeom>
          <a:noFill/>
        </p:spPr>
        <p:txBody>
          <a:bodyPr wrap="square" rtlCol="0">
            <a:spAutoFit/>
          </a:bodyPr>
          <a:lstStyle/>
          <a:p>
            <a:r>
              <a:rPr lang="en-GB" b="1" dirty="0"/>
              <a:t>Assessment Criteria – Task 1 (e) (i)</a:t>
            </a:r>
          </a:p>
          <a:p>
            <a:pPr marL="1076325" indent="-1076325">
              <a:tabLst>
                <a:tab pos="893763" algn="l"/>
              </a:tabLst>
            </a:pPr>
            <a:r>
              <a:rPr lang="en-GB" dirty="0"/>
              <a:t>Outline:	</a:t>
            </a:r>
            <a:r>
              <a:rPr lang="en-GB" dirty="0">
                <a:sym typeface="Wingdings" panose="05000000000000000000" pitchFamily="2" charset="2"/>
              </a:rPr>
              <a:t>	</a:t>
            </a:r>
            <a:r>
              <a:rPr lang="en-GB" dirty="0"/>
              <a:t>why some adults may have complex care needs</a:t>
            </a:r>
          </a:p>
          <a:p>
            <a:pPr marL="1076325" indent="-1076325">
              <a:tabLst>
                <a:tab pos="893763" algn="l"/>
              </a:tabLst>
            </a:pPr>
            <a:r>
              <a:rPr lang="en-GB" dirty="0"/>
              <a:t>	</a:t>
            </a:r>
            <a:r>
              <a:rPr lang="en-GB" dirty="0">
                <a:sym typeface="Wingdings" panose="05000000000000000000" pitchFamily="2" charset="2"/>
              </a:rPr>
              <a:t>	</a:t>
            </a:r>
            <a:r>
              <a:rPr lang="en-GB" dirty="0"/>
              <a:t>a holistic approach to end of life care and palliative care								</a:t>
            </a:r>
            <a:r>
              <a:rPr lang="en-GB" b="1" dirty="0"/>
              <a:t>[6 marks]</a:t>
            </a:r>
          </a:p>
          <a:p>
            <a:endParaRPr lang="en-GB" b="1" dirty="0"/>
          </a:p>
          <a:p>
            <a:pPr>
              <a:spcAft>
                <a:spcPts val="600"/>
              </a:spcAft>
            </a:pPr>
            <a:r>
              <a:rPr lang="en-GB" u="sng" dirty="0"/>
              <a:t>5 - 6 marks</a:t>
            </a:r>
            <a:r>
              <a:rPr lang="en-GB" dirty="0"/>
              <a:t>:</a:t>
            </a:r>
          </a:p>
          <a:p>
            <a:r>
              <a:rPr lang="en-GB" dirty="0"/>
              <a:t>A </a:t>
            </a:r>
            <a:r>
              <a:rPr lang="en-GB" b="1" dirty="0"/>
              <a:t>very good outline </a:t>
            </a:r>
            <a:r>
              <a:rPr lang="en-GB" dirty="0"/>
              <a:t>which shows </a:t>
            </a:r>
            <a:r>
              <a:rPr lang="en-GB" b="1" dirty="0"/>
              <a:t>thorough knowledge and understanding </a:t>
            </a:r>
            <a:r>
              <a:rPr lang="en-GB" dirty="0"/>
              <a:t>of: </a:t>
            </a:r>
            <a:r>
              <a:rPr lang="en-GB" b="1" dirty="0"/>
              <a:t>a range </a:t>
            </a:r>
            <a:r>
              <a:rPr lang="en-GB" dirty="0"/>
              <a:t>of reasons why some adults have complex care needs; a holistic approach to end of life care and palliative care; a </a:t>
            </a:r>
            <a:r>
              <a:rPr lang="en-GB" b="1" dirty="0"/>
              <a:t>confident grasp </a:t>
            </a:r>
            <a:r>
              <a:rPr lang="en-GB" dirty="0"/>
              <a:t>of the possible physical, cognitive, emotional, sensory or additional needs of an adult with complex care needs.</a:t>
            </a:r>
          </a:p>
          <a:p>
            <a:endParaRPr lang="en-GB" dirty="0"/>
          </a:p>
          <a:p>
            <a:pPr>
              <a:spcAft>
                <a:spcPts val="600"/>
              </a:spcAft>
            </a:pPr>
            <a:r>
              <a:rPr lang="en-GB" u="sng" dirty="0"/>
              <a:t>3 - 4 marks</a:t>
            </a:r>
            <a:r>
              <a:rPr lang="en-GB" dirty="0"/>
              <a:t>:</a:t>
            </a:r>
          </a:p>
          <a:p>
            <a:r>
              <a:rPr lang="en-GB" dirty="0"/>
              <a:t>A </a:t>
            </a:r>
            <a:r>
              <a:rPr lang="en-GB" b="1" dirty="0"/>
              <a:t>good outline </a:t>
            </a:r>
            <a:r>
              <a:rPr lang="en-GB" dirty="0"/>
              <a:t>which shows </a:t>
            </a:r>
            <a:r>
              <a:rPr lang="en-GB" b="1" dirty="0"/>
              <a:t>generally secure knowledge and understanding </a:t>
            </a:r>
            <a:r>
              <a:rPr lang="en-GB" dirty="0"/>
              <a:t>of: reasons why some adults have complex care needs; a holistic approach to end of life care and palliative care; a </a:t>
            </a:r>
            <a:r>
              <a:rPr lang="en-GB" b="1" dirty="0"/>
              <a:t>generally secure grasp </a:t>
            </a:r>
            <a:r>
              <a:rPr lang="en-GB" dirty="0"/>
              <a:t>of the possible physical, cognitive, emotional, sensory or additional needs of an adult with complex care needs.</a:t>
            </a:r>
          </a:p>
          <a:p>
            <a:endParaRPr lang="en-GB" dirty="0"/>
          </a:p>
          <a:p>
            <a:pPr>
              <a:spcAft>
                <a:spcPts val="600"/>
              </a:spcAft>
            </a:pPr>
            <a:r>
              <a:rPr lang="en-GB" u="sng" dirty="0"/>
              <a:t>1 - 2 marks</a:t>
            </a:r>
            <a:r>
              <a:rPr lang="en-GB" dirty="0"/>
              <a:t>:</a:t>
            </a:r>
          </a:p>
          <a:p>
            <a:r>
              <a:rPr lang="en-GB" dirty="0"/>
              <a:t>A </a:t>
            </a:r>
            <a:r>
              <a:rPr lang="en-GB" b="1" dirty="0"/>
              <a:t>basic outline </a:t>
            </a:r>
            <a:r>
              <a:rPr lang="en-GB" dirty="0"/>
              <a:t>which shows </a:t>
            </a:r>
            <a:r>
              <a:rPr lang="en-GB" b="1" dirty="0"/>
              <a:t>some knowledge and understanding </a:t>
            </a:r>
            <a:r>
              <a:rPr lang="en-GB" dirty="0"/>
              <a:t>of: reasons why some adults have complex care needs </a:t>
            </a:r>
            <a:r>
              <a:rPr lang="en-GB" b="1" dirty="0"/>
              <a:t>and/or </a:t>
            </a:r>
            <a:r>
              <a:rPr lang="en-GB" dirty="0"/>
              <a:t>a holistic approach to end of life care </a:t>
            </a:r>
            <a:r>
              <a:rPr lang="en-GB" b="1" dirty="0"/>
              <a:t>or</a:t>
            </a:r>
            <a:r>
              <a:rPr lang="en-GB" dirty="0"/>
              <a:t> palliative care; </a:t>
            </a:r>
            <a:r>
              <a:rPr lang="en-GB" b="1" dirty="0"/>
              <a:t>some grasp </a:t>
            </a:r>
            <a:r>
              <a:rPr lang="en-GB" dirty="0"/>
              <a:t>of the possible needs of an adult with complex care needs.</a:t>
            </a:r>
          </a:p>
        </p:txBody>
      </p:sp>
      <p:sp>
        <p:nvSpPr>
          <p:cNvPr id="6" name="Rectangle 5">
            <a:extLst>
              <a:ext uri="{FF2B5EF4-FFF2-40B4-BE49-F238E27FC236}">
                <a16:creationId xmlns:a16="http://schemas.microsoft.com/office/drawing/2014/main" id="{6713B2F8-2984-447C-B633-3EC6C7E214F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999229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4FD0C6-8A0F-48BE-A2CA-EDB661E499D1}"/>
              </a:ext>
            </a:extLst>
          </p:cNvPr>
          <p:cNvSpPr>
            <a:spLocks noGrp="1"/>
          </p:cNvSpPr>
          <p:nvPr>
            <p:ph idx="1"/>
          </p:nvPr>
        </p:nvSpPr>
        <p:spPr>
          <a:xfrm>
            <a:off x="379841" y="1277258"/>
            <a:ext cx="11385439" cy="5438502"/>
          </a:xfrm>
        </p:spPr>
        <p:txBody>
          <a:bodyPr>
            <a:noAutofit/>
          </a:bodyPr>
          <a:lstStyle/>
          <a:p>
            <a:pPr>
              <a:lnSpc>
                <a:spcPct val="100000"/>
              </a:lnSpc>
              <a:spcBef>
                <a:spcPts val="0"/>
              </a:spcBef>
              <a:spcAft>
                <a:spcPts val="0"/>
              </a:spcAft>
            </a:pPr>
            <a:r>
              <a:rPr lang="en-GB" sz="1600" b="1" dirty="0">
                <a:solidFill>
                  <a:schemeClr val="tx1"/>
                </a:solidFill>
              </a:rPr>
              <a:t>Assessment criteria – Task 1 (e) (ii)</a:t>
            </a:r>
          </a:p>
          <a:p>
            <a:pPr>
              <a:lnSpc>
                <a:spcPct val="100000"/>
              </a:lnSpc>
              <a:spcBef>
                <a:spcPts val="0"/>
              </a:spcBef>
              <a:spcAft>
                <a:spcPts val="0"/>
              </a:spcAft>
            </a:pPr>
            <a:r>
              <a:rPr lang="en-GB" sz="1600" dirty="0">
                <a:solidFill>
                  <a:schemeClr val="tx1"/>
                </a:solidFill>
              </a:rPr>
              <a:t>Explain how complex care needs may be understood and responded to, and how barriers may be overcome, in the setting of your choice, to provide outcome-focussed care which supports adults to achieve personal outcomes</a:t>
            </a:r>
          </a:p>
          <a:p>
            <a:pPr algn="r">
              <a:lnSpc>
                <a:spcPct val="100000"/>
              </a:lnSpc>
              <a:spcBef>
                <a:spcPts val="0"/>
              </a:spcBef>
              <a:spcAft>
                <a:spcPts val="0"/>
              </a:spcAft>
            </a:pPr>
            <a:r>
              <a:rPr lang="en-GB" sz="1600" b="1" dirty="0">
                <a:solidFill>
                  <a:schemeClr val="tx1"/>
                </a:solidFill>
              </a:rPr>
              <a:t>[10 marks]</a:t>
            </a:r>
          </a:p>
          <a:p>
            <a:pPr>
              <a:lnSpc>
                <a:spcPct val="100000"/>
              </a:lnSpc>
              <a:spcBef>
                <a:spcPts val="0"/>
              </a:spcBef>
              <a:spcAft>
                <a:spcPts val="0"/>
              </a:spcAft>
            </a:pPr>
            <a:r>
              <a:rPr lang="en-GB" sz="1600" u="sng" dirty="0">
                <a:solidFill>
                  <a:schemeClr val="tx1"/>
                </a:solidFill>
              </a:rPr>
              <a:t>9 - 10 marks</a:t>
            </a:r>
            <a:r>
              <a:rPr lang="en-GB" sz="1600" dirty="0">
                <a:solidFill>
                  <a:schemeClr val="tx1"/>
                </a:solidFill>
              </a:rPr>
              <a:t>:</a:t>
            </a:r>
          </a:p>
          <a:p>
            <a:pPr>
              <a:lnSpc>
                <a:spcPct val="100000"/>
              </a:lnSpc>
              <a:spcBef>
                <a:spcPts val="0"/>
              </a:spcBef>
              <a:spcAft>
                <a:spcPts val="0"/>
              </a:spcAft>
            </a:pPr>
            <a:r>
              <a:rPr lang="en-GB" sz="1600" dirty="0">
                <a:solidFill>
                  <a:schemeClr val="tx1"/>
                </a:solidFill>
              </a:rPr>
              <a:t>An </a:t>
            </a:r>
            <a:r>
              <a:rPr lang="en-GB" sz="1600" b="1" dirty="0">
                <a:solidFill>
                  <a:schemeClr val="tx1"/>
                </a:solidFill>
              </a:rPr>
              <a:t>excellent explanation </a:t>
            </a:r>
            <a:r>
              <a:rPr lang="en-GB" sz="1600" dirty="0">
                <a:solidFill>
                  <a:schemeClr val="tx1"/>
                </a:solidFill>
              </a:rPr>
              <a:t>which shows: a </a:t>
            </a:r>
            <a:r>
              <a:rPr lang="en-GB" sz="1600" b="1" dirty="0">
                <a:solidFill>
                  <a:schemeClr val="tx1"/>
                </a:solidFill>
              </a:rPr>
              <a:t>confident grasp </a:t>
            </a:r>
            <a:r>
              <a:rPr lang="en-GB" sz="1600" dirty="0">
                <a:solidFill>
                  <a:schemeClr val="tx1"/>
                </a:solidFill>
              </a:rPr>
              <a:t>of </a:t>
            </a:r>
            <a:r>
              <a:rPr lang="en-GB" sz="1600" b="1" dirty="0">
                <a:solidFill>
                  <a:schemeClr val="tx1"/>
                </a:solidFill>
              </a:rPr>
              <a:t>a range </a:t>
            </a:r>
            <a:r>
              <a:rPr lang="en-GB" sz="1600" dirty="0">
                <a:solidFill>
                  <a:schemeClr val="tx1"/>
                </a:solidFill>
              </a:rPr>
              <a:t>of ways in which complex care needs may be understood and responded to, in order to overcome barriers and assist with daily living activities, within the setting of choice; </a:t>
            </a:r>
            <a:r>
              <a:rPr lang="en-GB" sz="1600" b="1" dirty="0">
                <a:solidFill>
                  <a:schemeClr val="tx1"/>
                </a:solidFill>
              </a:rPr>
              <a:t>thorough knowledge and understanding </a:t>
            </a:r>
            <a:r>
              <a:rPr lang="en-GB" sz="1600" dirty="0">
                <a:solidFill>
                  <a:schemeClr val="tx1"/>
                </a:solidFill>
              </a:rPr>
              <a:t>of how outcome-focussed care may support adults to achieve personal outcomes.</a:t>
            </a:r>
          </a:p>
          <a:p>
            <a:pPr>
              <a:lnSpc>
                <a:spcPct val="100000"/>
              </a:lnSpc>
              <a:spcBef>
                <a:spcPts val="0"/>
              </a:spcBef>
              <a:spcAft>
                <a:spcPts val="0"/>
              </a:spcAft>
            </a:pPr>
            <a:endParaRPr lang="en-GB" sz="1000" dirty="0">
              <a:solidFill>
                <a:schemeClr val="tx1"/>
              </a:solidFill>
            </a:endParaRPr>
          </a:p>
          <a:p>
            <a:pPr>
              <a:lnSpc>
                <a:spcPct val="100000"/>
              </a:lnSpc>
              <a:spcBef>
                <a:spcPts val="0"/>
              </a:spcBef>
              <a:spcAft>
                <a:spcPts val="0"/>
              </a:spcAft>
            </a:pPr>
            <a:r>
              <a:rPr lang="en-GB" sz="1600" u="sng" dirty="0">
                <a:solidFill>
                  <a:schemeClr val="tx1"/>
                </a:solidFill>
              </a:rPr>
              <a:t>6 - 8 marks</a:t>
            </a:r>
            <a:r>
              <a:rPr lang="en-GB" sz="1600" dirty="0">
                <a:solidFill>
                  <a:schemeClr val="tx1"/>
                </a:solidFill>
              </a:rPr>
              <a:t>:</a:t>
            </a:r>
          </a:p>
          <a:p>
            <a:pPr>
              <a:lnSpc>
                <a:spcPct val="100000"/>
              </a:lnSpc>
              <a:spcBef>
                <a:spcPts val="0"/>
              </a:spcBef>
              <a:spcAft>
                <a:spcPts val="0"/>
              </a:spcAft>
            </a:pPr>
            <a:r>
              <a:rPr lang="en-GB" sz="1600" dirty="0">
                <a:solidFill>
                  <a:schemeClr val="tx1"/>
                </a:solidFill>
              </a:rPr>
              <a:t>A </a:t>
            </a:r>
            <a:r>
              <a:rPr lang="en-GB" sz="1600" b="1" dirty="0">
                <a:solidFill>
                  <a:schemeClr val="tx1"/>
                </a:solidFill>
              </a:rPr>
              <a:t>good explanation </a:t>
            </a:r>
            <a:r>
              <a:rPr lang="en-GB" sz="1600" dirty="0">
                <a:solidFill>
                  <a:schemeClr val="tx1"/>
                </a:solidFill>
              </a:rPr>
              <a:t>which shows: a </a:t>
            </a:r>
            <a:r>
              <a:rPr lang="en-GB" sz="1600" b="1" dirty="0">
                <a:solidFill>
                  <a:schemeClr val="tx1"/>
                </a:solidFill>
              </a:rPr>
              <a:t>generally secure grasp </a:t>
            </a:r>
            <a:r>
              <a:rPr lang="en-GB" sz="1600" dirty="0">
                <a:solidFill>
                  <a:schemeClr val="tx1"/>
                </a:solidFill>
              </a:rPr>
              <a:t>of ways in which complex care needs may be understood and responded to, in order to overcome barriers </a:t>
            </a:r>
            <a:r>
              <a:rPr lang="en-GB" sz="1600" b="1" dirty="0">
                <a:solidFill>
                  <a:schemeClr val="tx1"/>
                </a:solidFill>
              </a:rPr>
              <a:t>and/or</a:t>
            </a:r>
            <a:r>
              <a:rPr lang="en-GB" sz="1600" dirty="0">
                <a:solidFill>
                  <a:schemeClr val="tx1"/>
                </a:solidFill>
              </a:rPr>
              <a:t> assist with daily living activities, within the setting of choice; </a:t>
            </a:r>
            <a:r>
              <a:rPr lang="en-GB" sz="1600" b="1" dirty="0">
                <a:solidFill>
                  <a:schemeClr val="tx1"/>
                </a:solidFill>
              </a:rPr>
              <a:t>generally secure knowledge and understanding </a:t>
            </a:r>
            <a:r>
              <a:rPr lang="en-GB" sz="1600" dirty="0">
                <a:solidFill>
                  <a:schemeClr val="tx1"/>
                </a:solidFill>
              </a:rPr>
              <a:t>of how outcome-focussed care may support adults to achieve personal outcomes.</a:t>
            </a:r>
          </a:p>
          <a:p>
            <a:pPr>
              <a:lnSpc>
                <a:spcPct val="100000"/>
              </a:lnSpc>
              <a:spcBef>
                <a:spcPts val="0"/>
              </a:spcBef>
              <a:spcAft>
                <a:spcPts val="0"/>
              </a:spcAft>
            </a:pPr>
            <a:endParaRPr lang="en-GB" sz="1000" dirty="0">
              <a:solidFill>
                <a:schemeClr val="tx1"/>
              </a:solidFill>
            </a:endParaRPr>
          </a:p>
          <a:p>
            <a:pPr>
              <a:lnSpc>
                <a:spcPct val="100000"/>
              </a:lnSpc>
              <a:spcBef>
                <a:spcPts val="0"/>
              </a:spcBef>
              <a:spcAft>
                <a:spcPts val="0"/>
              </a:spcAft>
            </a:pPr>
            <a:r>
              <a:rPr lang="en-GB" sz="1600" u="sng" dirty="0">
                <a:solidFill>
                  <a:schemeClr val="tx1"/>
                </a:solidFill>
              </a:rPr>
              <a:t>3 - 6 marks</a:t>
            </a:r>
            <a:r>
              <a:rPr lang="en-GB" sz="1600" dirty="0">
                <a:solidFill>
                  <a:schemeClr val="tx1"/>
                </a:solidFill>
              </a:rPr>
              <a:t>:</a:t>
            </a:r>
            <a:endParaRPr lang="en-GB" sz="1600" b="1" dirty="0">
              <a:solidFill>
                <a:schemeClr val="tx1"/>
              </a:solidFill>
            </a:endParaRPr>
          </a:p>
          <a:p>
            <a:pPr>
              <a:lnSpc>
                <a:spcPct val="100000"/>
              </a:lnSpc>
              <a:spcBef>
                <a:spcPts val="0"/>
              </a:spcBef>
              <a:spcAft>
                <a:spcPts val="0"/>
              </a:spcAft>
            </a:pPr>
            <a:r>
              <a:rPr lang="en-GB" sz="1600" dirty="0">
                <a:solidFill>
                  <a:schemeClr val="tx1"/>
                </a:solidFill>
              </a:rPr>
              <a:t>A </a:t>
            </a:r>
            <a:r>
              <a:rPr lang="en-GB" sz="1600" b="1" dirty="0">
                <a:solidFill>
                  <a:schemeClr val="tx1"/>
                </a:solidFill>
              </a:rPr>
              <a:t>basic explanation </a:t>
            </a:r>
            <a:r>
              <a:rPr lang="en-GB" sz="1600" dirty="0">
                <a:solidFill>
                  <a:schemeClr val="tx1"/>
                </a:solidFill>
              </a:rPr>
              <a:t>which shows: </a:t>
            </a:r>
            <a:r>
              <a:rPr lang="en-GB" sz="1600" b="1" dirty="0">
                <a:solidFill>
                  <a:schemeClr val="tx1"/>
                </a:solidFill>
              </a:rPr>
              <a:t>some grasp </a:t>
            </a:r>
            <a:r>
              <a:rPr lang="en-GB" sz="1600" dirty="0">
                <a:solidFill>
                  <a:schemeClr val="tx1"/>
                </a:solidFill>
              </a:rPr>
              <a:t>of ways in which complex care needs may be responded to, in order to overcome barriers </a:t>
            </a:r>
            <a:r>
              <a:rPr lang="en-GB" sz="1600" b="1" dirty="0">
                <a:solidFill>
                  <a:schemeClr val="tx1"/>
                </a:solidFill>
              </a:rPr>
              <a:t>or</a:t>
            </a:r>
            <a:r>
              <a:rPr lang="en-GB" sz="1600" dirty="0">
                <a:solidFill>
                  <a:schemeClr val="tx1"/>
                </a:solidFill>
              </a:rPr>
              <a:t> assist with daily living activities, within the setting of choice; </a:t>
            </a:r>
            <a:r>
              <a:rPr lang="en-GB" sz="1600" b="1" dirty="0">
                <a:solidFill>
                  <a:schemeClr val="tx1"/>
                </a:solidFill>
              </a:rPr>
              <a:t>some knowledge and understanding </a:t>
            </a:r>
            <a:r>
              <a:rPr lang="en-GB" sz="1600" dirty="0">
                <a:solidFill>
                  <a:schemeClr val="tx1"/>
                </a:solidFill>
              </a:rPr>
              <a:t>of how outcome-focussed care may support adults.</a:t>
            </a:r>
          </a:p>
          <a:p>
            <a:pPr>
              <a:lnSpc>
                <a:spcPct val="100000"/>
              </a:lnSpc>
              <a:spcBef>
                <a:spcPts val="0"/>
              </a:spcBef>
              <a:spcAft>
                <a:spcPts val="0"/>
              </a:spcAft>
            </a:pPr>
            <a:endParaRPr lang="en-GB" sz="1000" dirty="0">
              <a:solidFill>
                <a:schemeClr val="tx1"/>
              </a:solidFill>
            </a:endParaRPr>
          </a:p>
          <a:p>
            <a:pPr>
              <a:lnSpc>
                <a:spcPct val="100000"/>
              </a:lnSpc>
              <a:spcBef>
                <a:spcPts val="0"/>
              </a:spcBef>
              <a:spcAft>
                <a:spcPts val="0"/>
              </a:spcAft>
            </a:pPr>
            <a:r>
              <a:rPr lang="en-GB" sz="1600" u="sng" dirty="0">
                <a:solidFill>
                  <a:schemeClr val="tx1"/>
                </a:solidFill>
              </a:rPr>
              <a:t>1 - 2 marks</a:t>
            </a:r>
            <a:r>
              <a:rPr lang="en-GB" sz="1600" dirty="0">
                <a:solidFill>
                  <a:schemeClr val="tx1"/>
                </a:solidFill>
              </a:rPr>
              <a:t>:</a:t>
            </a:r>
          </a:p>
          <a:p>
            <a:pPr>
              <a:lnSpc>
                <a:spcPct val="100000"/>
              </a:lnSpc>
              <a:spcBef>
                <a:spcPts val="0"/>
              </a:spcBef>
              <a:spcAft>
                <a:spcPts val="0"/>
              </a:spcAft>
            </a:pPr>
            <a:r>
              <a:rPr lang="en-GB" sz="1600" dirty="0">
                <a:solidFill>
                  <a:schemeClr val="tx1"/>
                </a:solidFill>
              </a:rPr>
              <a:t>A </a:t>
            </a:r>
            <a:r>
              <a:rPr lang="en-GB" sz="1600" b="1" dirty="0">
                <a:solidFill>
                  <a:schemeClr val="tx1"/>
                </a:solidFill>
              </a:rPr>
              <a:t>limited explanation </a:t>
            </a:r>
            <a:r>
              <a:rPr lang="en-GB" sz="1600" dirty="0">
                <a:solidFill>
                  <a:schemeClr val="tx1"/>
                </a:solidFill>
              </a:rPr>
              <a:t>which shows: </a:t>
            </a:r>
            <a:r>
              <a:rPr lang="en-GB" sz="1600" b="1" dirty="0">
                <a:solidFill>
                  <a:schemeClr val="tx1"/>
                </a:solidFill>
              </a:rPr>
              <a:t>little grasp </a:t>
            </a:r>
            <a:r>
              <a:rPr lang="en-GB" sz="1600" dirty="0">
                <a:solidFill>
                  <a:schemeClr val="tx1"/>
                </a:solidFill>
              </a:rPr>
              <a:t>of ways in which complex care needs may be responded to; </a:t>
            </a:r>
            <a:r>
              <a:rPr lang="en-GB" sz="1600" b="1" dirty="0">
                <a:solidFill>
                  <a:schemeClr val="tx1"/>
                </a:solidFill>
              </a:rPr>
              <a:t>little knowledge and understanding </a:t>
            </a:r>
            <a:r>
              <a:rPr lang="en-GB" sz="1600" dirty="0">
                <a:solidFill>
                  <a:schemeClr val="tx1"/>
                </a:solidFill>
              </a:rPr>
              <a:t>of how outcome-focussed care may support adults.</a:t>
            </a:r>
          </a:p>
          <a:p>
            <a:endParaRPr lang="en-GB" dirty="0"/>
          </a:p>
        </p:txBody>
      </p:sp>
      <p:sp>
        <p:nvSpPr>
          <p:cNvPr id="6" name="Rectangle 5">
            <a:extLst>
              <a:ext uri="{FF2B5EF4-FFF2-40B4-BE49-F238E27FC236}">
                <a16:creationId xmlns:a16="http://schemas.microsoft.com/office/drawing/2014/main" id="{30F966D2-ADFC-4714-98D1-4E85C769C1E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96994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19AB75-47B5-49B8-A6AE-CAD4CB0D172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2" name="Flowchart: Off-page Connector 1">
            <a:extLst>
              <a:ext uri="{FF2B5EF4-FFF2-40B4-BE49-F238E27FC236}">
                <a16:creationId xmlns:a16="http://schemas.microsoft.com/office/drawing/2014/main" id="{854C69BE-3533-4D48-90AA-F56A7CDA0B1A}"/>
              </a:ext>
            </a:extLst>
          </p:cNvPr>
          <p:cNvSpPr/>
          <p:nvPr/>
        </p:nvSpPr>
        <p:spPr>
          <a:xfrm rot="16200000">
            <a:off x="828413" y="1281123"/>
            <a:ext cx="1781177" cy="2495438"/>
          </a:xfrm>
          <a:prstGeom prst="flowChartOffpageConnector">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62BCF1A4-8009-4BFC-A2F4-D38BABEF7BBE}"/>
              </a:ext>
            </a:extLst>
          </p:cNvPr>
          <p:cNvSpPr/>
          <p:nvPr/>
        </p:nvSpPr>
        <p:spPr>
          <a:xfrm>
            <a:off x="425273" y="1658574"/>
            <a:ext cx="2249297" cy="1781177"/>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2900" kern="1200" dirty="0">
                <a:solidFill>
                  <a:schemeClr val="bg1"/>
                </a:solidFill>
                <a:latin typeface="+mj-lt"/>
                <a:ea typeface="+mj-ea"/>
                <a:cs typeface="+mj-cs"/>
              </a:rPr>
              <a:t>GCE Health and Social Care, and Childcare</a:t>
            </a:r>
          </a:p>
        </p:txBody>
      </p:sp>
      <p:sp>
        <p:nvSpPr>
          <p:cNvPr id="10" name="Title 1">
            <a:extLst>
              <a:ext uri="{FF2B5EF4-FFF2-40B4-BE49-F238E27FC236}">
                <a16:creationId xmlns:a16="http://schemas.microsoft.com/office/drawing/2014/main" id="{F3EC3F41-71D8-4FFF-9528-392E0A19897E}"/>
              </a:ext>
            </a:extLst>
          </p:cNvPr>
          <p:cNvSpPr txBox="1">
            <a:spLocks/>
          </p:cNvSpPr>
          <p:nvPr/>
        </p:nvSpPr>
        <p:spPr>
          <a:xfrm>
            <a:off x="187953" y="4184758"/>
            <a:ext cx="3062096" cy="1924440"/>
          </a:xfrm>
          <a:prstGeom prst="rect">
            <a:avLst/>
          </a:prstGeom>
        </p:spPr>
        <p:txBody>
          <a:bodyPr vert="horz" lIns="91440" tIns="45720" rIns="91440" bIns="45720" rtlCol="0">
            <a:norm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spcAft>
                <a:spcPts val="600"/>
              </a:spcAft>
            </a:pPr>
            <a:r>
              <a:rPr lang="en-US" sz="2000" b="1" dirty="0">
                <a:solidFill>
                  <a:schemeClr val="tx1"/>
                </a:solidFill>
                <a:latin typeface="+mn-lt"/>
                <a:ea typeface="+mn-ea"/>
                <a:cs typeface="+mn-cs"/>
              </a:rPr>
              <a:t>Task 1 - </a:t>
            </a:r>
            <a:r>
              <a:rPr lang="en-US" sz="2000" b="1" dirty="0">
                <a:solidFill>
                  <a:schemeClr val="tx1"/>
                </a:solidFill>
                <a:highlight>
                  <a:srgbClr val="00FFFF"/>
                </a:highlight>
                <a:latin typeface="+mn-lt"/>
                <a:ea typeface="+mn-ea"/>
                <a:cs typeface="+mn-cs"/>
              </a:rPr>
              <a:t>Produce a</a:t>
            </a:r>
            <a:r>
              <a:rPr lang="en-US" sz="2000" b="1" dirty="0">
                <a:solidFill>
                  <a:schemeClr val="tx1"/>
                </a:solidFill>
                <a:latin typeface="+mn-lt"/>
                <a:ea typeface="+mn-ea"/>
                <a:cs typeface="+mn-cs"/>
              </a:rPr>
              <a:t> </a:t>
            </a:r>
            <a:r>
              <a:rPr lang="en-US" sz="2000" b="1" dirty="0">
                <a:solidFill>
                  <a:schemeClr val="tx1"/>
                </a:solidFill>
                <a:highlight>
                  <a:srgbClr val="00FFFF"/>
                </a:highlight>
                <a:latin typeface="+mn-lt"/>
                <a:ea typeface="+mn-ea"/>
                <a:cs typeface="+mn-cs"/>
              </a:rPr>
              <a:t>presentation</a:t>
            </a:r>
            <a:r>
              <a:rPr lang="en-US" sz="2000" b="1" dirty="0">
                <a:solidFill>
                  <a:schemeClr val="tx1"/>
                </a:solidFill>
                <a:latin typeface="+mn-lt"/>
                <a:ea typeface="+mn-ea"/>
                <a:cs typeface="+mn-cs"/>
              </a:rPr>
              <a:t>, set within a specified adult health and social care setting (in Wales), of your choice</a:t>
            </a:r>
          </a:p>
          <a:p>
            <a:pPr algn="l">
              <a:spcAft>
                <a:spcPts val="600"/>
              </a:spcAft>
            </a:pPr>
            <a:endParaRPr lang="en-US" sz="1600" b="1" dirty="0">
              <a:solidFill>
                <a:schemeClr val="tx1"/>
              </a:solidFill>
              <a:latin typeface="+mn-lt"/>
              <a:ea typeface="+mn-ea"/>
              <a:cs typeface="+mn-cs"/>
            </a:endParaRPr>
          </a:p>
        </p:txBody>
      </p:sp>
      <p:graphicFrame>
        <p:nvGraphicFramePr>
          <p:cNvPr id="11" name="Table 10">
            <a:extLst>
              <a:ext uri="{FF2B5EF4-FFF2-40B4-BE49-F238E27FC236}">
                <a16:creationId xmlns:a16="http://schemas.microsoft.com/office/drawing/2014/main" id="{E1BBB21B-C1B2-4F28-9AA3-6BB3A07E53DE}"/>
              </a:ext>
            </a:extLst>
          </p:cNvPr>
          <p:cNvGraphicFramePr>
            <a:graphicFrameLocks noGrp="1"/>
          </p:cNvGraphicFramePr>
          <p:nvPr>
            <p:extLst>
              <p:ext uri="{D42A27DB-BD31-4B8C-83A1-F6EECF244321}">
                <p14:modId xmlns:p14="http://schemas.microsoft.com/office/powerpoint/2010/main" val="3083990515"/>
              </p:ext>
            </p:extLst>
          </p:nvPr>
        </p:nvGraphicFramePr>
        <p:xfrm>
          <a:off x="3306789" y="1394045"/>
          <a:ext cx="8413929" cy="5212092"/>
        </p:xfrm>
        <a:graphic>
          <a:graphicData uri="http://schemas.openxmlformats.org/drawingml/2006/table">
            <a:tbl>
              <a:tblPr firstRow="1" bandRow="1">
                <a:tableStyleId>{5C22544A-7EE6-4342-B048-85BDC9FD1C3A}</a:tableStyleId>
              </a:tblPr>
              <a:tblGrid>
                <a:gridCol w="1595120">
                  <a:extLst>
                    <a:ext uri="{9D8B030D-6E8A-4147-A177-3AD203B41FA5}">
                      <a16:colId xmlns:a16="http://schemas.microsoft.com/office/drawing/2014/main" val="20000"/>
                    </a:ext>
                  </a:extLst>
                </a:gridCol>
                <a:gridCol w="1696720">
                  <a:extLst>
                    <a:ext uri="{9D8B030D-6E8A-4147-A177-3AD203B41FA5}">
                      <a16:colId xmlns:a16="http://schemas.microsoft.com/office/drawing/2014/main" val="20001"/>
                    </a:ext>
                  </a:extLst>
                </a:gridCol>
                <a:gridCol w="1544320">
                  <a:extLst>
                    <a:ext uri="{9D8B030D-6E8A-4147-A177-3AD203B41FA5}">
                      <a16:colId xmlns:a16="http://schemas.microsoft.com/office/drawing/2014/main" val="20002"/>
                    </a:ext>
                  </a:extLst>
                </a:gridCol>
                <a:gridCol w="1737360">
                  <a:extLst>
                    <a:ext uri="{9D8B030D-6E8A-4147-A177-3AD203B41FA5}">
                      <a16:colId xmlns:a16="http://schemas.microsoft.com/office/drawing/2014/main" val="20003"/>
                    </a:ext>
                  </a:extLst>
                </a:gridCol>
                <a:gridCol w="1840409">
                  <a:extLst>
                    <a:ext uri="{9D8B030D-6E8A-4147-A177-3AD203B41FA5}">
                      <a16:colId xmlns:a16="http://schemas.microsoft.com/office/drawing/2014/main" val="4120096912"/>
                    </a:ext>
                  </a:extLst>
                </a:gridCol>
              </a:tblGrid>
              <a:tr h="5077875">
                <a:tc>
                  <a:txBody>
                    <a:bodyPr/>
                    <a:lstStyle/>
                    <a:p>
                      <a:pPr marL="263525" indent="-263525"/>
                      <a:r>
                        <a:rPr lang="en-GB" sz="1300" b="1" i="0" kern="1200" dirty="0">
                          <a:solidFill>
                            <a:schemeClr val="bg2">
                              <a:lumMod val="50000"/>
                            </a:schemeClr>
                          </a:solidFill>
                          <a:effectLst/>
                          <a:latin typeface="+mn-lt"/>
                          <a:ea typeface="+mn-ea"/>
                          <a:cs typeface="+mn-cs"/>
                        </a:rPr>
                        <a:t>(a)	Explain the importance of outcome- focussed care in meeting the needs of adults. </a:t>
                      </a:r>
                    </a:p>
                    <a:p>
                      <a:endParaRPr lang="en-GB" sz="1300" b="1" i="0" kern="1200" dirty="0">
                        <a:solidFill>
                          <a:schemeClr val="bg2">
                            <a:lumMod val="50000"/>
                          </a:schemeClr>
                        </a:solidFill>
                        <a:effectLst/>
                        <a:latin typeface="+mn-lt"/>
                        <a:ea typeface="+mn-ea"/>
                        <a:cs typeface="+mn-cs"/>
                      </a:endParaRPr>
                    </a:p>
                    <a:p>
                      <a:pPr marL="263525" indent="-263525"/>
                      <a:r>
                        <a:rPr lang="en-GB" sz="1300" b="1" i="0" kern="1200" dirty="0">
                          <a:solidFill>
                            <a:schemeClr val="bg2">
                              <a:lumMod val="50000"/>
                            </a:schemeClr>
                          </a:solidFill>
                          <a:effectLst/>
                          <a:latin typeface="+mn-lt"/>
                          <a:ea typeface="+mn-ea"/>
                          <a:cs typeface="+mn-cs"/>
                        </a:rPr>
                        <a:t>	Explain how the Social Services and Well-being (Wales) Act 2014 provides outcome- focussed care.</a:t>
                      </a:r>
                    </a:p>
                    <a:p>
                      <a:endParaRPr lang="en-GB" sz="1300" b="1" i="0" kern="1200" dirty="0">
                        <a:solidFill>
                          <a:schemeClr val="bg2">
                            <a:lumMod val="50000"/>
                          </a:schemeClr>
                        </a:solidFill>
                        <a:effectLst/>
                        <a:latin typeface="+mn-lt"/>
                        <a:ea typeface="+mn-ea"/>
                        <a:cs typeface="+mn-cs"/>
                      </a:endParaRPr>
                    </a:p>
                    <a:p>
                      <a:pPr>
                        <a:tabLst>
                          <a:tab pos="263525" algn="l"/>
                        </a:tabLst>
                      </a:pPr>
                      <a:r>
                        <a:rPr lang="en-GB" sz="1300" b="1" i="0" kern="1200" dirty="0">
                          <a:solidFill>
                            <a:schemeClr val="bg2">
                              <a:lumMod val="50000"/>
                            </a:schemeClr>
                          </a:solidFill>
                          <a:effectLst/>
                          <a:latin typeface="+mn-lt"/>
                          <a:ea typeface="+mn-ea"/>
                          <a:cs typeface="+mn-cs"/>
                        </a:rPr>
                        <a:t>	(6 marks)</a:t>
                      </a:r>
                      <a:endParaRPr lang="en-GB" sz="1300" dirty="0">
                        <a:solidFill>
                          <a:schemeClr val="bg2">
                            <a:lumMod val="50000"/>
                          </a:schemeClr>
                        </a:solidFill>
                      </a:endParaRPr>
                    </a:p>
                  </a:txBody>
                  <a:tcPr marL="60971" marR="60971" marT="30486" marB="30486">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tcPr>
                </a:tc>
                <a:tc>
                  <a:txBody>
                    <a:bodyPr/>
                    <a:lstStyle/>
                    <a:p>
                      <a:pPr marL="263525" indent="-263525">
                        <a:buAutoNum type="alphaLcParenBoth" startAt="2"/>
                      </a:pPr>
                      <a:r>
                        <a:rPr lang="en-GB" sz="1300" b="1" i="0" kern="1200" dirty="0">
                          <a:solidFill>
                            <a:schemeClr val="bg2">
                              <a:lumMod val="50000"/>
                            </a:schemeClr>
                          </a:solidFill>
                          <a:effectLst/>
                          <a:latin typeface="+mn-lt"/>
                          <a:ea typeface="+mn-ea"/>
                          <a:cs typeface="+mn-cs"/>
                        </a:rPr>
                        <a:t>Describe the types of transitions, life experiences and life changes that an adult may experience.</a:t>
                      </a:r>
                    </a:p>
                    <a:p>
                      <a:pPr marL="263525" indent="-263525">
                        <a:buAutoNum type="alphaLcParenBoth" startAt="2"/>
                      </a:pPr>
                      <a:endParaRPr lang="en-GB" sz="1300" b="1" i="0" kern="1200" dirty="0">
                        <a:solidFill>
                          <a:schemeClr val="bg2">
                            <a:lumMod val="50000"/>
                          </a:schemeClr>
                        </a:solidFill>
                        <a:effectLst/>
                        <a:latin typeface="+mn-lt"/>
                        <a:ea typeface="+mn-ea"/>
                        <a:cs typeface="+mn-cs"/>
                      </a:endParaRPr>
                    </a:p>
                    <a:p>
                      <a:pPr marL="263525" indent="-263525"/>
                      <a:r>
                        <a:rPr lang="en-GB" sz="1300" b="1" i="0" kern="1200" dirty="0">
                          <a:solidFill>
                            <a:schemeClr val="bg2">
                              <a:lumMod val="50000"/>
                            </a:schemeClr>
                          </a:solidFill>
                          <a:effectLst/>
                          <a:latin typeface="+mn-lt"/>
                          <a:ea typeface="+mn-ea"/>
                          <a:cs typeface="+mn-cs"/>
                        </a:rPr>
                        <a:t>	(6 marks)</a:t>
                      </a:r>
                    </a:p>
                    <a:p>
                      <a:pPr marL="263525" indent="-263525"/>
                      <a:endParaRPr lang="en-GB" sz="1300" b="1" i="0" kern="1200" dirty="0">
                        <a:solidFill>
                          <a:schemeClr val="bg2">
                            <a:lumMod val="50000"/>
                          </a:schemeClr>
                        </a:solidFill>
                        <a:effectLst/>
                        <a:latin typeface="+mn-lt"/>
                        <a:ea typeface="+mn-ea"/>
                        <a:cs typeface="+mn-cs"/>
                      </a:endParaRPr>
                    </a:p>
                    <a:p>
                      <a:pPr marL="263525" indent="-263525"/>
                      <a:r>
                        <a:rPr lang="en-GB" sz="1300" b="1" i="0" kern="1200" dirty="0">
                          <a:solidFill>
                            <a:schemeClr val="bg2">
                              <a:lumMod val="50000"/>
                            </a:schemeClr>
                          </a:solidFill>
                          <a:effectLst/>
                          <a:latin typeface="+mn-lt"/>
                          <a:ea typeface="+mn-ea"/>
                          <a:cs typeface="+mn-cs"/>
                        </a:rPr>
                        <a:t>	Explain how these affect the care and support needs of adults in the setting of your choice. </a:t>
                      </a:r>
                    </a:p>
                    <a:p>
                      <a:pPr marL="263525" indent="-263525"/>
                      <a:endParaRPr lang="en-GB" sz="1300" b="1" i="0" kern="1200" dirty="0">
                        <a:solidFill>
                          <a:schemeClr val="bg2">
                            <a:lumMod val="50000"/>
                          </a:schemeClr>
                        </a:solidFill>
                        <a:effectLst/>
                        <a:latin typeface="+mn-lt"/>
                        <a:ea typeface="+mn-ea"/>
                        <a:cs typeface="+mn-cs"/>
                      </a:endParaRPr>
                    </a:p>
                    <a:p>
                      <a:pPr marL="263525" indent="-263525"/>
                      <a:r>
                        <a:rPr lang="en-GB" sz="1300" b="1" i="0" kern="1200" dirty="0">
                          <a:solidFill>
                            <a:schemeClr val="bg2">
                              <a:lumMod val="50000"/>
                            </a:schemeClr>
                          </a:solidFill>
                          <a:effectLst/>
                          <a:latin typeface="+mn-lt"/>
                          <a:ea typeface="+mn-ea"/>
                          <a:cs typeface="+mn-cs"/>
                        </a:rPr>
                        <a:t>	(8 marks)</a:t>
                      </a:r>
                      <a:endParaRPr lang="en-GB" sz="1300" dirty="0">
                        <a:solidFill>
                          <a:schemeClr val="bg2">
                            <a:lumMod val="50000"/>
                          </a:schemeClr>
                        </a:solidFill>
                      </a:endParaRPr>
                    </a:p>
                  </a:txBody>
                  <a:tcPr marL="60971" marR="60971" marT="30486" marB="30486">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a:tcPr>
                </a:tc>
                <a:tc>
                  <a:txBody>
                    <a:bodyPr/>
                    <a:lstStyle/>
                    <a:p>
                      <a:pPr marL="263525" indent="-263525" rtl="0" fontAlgn="base"/>
                      <a:r>
                        <a:rPr lang="en-GB" sz="1300" b="1" i="0" kern="1200" dirty="0">
                          <a:solidFill>
                            <a:schemeClr val="bg2">
                              <a:lumMod val="50000"/>
                            </a:schemeClr>
                          </a:solidFill>
                          <a:effectLst/>
                          <a:latin typeface="+mn-lt"/>
                          <a:ea typeface="+mn-ea"/>
                          <a:cs typeface="+mn-cs"/>
                        </a:rPr>
                        <a:t>(c)	Explain the types and purpose of assessment and how they may be used in the setting of your choice to provide appropriate, timely support to meet basic and specific needs of adults.</a:t>
                      </a:r>
                    </a:p>
                    <a:p>
                      <a:pPr rtl="0" fontAlgn="base"/>
                      <a:endParaRPr lang="en-GB" sz="1300" b="1" i="0" kern="1200" dirty="0">
                        <a:solidFill>
                          <a:schemeClr val="bg2">
                            <a:lumMod val="50000"/>
                          </a:schemeClr>
                        </a:solidFill>
                        <a:effectLst/>
                        <a:latin typeface="+mn-lt"/>
                        <a:ea typeface="+mn-ea"/>
                        <a:cs typeface="+mn-cs"/>
                      </a:endParaRPr>
                    </a:p>
                    <a:p>
                      <a:pPr rtl="0" fontAlgn="base">
                        <a:tabLst>
                          <a:tab pos="263525" algn="l"/>
                        </a:tabLst>
                      </a:pPr>
                      <a:r>
                        <a:rPr lang="en-GB" sz="1300" b="1" i="0" kern="1200" dirty="0">
                          <a:solidFill>
                            <a:schemeClr val="bg2">
                              <a:lumMod val="50000"/>
                            </a:schemeClr>
                          </a:solidFill>
                          <a:effectLst/>
                          <a:latin typeface="+mn-lt"/>
                          <a:ea typeface="+mn-ea"/>
                          <a:cs typeface="+mn-cs"/>
                        </a:rPr>
                        <a:t>	(8 marks)</a:t>
                      </a:r>
                      <a:endParaRPr lang="en-GB" sz="1300" b="0" i="0" kern="1200" dirty="0">
                        <a:solidFill>
                          <a:schemeClr val="bg2">
                            <a:lumMod val="50000"/>
                          </a:schemeClr>
                        </a:solidFill>
                        <a:effectLst/>
                        <a:latin typeface="+mn-lt"/>
                        <a:ea typeface="+mn-ea"/>
                        <a:cs typeface="+mn-cs"/>
                      </a:endParaRPr>
                    </a:p>
                  </a:txBody>
                  <a:tcPr marL="60971" marR="60971" marT="30486" marB="30486">
                    <a:solidFill>
                      <a:schemeClr val="accent2">
                        <a:lumMod val="60000"/>
                        <a:lumOff val="40000"/>
                      </a:schemeClr>
                    </a:solidFill>
                  </a:tcPr>
                </a:tc>
                <a:tc>
                  <a:txBody>
                    <a:bodyPr/>
                    <a:lstStyle/>
                    <a:p>
                      <a:pPr marL="263525" indent="-263525" rtl="0" fontAlgn="base"/>
                      <a:r>
                        <a:rPr lang="en-GB" sz="1300" b="1" i="0" kern="1200" dirty="0">
                          <a:solidFill>
                            <a:schemeClr val="bg2">
                              <a:lumMod val="50000"/>
                            </a:schemeClr>
                          </a:solidFill>
                          <a:effectLst/>
                          <a:latin typeface="+mn-lt"/>
                          <a:ea typeface="+mn-ea"/>
                          <a:cs typeface="+mn-cs"/>
                        </a:rPr>
                        <a:t>(d)	Outline the barriers to accessing care and support that may be experienced by adults in the setting of your choice. </a:t>
                      </a:r>
                    </a:p>
                    <a:p>
                      <a:pPr rtl="0" fontAlgn="base"/>
                      <a:endParaRPr lang="en-GB" sz="1300" b="1" i="0" kern="1200" dirty="0">
                        <a:solidFill>
                          <a:schemeClr val="bg2">
                            <a:lumMod val="50000"/>
                          </a:schemeClr>
                        </a:solidFill>
                        <a:effectLst/>
                        <a:latin typeface="+mn-lt"/>
                        <a:ea typeface="+mn-ea"/>
                        <a:cs typeface="+mn-cs"/>
                      </a:endParaRPr>
                    </a:p>
                    <a:p>
                      <a:pPr rtl="0" fontAlgn="base">
                        <a:tabLst>
                          <a:tab pos="263525" algn="l"/>
                        </a:tabLst>
                      </a:pPr>
                      <a:r>
                        <a:rPr lang="en-GB" sz="1300" b="1" i="0" kern="1200" dirty="0">
                          <a:solidFill>
                            <a:schemeClr val="bg2">
                              <a:lumMod val="50000"/>
                            </a:schemeClr>
                          </a:solidFill>
                          <a:effectLst/>
                          <a:latin typeface="+mn-lt"/>
                          <a:ea typeface="+mn-ea"/>
                          <a:cs typeface="+mn-cs"/>
                        </a:rPr>
                        <a:t>	(6 marks)</a:t>
                      </a:r>
                      <a:endParaRPr lang="en-GB" sz="1300" b="0" i="0" kern="1200" dirty="0">
                        <a:solidFill>
                          <a:schemeClr val="bg2">
                            <a:lumMod val="50000"/>
                          </a:schemeClr>
                        </a:solidFill>
                        <a:effectLst/>
                        <a:latin typeface="+mn-lt"/>
                        <a:ea typeface="+mn-ea"/>
                        <a:cs typeface="+mn-cs"/>
                      </a:endParaRPr>
                    </a:p>
                    <a:p>
                      <a:endParaRPr lang="en-GB" sz="1300" dirty="0"/>
                    </a:p>
                  </a:txBody>
                  <a:tcPr marL="60971" marR="60971" marT="30486" marB="30486">
                    <a:solidFill>
                      <a:schemeClr val="accent2">
                        <a:lumMod val="40000"/>
                        <a:lumOff val="60000"/>
                      </a:schemeClr>
                    </a:solidFill>
                  </a:tcPr>
                </a:tc>
                <a:tc>
                  <a:txBody>
                    <a:bodyPr/>
                    <a:lstStyle/>
                    <a:p>
                      <a:pPr marL="263525" indent="-263525">
                        <a:tabLst>
                          <a:tab pos="263525" algn="l"/>
                        </a:tabLst>
                      </a:pPr>
                      <a:r>
                        <a:rPr lang="en-GB" sz="1300" dirty="0">
                          <a:solidFill>
                            <a:schemeClr val="bg2">
                              <a:lumMod val="50000"/>
                            </a:schemeClr>
                          </a:solidFill>
                        </a:rPr>
                        <a:t>(e)	Outline why some adults may have complex care needs.</a:t>
                      </a:r>
                    </a:p>
                    <a:p>
                      <a:pPr marL="263525" indent="-263525">
                        <a:tabLst>
                          <a:tab pos="263525" algn="l"/>
                        </a:tabLst>
                      </a:pPr>
                      <a:r>
                        <a:rPr lang="en-GB" sz="1300" dirty="0">
                          <a:solidFill>
                            <a:schemeClr val="bg2">
                              <a:lumMod val="50000"/>
                            </a:schemeClr>
                          </a:solidFill>
                        </a:rPr>
                        <a:t>	Outline holistic approaches to end of life and palliative care.</a:t>
                      </a:r>
                    </a:p>
                    <a:p>
                      <a:pPr marL="263525" indent="-263525">
                        <a:tabLst>
                          <a:tab pos="263525" algn="l"/>
                        </a:tabLst>
                      </a:pPr>
                      <a:endParaRPr lang="en-GB" sz="1300" dirty="0">
                        <a:solidFill>
                          <a:schemeClr val="bg2">
                            <a:lumMod val="50000"/>
                          </a:schemeClr>
                        </a:solidFill>
                      </a:endParaRPr>
                    </a:p>
                    <a:p>
                      <a:pPr marL="263525" indent="-263525">
                        <a:tabLst>
                          <a:tab pos="263525" algn="l"/>
                        </a:tabLst>
                      </a:pPr>
                      <a:r>
                        <a:rPr lang="en-GB" sz="1300" dirty="0">
                          <a:solidFill>
                            <a:schemeClr val="bg2">
                              <a:lumMod val="50000"/>
                            </a:schemeClr>
                          </a:solidFill>
                        </a:rPr>
                        <a:t>	(6 marks)</a:t>
                      </a:r>
                    </a:p>
                    <a:p>
                      <a:pPr marL="263525" indent="-263525">
                        <a:tabLst>
                          <a:tab pos="263525" algn="l"/>
                        </a:tabLst>
                      </a:pPr>
                      <a:endParaRPr lang="en-GB" sz="1300" dirty="0">
                        <a:solidFill>
                          <a:schemeClr val="bg2">
                            <a:lumMod val="50000"/>
                          </a:schemeClr>
                        </a:solidFill>
                      </a:endParaRPr>
                    </a:p>
                    <a:p>
                      <a:pPr marL="263525" indent="-263525">
                        <a:tabLst>
                          <a:tab pos="263525" algn="l"/>
                        </a:tabLst>
                      </a:pPr>
                      <a:r>
                        <a:rPr lang="en-GB" sz="1300" dirty="0">
                          <a:solidFill>
                            <a:schemeClr val="bg2">
                              <a:lumMod val="50000"/>
                            </a:schemeClr>
                          </a:solidFill>
                        </a:rPr>
                        <a:t>	With reference to the setting of your choice, explain how complex care needs may be understood and responded to in providing outcome-focussed care to support adults achieve personal outcomes. </a:t>
                      </a:r>
                    </a:p>
                    <a:p>
                      <a:pPr marL="263525" indent="-263525">
                        <a:tabLst>
                          <a:tab pos="263525" algn="l"/>
                        </a:tabLst>
                      </a:pPr>
                      <a:endParaRPr lang="en-GB" sz="1300" dirty="0">
                        <a:solidFill>
                          <a:schemeClr val="bg2">
                            <a:lumMod val="50000"/>
                          </a:schemeClr>
                        </a:solidFill>
                      </a:endParaRPr>
                    </a:p>
                    <a:p>
                      <a:pPr marL="263525" indent="-263525">
                        <a:tabLst>
                          <a:tab pos="263525" algn="l"/>
                        </a:tabLst>
                      </a:pPr>
                      <a:r>
                        <a:rPr lang="en-GB" sz="1300" dirty="0">
                          <a:solidFill>
                            <a:schemeClr val="bg2">
                              <a:lumMod val="50000"/>
                            </a:schemeClr>
                          </a:solidFill>
                        </a:rPr>
                        <a:t>	(10 marks)</a:t>
                      </a:r>
                    </a:p>
                  </a:txBody>
                  <a:tcPr marL="60971" marR="60971" marT="30486" marB="30486">
                    <a:solidFill>
                      <a:schemeClr val="accent2">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68009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2FA6204A-D8F2-4D2C-8F54-AD17D68C3FC2}"/>
              </a:ext>
            </a:extLst>
          </p:cNvPr>
          <p:cNvGraphicFramePr/>
          <p:nvPr>
            <p:extLst>
              <p:ext uri="{D42A27DB-BD31-4B8C-83A1-F6EECF244321}">
                <p14:modId xmlns:p14="http://schemas.microsoft.com/office/powerpoint/2010/main" val="393166897"/>
              </p:ext>
            </p:extLst>
          </p:nvPr>
        </p:nvGraphicFramePr>
        <p:xfrm>
          <a:off x="3635829" y="1242181"/>
          <a:ext cx="8773886"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456E2D41-4E9D-465A-B7A3-C9B5700ACCBB}"/>
              </a:ext>
            </a:extLst>
          </p:cNvPr>
          <p:cNvSpPr txBox="1"/>
          <p:nvPr/>
        </p:nvSpPr>
        <p:spPr>
          <a:xfrm>
            <a:off x="379840" y="1632856"/>
            <a:ext cx="4202319" cy="3416320"/>
          </a:xfrm>
          <a:prstGeom prst="rect">
            <a:avLst/>
          </a:prstGeom>
          <a:noFill/>
        </p:spPr>
        <p:txBody>
          <a:bodyPr wrap="square" rtlCol="0">
            <a:spAutoFit/>
          </a:bodyPr>
          <a:lstStyle/>
          <a:p>
            <a:r>
              <a:rPr lang="en-GB" dirty="0"/>
              <a:t>Explain:</a:t>
            </a:r>
          </a:p>
          <a:p>
            <a:endParaRPr lang="en-GB" dirty="0"/>
          </a:p>
          <a:p>
            <a:endParaRPr lang="en-GB" dirty="0"/>
          </a:p>
          <a:p>
            <a:r>
              <a:rPr lang="en-GB" dirty="0"/>
              <a:t>What is outcome-focussed care and how does it build and maintain health, well-being and resilience?</a:t>
            </a:r>
          </a:p>
          <a:p>
            <a:endParaRPr lang="en-GB" dirty="0"/>
          </a:p>
          <a:p>
            <a:r>
              <a:rPr lang="en-GB" dirty="0"/>
              <a:t>The principles of the Social Services and Well-being (Wales) 2014 support an outcome-focussed care approach for adults.</a:t>
            </a:r>
          </a:p>
          <a:p>
            <a:endParaRPr lang="en-GB" dirty="0"/>
          </a:p>
        </p:txBody>
      </p:sp>
      <p:sp>
        <p:nvSpPr>
          <p:cNvPr id="8" name="Rectangle 7">
            <a:extLst>
              <a:ext uri="{FF2B5EF4-FFF2-40B4-BE49-F238E27FC236}">
                <a16:creationId xmlns:a16="http://schemas.microsoft.com/office/drawing/2014/main" id="{C819AB75-47B5-49B8-A6AE-CAD4CB0D172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795878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CD729E6F-19F4-48F4-B26F-D6D23C5B6011}"/>
              </a:ext>
            </a:extLst>
          </p:cNvPr>
          <p:cNvGraphicFramePr/>
          <p:nvPr>
            <p:extLst>
              <p:ext uri="{D42A27DB-BD31-4B8C-83A1-F6EECF244321}">
                <p14:modId xmlns:p14="http://schemas.microsoft.com/office/powerpoint/2010/main" val="1703594074"/>
              </p:ext>
            </p:extLst>
          </p:nvPr>
        </p:nvGraphicFramePr>
        <p:xfrm>
          <a:off x="1246414" y="1810840"/>
          <a:ext cx="9699172" cy="48061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4DDA6303-3AF7-428C-BAFB-16A4DC5D25CE}"/>
              </a:ext>
            </a:extLst>
          </p:cNvPr>
          <p:cNvSpPr txBox="1"/>
          <p:nvPr/>
        </p:nvSpPr>
        <p:spPr>
          <a:xfrm>
            <a:off x="3169920" y="1441508"/>
            <a:ext cx="5852159" cy="461665"/>
          </a:xfrm>
          <a:prstGeom prst="rect">
            <a:avLst/>
          </a:prstGeom>
          <a:noFill/>
        </p:spPr>
        <p:txBody>
          <a:bodyPr wrap="square" rtlCol="0">
            <a:spAutoFit/>
          </a:bodyPr>
          <a:lstStyle/>
          <a:p>
            <a:pPr algn="ctr"/>
            <a:r>
              <a:rPr lang="en-GB" sz="2400" b="1" dirty="0">
                <a:solidFill>
                  <a:schemeClr val="accent4">
                    <a:lumMod val="50000"/>
                  </a:schemeClr>
                </a:solidFill>
              </a:rPr>
              <a:t>What should individual needs include?</a:t>
            </a:r>
          </a:p>
        </p:txBody>
      </p:sp>
      <p:sp>
        <p:nvSpPr>
          <p:cNvPr id="7" name="Rectangle 6">
            <a:extLst>
              <a:ext uri="{FF2B5EF4-FFF2-40B4-BE49-F238E27FC236}">
                <a16:creationId xmlns:a16="http://schemas.microsoft.com/office/drawing/2014/main" id="{EC35C9B6-71D3-415B-88CA-EEAF9F33291F}"/>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48213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D0C12B3-264B-4103-85EC-08D5477EDFAB}"/>
              </a:ext>
            </a:extLst>
          </p:cNvPr>
          <p:cNvGrpSpPr/>
          <p:nvPr/>
        </p:nvGrpSpPr>
        <p:grpSpPr>
          <a:xfrm>
            <a:off x="429999" y="1290247"/>
            <a:ext cx="5745793" cy="812758"/>
            <a:chOff x="2717505" y="139764"/>
            <a:chExt cx="7344122" cy="236160"/>
          </a:xfrm>
        </p:grpSpPr>
        <p:sp>
          <p:nvSpPr>
            <p:cNvPr id="8" name="Rectangle: Rounded Corners 7">
              <a:extLst>
                <a:ext uri="{FF2B5EF4-FFF2-40B4-BE49-F238E27FC236}">
                  <a16:creationId xmlns:a16="http://schemas.microsoft.com/office/drawing/2014/main" id="{803A4059-748C-4B57-988E-6AAAA662C03C}"/>
                </a:ext>
              </a:extLst>
            </p:cNvPr>
            <p:cNvSpPr/>
            <p:nvPr/>
          </p:nvSpPr>
          <p:spPr>
            <a:xfrm>
              <a:off x="2717505" y="139764"/>
              <a:ext cx="7206383" cy="2361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Rounded Corners 4">
              <a:extLst>
                <a:ext uri="{FF2B5EF4-FFF2-40B4-BE49-F238E27FC236}">
                  <a16:creationId xmlns:a16="http://schemas.microsoft.com/office/drawing/2014/main" id="{0889E3A1-01E8-4D48-8C32-97F827E23BE2}"/>
                </a:ext>
              </a:extLst>
            </p:cNvPr>
            <p:cNvSpPr txBox="1"/>
            <p:nvPr/>
          </p:nvSpPr>
          <p:spPr>
            <a:xfrm>
              <a:off x="2855244" y="155241"/>
              <a:ext cx="7206383" cy="2206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2384" tIns="0" rIns="272384" bIns="0" numCol="1" spcCol="1270" anchor="ctr" anchorCtr="0">
              <a:noAutofit/>
            </a:bodyPr>
            <a:lstStyle/>
            <a:p>
              <a:pPr marL="0" lvl="0" indent="0" algn="l" defTabSz="355600">
                <a:lnSpc>
                  <a:spcPct val="90000"/>
                </a:lnSpc>
                <a:spcBef>
                  <a:spcPct val="0"/>
                </a:spcBef>
                <a:spcAft>
                  <a:spcPct val="35000"/>
                </a:spcAft>
                <a:buNone/>
              </a:pPr>
              <a:r>
                <a:rPr lang="en-GB" kern="1200" dirty="0"/>
                <a:t>Outcome focussed care and support maintains health, well-being and resilience by:</a:t>
              </a:r>
            </a:p>
          </p:txBody>
        </p:sp>
      </p:grpSp>
      <p:sp>
        <p:nvSpPr>
          <p:cNvPr id="11" name="TextBox 10">
            <a:extLst>
              <a:ext uri="{FF2B5EF4-FFF2-40B4-BE49-F238E27FC236}">
                <a16:creationId xmlns:a16="http://schemas.microsoft.com/office/drawing/2014/main" id="{FF1D31B6-5D17-4616-9AF6-3A7015AE6D8F}"/>
              </a:ext>
            </a:extLst>
          </p:cNvPr>
          <p:cNvSpPr txBox="1"/>
          <p:nvPr/>
        </p:nvSpPr>
        <p:spPr>
          <a:xfrm>
            <a:off x="376307" y="2115646"/>
            <a:ext cx="5638030" cy="2031325"/>
          </a:xfrm>
          <a:prstGeom prst="rect">
            <a:avLst/>
          </a:prstGeom>
          <a:noFill/>
        </p:spPr>
        <p:txBody>
          <a:bodyPr wrap="square">
            <a:spAutoFit/>
          </a:bodyPr>
          <a:lstStyle/>
          <a:p>
            <a:pPr marL="285750" lvl="0" indent="-285750">
              <a:buFont typeface="Arial" panose="020B0604020202020204" pitchFamily="34" charset="0"/>
              <a:buChar char="•"/>
            </a:pPr>
            <a:r>
              <a:rPr lang="en-GB" dirty="0"/>
              <a:t>Meeting an adult’s basic physical needs</a:t>
            </a:r>
          </a:p>
          <a:p>
            <a:pPr marL="285750" lvl="0" indent="-285750">
              <a:buFont typeface="Arial" panose="020B0604020202020204" pitchFamily="34" charset="0"/>
              <a:buChar char="•"/>
            </a:pPr>
            <a:r>
              <a:rPr lang="en-GB" dirty="0"/>
              <a:t>Ensuring personal safety and security </a:t>
            </a:r>
          </a:p>
          <a:p>
            <a:pPr marL="285750" lvl="0" indent="-285750">
              <a:buFont typeface="Arial" panose="020B0604020202020204" pitchFamily="34" charset="0"/>
              <a:buChar char="•"/>
            </a:pPr>
            <a:r>
              <a:rPr lang="en-GB" dirty="0"/>
              <a:t>Having a clean and tidy home environment</a:t>
            </a:r>
          </a:p>
          <a:p>
            <a:pPr marL="285750" lvl="0" indent="-285750">
              <a:buFont typeface="Arial" panose="020B0604020202020204" pitchFamily="34" charset="0"/>
              <a:buChar char="•"/>
            </a:pPr>
            <a:r>
              <a:rPr lang="en-GB" dirty="0"/>
              <a:t>Keeping alert and active</a:t>
            </a:r>
          </a:p>
          <a:p>
            <a:pPr marL="285750" lvl="0" indent="-285750">
              <a:buFont typeface="Arial" panose="020B0604020202020204" pitchFamily="34" charset="0"/>
              <a:buChar char="•"/>
            </a:pPr>
            <a:r>
              <a:rPr lang="en-GB" b="0" i="0" dirty="0">
                <a:solidFill>
                  <a:srgbClr val="303030"/>
                </a:solidFill>
                <a:effectLst/>
                <a:latin typeface="Arial" panose="020B0604020202020204" pitchFamily="34" charset="0"/>
                <a:cs typeface="Arial" panose="020B0604020202020204" pitchFamily="34" charset="0"/>
              </a:rPr>
              <a:t>Having social contact and company, including opportunities to contribute as well as receive help</a:t>
            </a:r>
          </a:p>
          <a:p>
            <a:pPr marL="285750" lvl="0" indent="-285750">
              <a:buFont typeface="Arial" panose="020B0604020202020204" pitchFamily="34" charset="0"/>
              <a:buChar char="•"/>
            </a:pPr>
            <a:r>
              <a:rPr lang="en-GB" b="0" i="0" dirty="0">
                <a:solidFill>
                  <a:srgbClr val="303030"/>
                </a:solidFill>
                <a:effectLst/>
                <a:latin typeface="Arial" panose="020B0604020202020204" pitchFamily="34" charset="0"/>
                <a:cs typeface="Arial" panose="020B0604020202020204" pitchFamily="34" charset="0"/>
              </a:rPr>
              <a:t>Having control over daily routines.</a:t>
            </a:r>
          </a:p>
        </p:txBody>
      </p:sp>
      <p:grpSp>
        <p:nvGrpSpPr>
          <p:cNvPr id="12" name="Group 11">
            <a:extLst>
              <a:ext uri="{FF2B5EF4-FFF2-40B4-BE49-F238E27FC236}">
                <a16:creationId xmlns:a16="http://schemas.microsoft.com/office/drawing/2014/main" id="{0992D963-861E-4D1A-AE04-A9B756A67D5F}"/>
              </a:ext>
            </a:extLst>
          </p:cNvPr>
          <p:cNvGrpSpPr/>
          <p:nvPr/>
        </p:nvGrpSpPr>
        <p:grpSpPr>
          <a:xfrm>
            <a:off x="6203558" y="1312975"/>
            <a:ext cx="5621383" cy="812758"/>
            <a:chOff x="0" y="1440794"/>
            <a:chExt cx="7206383" cy="236160"/>
          </a:xfrm>
        </p:grpSpPr>
        <p:sp>
          <p:nvSpPr>
            <p:cNvPr id="13" name="Rectangle: Rounded Corners 12">
              <a:extLst>
                <a:ext uri="{FF2B5EF4-FFF2-40B4-BE49-F238E27FC236}">
                  <a16:creationId xmlns:a16="http://schemas.microsoft.com/office/drawing/2014/main" id="{A5943525-E4E4-431D-8804-DC36ED6A83DC}"/>
                </a:ext>
              </a:extLst>
            </p:cNvPr>
            <p:cNvSpPr/>
            <p:nvPr/>
          </p:nvSpPr>
          <p:spPr>
            <a:xfrm>
              <a:off x="0" y="1440794"/>
              <a:ext cx="7206383" cy="2361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Rounded Corners 4">
              <a:extLst>
                <a:ext uri="{FF2B5EF4-FFF2-40B4-BE49-F238E27FC236}">
                  <a16:creationId xmlns:a16="http://schemas.microsoft.com/office/drawing/2014/main" id="{12B25CCB-E8B8-4534-900F-B69BFA37AC37}"/>
                </a:ext>
              </a:extLst>
            </p:cNvPr>
            <p:cNvSpPr txBox="1"/>
            <p:nvPr/>
          </p:nvSpPr>
          <p:spPr>
            <a:xfrm>
              <a:off x="11528" y="1452322"/>
              <a:ext cx="7183327" cy="2131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2384" tIns="0" rIns="272384" bIns="0" numCol="1" spcCol="1270" anchor="ctr" anchorCtr="0">
              <a:noAutofit/>
            </a:bodyPr>
            <a:lstStyle/>
            <a:p>
              <a:pPr marL="0" lvl="0" indent="0" algn="l" defTabSz="355600">
                <a:lnSpc>
                  <a:spcPct val="90000"/>
                </a:lnSpc>
                <a:spcBef>
                  <a:spcPct val="0"/>
                </a:spcBef>
                <a:spcAft>
                  <a:spcPct val="35000"/>
                </a:spcAft>
                <a:buNone/>
              </a:pPr>
              <a:r>
                <a:rPr lang="en-GB" sz="2000" kern="1200" dirty="0">
                  <a:solidFill>
                    <a:schemeClr val="bg1"/>
                  </a:solidFill>
                  <a:latin typeface="Arial" panose="020B0604020202020204" pitchFamily="34" charset="0"/>
                  <a:cs typeface="Arial" panose="020B0604020202020204" pitchFamily="34" charset="0"/>
                </a:rPr>
                <a:t>Services provided as part of outcome- focussed care should:</a:t>
              </a:r>
              <a:r>
                <a:rPr lang="en-GB" sz="800" kern="1200" dirty="0">
                  <a:solidFill>
                    <a:srgbClr val="303030"/>
                  </a:solidFill>
                  <a:latin typeface="Arial" panose="020B0604020202020204" pitchFamily="34" charset="0"/>
                  <a:cs typeface="Arial" panose="020B0604020202020204" pitchFamily="34" charset="0"/>
                </a:rPr>
                <a:t>:</a:t>
              </a:r>
            </a:p>
          </p:txBody>
        </p:sp>
      </p:grpSp>
      <p:sp>
        <p:nvSpPr>
          <p:cNvPr id="15" name="TextBox 14">
            <a:extLst>
              <a:ext uri="{FF2B5EF4-FFF2-40B4-BE49-F238E27FC236}">
                <a16:creationId xmlns:a16="http://schemas.microsoft.com/office/drawing/2014/main" id="{BF4FD7FF-D96E-4B98-BD2A-3E59B2D87D03}"/>
              </a:ext>
            </a:extLst>
          </p:cNvPr>
          <p:cNvSpPr txBox="1"/>
          <p:nvPr/>
        </p:nvSpPr>
        <p:spPr>
          <a:xfrm>
            <a:off x="6203558" y="2209619"/>
            <a:ext cx="5792449" cy="2031325"/>
          </a:xfrm>
          <a:prstGeom prst="rect">
            <a:avLst/>
          </a:prstGeom>
          <a:noFill/>
        </p:spPr>
        <p:txBody>
          <a:bodyPr wrap="square">
            <a:spAutoFit/>
          </a:bodyPr>
          <a:lstStyle/>
          <a:p>
            <a:pPr marL="285750" lvl="0" indent="-285750">
              <a:buFont typeface="Arial" panose="020B0604020202020204" pitchFamily="34" charset="0"/>
              <a:buChar char="•"/>
            </a:pPr>
            <a:r>
              <a:rPr lang="en-GB" b="0" i="0" dirty="0">
                <a:solidFill>
                  <a:srgbClr val="303030"/>
                </a:solidFill>
                <a:effectLst/>
                <a:latin typeface="Arial" panose="020B0604020202020204" pitchFamily="34" charset="0"/>
                <a:cs typeface="Arial" panose="020B0604020202020204" pitchFamily="34" charset="0"/>
              </a:rPr>
              <a:t>Allow individuals to feel valued and respected</a:t>
            </a:r>
            <a:endParaRPr lang="en-GB" dirty="0"/>
          </a:p>
          <a:p>
            <a:pPr marL="285750" lvl="0" indent="-285750">
              <a:buFont typeface="Arial" panose="020B0604020202020204" pitchFamily="34" charset="0"/>
              <a:buChar char="•"/>
            </a:pPr>
            <a:r>
              <a:rPr lang="en-GB" dirty="0">
                <a:solidFill>
                  <a:srgbClr val="303030"/>
                </a:solidFill>
                <a:latin typeface="Arial" panose="020B0604020202020204" pitchFamily="34" charset="0"/>
                <a:cs typeface="Arial" panose="020B0604020202020204" pitchFamily="34" charset="0"/>
              </a:rPr>
              <a:t>Give individuals a say and control over care and services</a:t>
            </a:r>
          </a:p>
          <a:p>
            <a:pPr marL="285750" lvl="0" indent="-285750">
              <a:buFont typeface="Arial" panose="020B0604020202020204" pitchFamily="34" charset="0"/>
              <a:buChar char="•"/>
            </a:pPr>
            <a:r>
              <a:rPr lang="en-GB" b="0" i="0" dirty="0">
                <a:solidFill>
                  <a:srgbClr val="303030"/>
                </a:solidFill>
                <a:effectLst/>
                <a:latin typeface="Arial" panose="020B0604020202020204" pitchFamily="34" charset="0"/>
                <a:cs typeface="Arial" panose="020B0604020202020204" pitchFamily="34" charset="0"/>
              </a:rPr>
              <a:t>Be </a:t>
            </a:r>
            <a:r>
              <a:rPr lang="en-GB" dirty="0">
                <a:solidFill>
                  <a:srgbClr val="303030"/>
                </a:solidFill>
                <a:latin typeface="Arial" panose="020B0604020202020204" pitchFamily="34" charset="0"/>
                <a:cs typeface="Arial" panose="020B0604020202020204" pitchFamily="34" charset="0"/>
              </a:rPr>
              <a:t>value for money</a:t>
            </a:r>
          </a:p>
          <a:p>
            <a:pPr marL="285750" lvl="0" indent="-285750">
              <a:buFont typeface="Arial" panose="020B0604020202020204" pitchFamily="34" charset="0"/>
              <a:buChar char="•"/>
            </a:pPr>
            <a:r>
              <a:rPr lang="en-GB" b="0" i="0" dirty="0">
                <a:solidFill>
                  <a:srgbClr val="303030"/>
                </a:solidFill>
                <a:effectLst/>
                <a:latin typeface="Arial" panose="020B0604020202020204" pitchFamily="34" charset="0"/>
                <a:cs typeface="Arial" panose="020B0604020202020204" pitchFamily="34" charset="0"/>
              </a:rPr>
              <a:t>Be a good fit with other support services</a:t>
            </a:r>
          </a:p>
          <a:p>
            <a:pPr marL="285750" lvl="0" indent="-285750">
              <a:buFont typeface="Arial" panose="020B0604020202020204" pitchFamily="34" charset="0"/>
              <a:buChar char="•"/>
            </a:pPr>
            <a:r>
              <a:rPr lang="en-GB" dirty="0">
                <a:solidFill>
                  <a:srgbClr val="303030"/>
                </a:solidFill>
                <a:latin typeface="Arial" panose="020B0604020202020204" pitchFamily="34" charset="0"/>
                <a:cs typeface="Arial" panose="020B0604020202020204" pitchFamily="34" charset="0"/>
              </a:rPr>
              <a:t>Be compatible with, and respect, cultural and religious preferences </a:t>
            </a:r>
            <a:endParaRPr lang="en-GB" dirty="0"/>
          </a:p>
        </p:txBody>
      </p:sp>
      <p:grpSp>
        <p:nvGrpSpPr>
          <p:cNvPr id="16" name="Group 15">
            <a:extLst>
              <a:ext uri="{FF2B5EF4-FFF2-40B4-BE49-F238E27FC236}">
                <a16:creationId xmlns:a16="http://schemas.microsoft.com/office/drawing/2014/main" id="{8FF4662A-3439-4924-81F7-EBC80C327BAC}"/>
              </a:ext>
            </a:extLst>
          </p:cNvPr>
          <p:cNvGrpSpPr/>
          <p:nvPr/>
        </p:nvGrpSpPr>
        <p:grpSpPr>
          <a:xfrm>
            <a:off x="447476" y="4291176"/>
            <a:ext cx="5728316" cy="666276"/>
            <a:chOff x="0" y="2571765"/>
            <a:chExt cx="7206383" cy="236160"/>
          </a:xfrm>
        </p:grpSpPr>
        <p:sp>
          <p:nvSpPr>
            <p:cNvPr id="17" name="Rectangle: Rounded Corners 16">
              <a:extLst>
                <a:ext uri="{FF2B5EF4-FFF2-40B4-BE49-F238E27FC236}">
                  <a16:creationId xmlns:a16="http://schemas.microsoft.com/office/drawing/2014/main" id="{D69DF332-66A5-4812-AFF0-C06C5E18C77F}"/>
                </a:ext>
              </a:extLst>
            </p:cNvPr>
            <p:cNvSpPr/>
            <p:nvPr/>
          </p:nvSpPr>
          <p:spPr>
            <a:xfrm>
              <a:off x="0" y="2571765"/>
              <a:ext cx="7206383" cy="2361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ectangle: Rounded Corners 4">
              <a:extLst>
                <a:ext uri="{FF2B5EF4-FFF2-40B4-BE49-F238E27FC236}">
                  <a16:creationId xmlns:a16="http://schemas.microsoft.com/office/drawing/2014/main" id="{92760AD9-760A-40EB-925D-F0ACF7324FEC}"/>
                </a:ext>
              </a:extLst>
            </p:cNvPr>
            <p:cNvSpPr txBox="1"/>
            <p:nvPr/>
          </p:nvSpPr>
          <p:spPr>
            <a:xfrm>
              <a:off x="11528" y="2583293"/>
              <a:ext cx="7183327" cy="2131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2384" tIns="0" rIns="272384" bIns="0" numCol="1" spcCol="1270" anchor="ctr" anchorCtr="0">
              <a:noAutofit/>
            </a:bodyPr>
            <a:lstStyle/>
            <a:p>
              <a:pPr marL="0" lvl="0" indent="0" algn="l" defTabSz="355600">
                <a:lnSpc>
                  <a:spcPct val="90000"/>
                </a:lnSpc>
                <a:spcBef>
                  <a:spcPct val="0"/>
                </a:spcBef>
                <a:spcAft>
                  <a:spcPct val="35000"/>
                </a:spcAft>
                <a:buNone/>
              </a:pPr>
              <a:r>
                <a:rPr lang="en-GB" sz="2000" b="0" i="0" kern="1200" dirty="0">
                  <a:solidFill>
                    <a:schemeClr val="bg1"/>
                  </a:solidFill>
                  <a:effectLst/>
                  <a:latin typeface="Arial" panose="020B0604020202020204" pitchFamily="34" charset="0"/>
                  <a:cs typeface="Arial" panose="020B0604020202020204" pitchFamily="34" charset="0"/>
                </a:rPr>
                <a:t>Factors that he</a:t>
              </a:r>
              <a:r>
                <a:rPr lang="en-GB" sz="2000" kern="1200" dirty="0">
                  <a:solidFill>
                    <a:schemeClr val="bg1"/>
                  </a:solidFill>
                  <a:latin typeface="Arial" panose="020B0604020202020204" pitchFamily="34" charset="0"/>
                  <a:cs typeface="Arial" panose="020B0604020202020204" pitchFamily="34" charset="0"/>
                </a:rPr>
                <a:t>lp outcomes to be achieved</a:t>
              </a:r>
              <a:r>
                <a:rPr lang="en-GB" sz="800" kern="1200" dirty="0">
                  <a:solidFill>
                    <a:srgbClr val="303030"/>
                  </a:solidFill>
                  <a:latin typeface="Arial" panose="020B0604020202020204" pitchFamily="34" charset="0"/>
                  <a:cs typeface="Arial" panose="020B0604020202020204" pitchFamily="34" charset="0"/>
                </a:rPr>
                <a:t>:</a:t>
              </a:r>
            </a:p>
          </p:txBody>
        </p:sp>
      </p:grpSp>
      <p:sp>
        <p:nvSpPr>
          <p:cNvPr id="20" name="TextBox 19">
            <a:extLst>
              <a:ext uri="{FF2B5EF4-FFF2-40B4-BE49-F238E27FC236}">
                <a16:creationId xmlns:a16="http://schemas.microsoft.com/office/drawing/2014/main" id="{2522066A-97EB-4D14-8096-7533B6CF0EA3}"/>
              </a:ext>
            </a:extLst>
          </p:cNvPr>
          <p:cNvSpPr txBox="1"/>
          <p:nvPr/>
        </p:nvSpPr>
        <p:spPr>
          <a:xfrm>
            <a:off x="394537" y="4960833"/>
            <a:ext cx="7121617" cy="1754326"/>
          </a:xfrm>
          <a:prstGeom prst="rect">
            <a:avLst/>
          </a:prstGeom>
          <a:noFill/>
        </p:spPr>
        <p:txBody>
          <a:bodyPr wrap="square">
            <a:spAutoFit/>
          </a:bodyPr>
          <a:lstStyle/>
          <a:p>
            <a:pPr marL="285750" lvl="0" indent="-285750">
              <a:buFont typeface="Arial" panose="020B0604020202020204" pitchFamily="34" charset="0"/>
              <a:buChar char="•"/>
            </a:pPr>
            <a:r>
              <a:rPr lang="en-GB" b="0" i="0" dirty="0">
                <a:solidFill>
                  <a:srgbClr val="303030"/>
                </a:solidFill>
                <a:effectLst/>
              </a:rPr>
              <a:t>National policies </a:t>
            </a:r>
          </a:p>
          <a:p>
            <a:pPr marL="285750" lvl="0" indent="-285750">
              <a:buFont typeface="Arial" panose="020B0604020202020204" pitchFamily="34" charset="0"/>
              <a:buChar char="•"/>
            </a:pPr>
            <a:r>
              <a:rPr lang="en-GB" b="0" i="0" dirty="0">
                <a:solidFill>
                  <a:srgbClr val="303030"/>
                </a:solidFill>
                <a:effectLst/>
              </a:rPr>
              <a:t>New inspection regimes for residential care which encourage an outcomes approach.</a:t>
            </a:r>
          </a:p>
          <a:p>
            <a:pPr marL="285750" lvl="0" indent="-285750">
              <a:buFont typeface="Arial" panose="020B0604020202020204" pitchFamily="34" charset="0"/>
              <a:buChar char="•"/>
            </a:pPr>
            <a:r>
              <a:rPr lang="en-GB" b="0" i="0" dirty="0">
                <a:solidFill>
                  <a:srgbClr val="303030"/>
                </a:solidFill>
                <a:effectLst/>
              </a:rPr>
              <a:t>Local vision, leadership and investment in change management</a:t>
            </a:r>
          </a:p>
          <a:p>
            <a:pPr marL="285750" lvl="0" indent="-285750">
              <a:buFont typeface="Arial" panose="020B0604020202020204" pitchFamily="34" charset="0"/>
              <a:buChar char="•"/>
            </a:pPr>
            <a:r>
              <a:rPr lang="en-GB" b="0" i="0" dirty="0">
                <a:solidFill>
                  <a:srgbClr val="303030"/>
                </a:solidFill>
                <a:effectLst/>
              </a:rPr>
              <a:t>Access to resources and skills beyond the traditional remit of social care (3</a:t>
            </a:r>
            <a:r>
              <a:rPr lang="en-GB" b="0" i="0" baseline="30000" dirty="0">
                <a:solidFill>
                  <a:srgbClr val="303030"/>
                </a:solidFill>
                <a:effectLst/>
              </a:rPr>
              <a:t>rd</a:t>
            </a:r>
            <a:r>
              <a:rPr lang="en-GB" b="0" i="0" dirty="0">
                <a:solidFill>
                  <a:srgbClr val="303030"/>
                </a:solidFill>
                <a:effectLst/>
              </a:rPr>
              <a:t> sector organisations)</a:t>
            </a:r>
          </a:p>
        </p:txBody>
      </p:sp>
      <p:sp>
        <p:nvSpPr>
          <p:cNvPr id="21" name="TextBox 20">
            <a:extLst>
              <a:ext uri="{FF2B5EF4-FFF2-40B4-BE49-F238E27FC236}">
                <a16:creationId xmlns:a16="http://schemas.microsoft.com/office/drawing/2014/main" id="{6354CB8E-062B-43E9-B3F5-C0936C7EAF69}"/>
              </a:ext>
            </a:extLst>
          </p:cNvPr>
          <p:cNvSpPr txBox="1"/>
          <p:nvPr/>
        </p:nvSpPr>
        <p:spPr>
          <a:xfrm>
            <a:off x="8347284" y="5959916"/>
            <a:ext cx="3648723" cy="584775"/>
          </a:xfrm>
          <a:prstGeom prst="rect">
            <a:avLst/>
          </a:prstGeom>
          <a:noFill/>
        </p:spPr>
        <p:txBody>
          <a:bodyPr wrap="square" rtlCol="0">
            <a:spAutoFit/>
          </a:bodyPr>
          <a:lstStyle/>
          <a:p>
            <a:r>
              <a:rPr lang="en-GB" sz="1600" i="1" dirty="0"/>
              <a:t>Social Care Institute for Excellence Knowledge Review 13</a:t>
            </a:r>
          </a:p>
        </p:txBody>
      </p:sp>
      <p:sp>
        <p:nvSpPr>
          <p:cNvPr id="19" name="Rectangle 18">
            <a:extLst>
              <a:ext uri="{FF2B5EF4-FFF2-40B4-BE49-F238E27FC236}">
                <a16:creationId xmlns:a16="http://schemas.microsoft.com/office/drawing/2014/main" id="{91E52346-4E8C-4B8E-B8D0-8898C5A55ED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072414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EB09CA1-9AF6-4224-A273-35A992994E95}"/>
              </a:ext>
            </a:extLst>
          </p:cNvPr>
          <p:cNvSpPr txBox="1">
            <a:spLocks/>
          </p:cNvSpPr>
          <p:nvPr/>
        </p:nvSpPr>
        <p:spPr>
          <a:xfrm>
            <a:off x="407624" y="1404704"/>
            <a:ext cx="11303306" cy="804090"/>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16200000" scaled="1"/>
            <a:tileRect/>
          </a:gradFill>
          <a:ln>
            <a:noFill/>
          </a:ln>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r>
              <a:rPr lang="en-GB" sz="2400" b="1" dirty="0">
                <a:solidFill>
                  <a:schemeClr val="accent5">
                    <a:lumMod val="50000"/>
                  </a:schemeClr>
                </a:solidFill>
                <a:cs typeface="Calibri Light" panose="020F0302020204030204"/>
              </a:rPr>
              <a:t>Task 1 (presentation) – </a:t>
            </a:r>
            <a:r>
              <a:rPr lang="en-GB" sz="2400" b="1" dirty="0">
                <a:solidFill>
                  <a:schemeClr val="accent5">
                    <a:lumMod val="50000"/>
                  </a:schemeClr>
                </a:solidFill>
                <a:cs typeface="Calibri"/>
              </a:rPr>
              <a:t>Understanding the fundamental principles of the Social Services and Well-being (Wales) Act 2014</a:t>
            </a:r>
            <a:endParaRPr lang="en-US" sz="2400" b="1" dirty="0">
              <a:solidFill>
                <a:schemeClr val="accent5">
                  <a:lumMod val="50000"/>
                </a:schemeClr>
              </a:solidFill>
              <a:cs typeface="Calibri Light"/>
            </a:endParaRPr>
          </a:p>
        </p:txBody>
      </p:sp>
      <p:graphicFrame>
        <p:nvGraphicFramePr>
          <p:cNvPr id="8" name="Table 7">
            <a:extLst>
              <a:ext uri="{FF2B5EF4-FFF2-40B4-BE49-F238E27FC236}">
                <a16:creationId xmlns:a16="http://schemas.microsoft.com/office/drawing/2014/main" id="{BE3F5513-778D-40A8-B530-8B1BEF4CAC9E}"/>
              </a:ext>
            </a:extLst>
          </p:cNvPr>
          <p:cNvGraphicFramePr>
            <a:graphicFrameLocks noGrp="1"/>
          </p:cNvGraphicFramePr>
          <p:nvPr>
            <p:extLst>
              <p:ext uri="{D42A27DB-BD31-4B8C-83A1-F6EECF244321}">
                <p14:modId xmlns:p14="http://schemas.microsoft.com/office/powerpoint/2010/main" val="2735944905"/>
              </p:ext>
            </p:extLst>
          </p:nvPr>
        </p:nvGraphicFramePr>
        <p:xfrm>
          <a:off x="407624" y="2389762"/>
          <a:ext cx="11303308" cy="4239814"/>
        </p:xfrm>
        <a:graphic>
          <a:graphicData uri="http://schemas.openxmlformats.org/drawingml/2006/table">
            <a:tbl>
              <a:tblPr firstRow="1" bandRow="1">
                <a:tableStyleId>{5C22544A-7EE6-4342-B048-85BDC9FD1C3A}</a:tableStyleId>
              </a:tblPr>
              <a:tblGrid>
                <a:gridCol w="2825827">
                  <a:extLst>
                    <a:ext uri="{9D8B030D-6E8A-4147-A177-3AD203B41FA5}">
                      <a16:colId xmlns:a16="http://schemas.microsoft.com/office/drawing/2014/main" val="20000"/>
                    </a:ext>
                  </a:extLst>
                </a:gridCol>
                <a:gridCol w="2825827">
                  <a:extLst>
                    <a:ext uri="{9D8B030D-6E8A-4147-A177-3AD203B41FA5}">
                      <a16:colId xmlns:a16="http://schemas.microsoft.com/office/drawing/2014/main" val="20001"/>
                    </a:ext>
                  </a:extLst>
                </a:gridCol>
                <a:gridCol w="2825827">
                  <a:extLst>
                    <a:ext uri="{9D8B030D-6E8A-4147-A177-3AD203B41FA5}">
                      <a16:colId xmlns:a16="http://schemas.microsoft.com/office/drawing/2014/main" val="20002"/>
                    </a:ext>
                  </a:extLst>
                </a:gridCol>
                <a:gridCol w="2825827">
                  <a:extLst>
                    <a:ext uri="{9D8B030D-6E8A-4147-A177-3AD203B41FA5}">
                      <a16:colId xmlns:a16="http://schemas.microsoft.com/office/drawing/2014/main" val="20003"/>
                    </a:ext>
                  </a:extLst>
                </a:gridCol>
              </a:tblGrid>
              <a:tr h="4239814">
                <a:tc>
                  <a:txBody>
                    <a:bodyPr/>
                    <a:lstStyle/>
                    <a:p>
                      <a:r>
                        <a:rPr lang="en-GB" sz="2000" dirty="0">
                          <a:solidFill>
                            <a:schemeClr val="bg1"/>
                          </a:solidFill>
                        </a:rPr>
                        <a:t>Voice and Control</a:t>
                      </a:r>
                    </a:p>
                    <a:p>
                      <a:endParaRPr lang="en-GB" sz="2000" dirty="0">
                        <a:solidFill>
                          <a:schemeClr val="bg1"/>
                        </a:solidFill>
                      </a:endParaRPr>
                    </a:p>
                    <a:p>
                      <a:r>
                        <a:rPr lang="en-GB" sz="2000" dirty="0">
                          <a:solidFill>
                            <a:schemeClr val="bg1"/>
                          </a:solidFill>
                        </a:rPr>
                        <a:t>The individual and their needs are at the centre of their care. They have a voice (a say) and control over reaching focussed outcomes and achieving well-being.</a:t>
                      </a:r>
                    </a:p>
                  </a:txBody>
                  <a:tcPr>
                    <a:gradFill flip="none" rotWithShape="1">
                      <a:gsLst>
                        <a:gs pos="0">
                          <a:schemeClr val="accent5">
                            <a:lumMod val="75000"/>
                            <a:shade val="30000"/>
                            <a:satMod val="115000"/>
                          </a:schemeClr>
                        </a:gs>
                        <a:gs pos="50000">
                          <a:schemeClr val="accent5">
                            <a:lumMod val="75000"/>
                            <a:shade val="67500"/>
                            <a:satMod val="115000"/>
                          </a:schemeClr>
                        </a:gs>
                        <a:gs pos="100000">
                          <a:schemeClr val="accent5">
                            <a:lumMod val="75000"/>
                            <a:shade val="100000"/>
                            <a:satMod val="115000"/>
                          </a:schemeClr>
                        </a:gs>
                      </a:gsLst>
                      <a:path path="circle">
                        <a:fillToRect l="100000" t="100000"/>
                      </a:path>
                      <a:tileRect r="-100000" b="-100000"/>
                    </a:gradFill>
                  </a:tcPr>
                </a:tc>
                <a:tc>
                  <a:txBody>
                    <a:bodyPr/>
                    <a:lstStyle/>
                    <a:p>
                      <a:r>
                        <a:rPr lang="en-GB" sz="2000" dirty="0">
                          <a:solidFill>
                            <a:schemeClr val="accent5">
                              <a:lumMod val="50000"/>
                            </a:schemeClr>
                          </a:solidFill>
                        </a:rPr>
                        <a:t>Prevention and Early Intervention</a:t>
                      </a:r>
                    </a:p>
                    <a:p>
                      <a:endParaRPr lang="en-GB" sz="2000" dirty="0">
                        <a:solidFill>
                          <a:schemeClr val="accent5">
                            <a:lumMod val="50000"/>
                          </a:schemeClr>
                        </a:solidFill>
                      </a:endParaRPr>
                    </a:p>
                    <a:p>
                      <a:r>
                        <a:rPr lang="en-GB" sz="2000" dirty="0">
                          <a:solidFill>
                            <a:schemeClr val="accent5">
                              <a:lumMod val="50000"/>
                            </a:schemeClr>
                          </a:solidFill>
                        </a:rPr>
                        <a:t>An increase in preventative services in the community to minimise/reduce the need for critical interventions.</a:t>
                      </a:r>
                    </a:p>
                  </a:txBody>
                  <a:tcPr>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path path="circle">
                        <a:fillToRect l="100000" t="100000"/>
                      </a:path>
                      <a:tileRect r="-100000" b="-100000"/>
                    </a:gradFill>
                  </a:tcPr>
                </a:tc>
                <a:tc>
                  <a:txBody>
                    <a:bodyPr/>
                    <a:lstStyle/>
                    <a:p>
                      <a:pPr rtl="0" fontAlgn="base"/>
                      <a:r>
                        <a:rPr lang="en-GB" sz="2000" b="1" i="0" kern="1200" dirty="0">
                          <a:solidFill>
                            <a:schemeClr val="accent5">
                              <a:lumMod val="50000"/>
                            </a:schemeClr>
                          </a:solidFill>
                          <a:effectLst/>
                          <a:latin typeface="+mn-lt"/>
                          <a:ea typeface="+mn-ea"/>
                          <a:cs typeface="+mn-cs"/>
                        </a:rPr>
                        <a:t>Well-being</a:t>
                      </a:r>
                    </a:p>
                    <a:p>
                      <a:pPr rtl="0" fontAlgn="base"/>
                      <a:endParaRPr lang="en-GB" sz="2000" b="1" i="0" kern="1200" dirty="0">
                        <a:solidFill>
                          <a:schemeClr val="accent5">
                            <a:lumMod val="50000"/>
                          </a:schemeClr>
                        </a:solidFill>
                        <a:effectLst/>
                        <a:latin typeface="+mn-lt"/>
                        <a:ea typeface="+mn-ea"/>
                        <a:cs typeface="+mn-cs"/>
                      </a:endParaRPr>
                    </a:p>
                    <a:p>
                      <a:pPr rtl="0" fontAlgn="base"/>
                      <a:r>
                        <a:rPr lang="en-GB" sz="2000" b="1" i="0" kern="1200" dirty="0">
                          <a:solidFill>
                            <a:schemeClr val="accent5">
                              <a:lumMod val="50000"/>
                            </a:schemeClr>
                          </a:solidFill>
                          <a:effectLst/>
                          <a:latin typeface="+mn-lt"/>
                          <a:ea typeface="+mn-ea"/>
                          <a:cs typeface="+mn-cs"/>
                        </a:rPr>
                        <a:t>Supporting people to achieve their own well-being and measuring the success of care and support.</a:t>
                      </a:r>
                    </a:p>
                  </a:txBody>
                  <a:tcPr>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path path="circle">
                        <a:fillToRect l="100000" t="100000"/>
                      </a:path>
                      <a:tileRect r="-100000" b="-100000"/>
                    </a:gradFill>
                  </a:tcPr>
                </a:tc>
                <a:tc>
                  <a:txBody>
                    <a:bodyPr/>
                    <a:lstStyle/>
                    <a:p>
                      <a:pPr rtl="0" fontAlgn="base"/>
                      <a:r>
                        <a:rPr lang="en-GB" sz="2000" b="1" i="0" kern="1200" dirty="0">
                          <a:solidFill>
                            <a:schemeClr val="accent5">
                              <a:lumMod val="50000"/>
                            </a:schemeClr>
                          </a:solidFill>
                          <a:effectLst/>
                          <a:latin typeface="+mn-lt"/>
                          <a:ea typeface="+mn-ea"/>
                          <a:cs typeface="+mn-cs"/>
                        </a:rPr>
                        <a:t>Co-production</a:t>
                      </a:r>
                    </a:p>
                    <a:p>
                      <a:pPr rtl="0" fontAlgn="base"/>
                      <a:endParaRPr lang="en-GB" sz="2000" b="1" i="0" kern="1200" dirty="0">
                        <a:solidFill>
                          <a:schemeClr val="accent5">
                            <a:lumMod val="50000"/>
                          </a:schemeClr>
                        </a:solidFill>
                        <a:effectLst/>
                        <a:latin typeface="+mn-lt"/>
                        <a:ea typeface="+mn-ea"/>
                        <a:cs typeface="+mn-cs"/>
                      </a:endParaRPr>
                    </a:p>
                    <a:p>
                      <a:pPr rtl="0" fontAlgn="base"/>
                      <a:r>
                        <a:rPr lang="en-GB" sz="2000" b="1" i="0" kern="1200" dirty="0">
                          <a:solidFill>
                            <a:schemeClr val="accent5">
                              <a:lumMod val="50000"/>
                            </a:schemeClr>
                          </a:solidFill>
                          <a:effectLst/>
                          <a:latin typeface="+mn-lt"/>
                          <a:ea typeface="+mn-ea"/>
                          <a:cs typeface="+mn-cs"/>
                        </a:rPr>
                        <a:t>Encouraging individuals to become more involved in the design and delivery of services.</a:t>
                      </a:r>
                    </a:p>
                    <a:p>
                      <a:endParaRPr lang="en-GB" sz="2000" dirty="0"/>
                    </a:p>
                  </a:txBody>
                  <a:tcPr>
                    <a:gradFill flip="none" rotWithShape="1">
                      <a:gsLst>
                        <a:gs pos="0">
                          <a:schemeClr val="accent5">
                            <a:lumMod val="20000"/>
                            <a:lumOff val="80000"/>
                            <a:shade val="30000"/>
                            <a:satMod val="115000"/>
                          </a:schemeClr>
                        </a:gs>
                        <a:gs pos="50000">
                          <a:schemeClr val="accent5">
                            <a:lumMod val="20000"/>
                            <a:lumOff val="80000"/>
                            <a:shade val="67500"/>
                            <a:satMod val="115000"/>
                          </a:schemeClr>
                        </a:gs>
                        <a:gs pos="100000">
                          <a:schemeClr val="accent5">
                            <a:lumMod val="20000"/>
                            <a:lumOff val="80000"/>
                            <a:shade val="100000"/>
                            <a:satMod val="115000"/>
                          </a:schemeClr>
                        </a:gs>
                      </a:gsLst>
                      <a:path path="circle">
                        <a:fillToRect l="100000" t="100000"/>
                      </a:path>
                      <a:tileRect r="-100000" b="-100000"/>
                    </a:gradFill>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40D73BDC-6C42-4769-8E3A-87F3D4AEB27C}"/>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4215784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B0F8B-2EC1-4829-A271-3C20CB2CE0E9}"/>
              </a:ext>
            </a:extLst>
          </p:cNvPr>
          <p:cNvSpPr>
            <a:spLocks noGrp="1"/>
          </p:cNvSpPr>
          <p:nvPr>
            <p:ph type="ctrTitle"/>
          </p:nvPr>
        </p:nvSpPr>
        <p:spPr>
          <a:xfrm>
            <a:off x="2137254" y="1506529"/>
            <a:ext cx="7917492" cy="4919889"/>
          </a:xfrm>
        </p:spPr>
        <p:txBody>
          <a:bodyPr>
            <a:normAutofit/>
          </a:bodyPr>
          <a:lstStyle/>
          <a:p>
            <a:pPr algn="l"/>
            <a:r>
              <a:rPr lang="en-GB" sz="2800" b="1" dirty="0"/>
              <a:t>How can voice and control support adults to maintain health, well-being and resilience?</a:t>
            </a:r>
            <a:br>
              <a:rPr lang="en-GB" sz="2800" b="1" dirty="0"/>
            </a:br>
            <a:br>
              <a:rPr lang="en-GB" sz="2800" b="1" dirty="0"/>
            </a:br>
            <a:r>
              <a:rPr lang="en-GB" sz="2800" dirty="0">
                <a:sym typeface="Wingdings" panose="05000000000000000000" pitchFamily="2" charset="2"/>
              </a:rPr>
              <a:t></a:t>
            </a:r>
            <a:r>
              <a:rPr lang="en-GB" sz="2400" dirty="0">
                <a:sym typeface="Wingdings" panose="05000000000000000000" pitchFamily="2" charset="2"/>
              </a:rPr>
              <a:t>  </a:t>
            </a:r>
            <a:r>
              <a:rPr lang="en-GB" sz="2400" dirty="0"/>
              <a:t>Person-centred approach to care and support</a:t>
            </a:r>
            <a:br>
              <a:rPr lang="en-GB" sz="2400" dirty="0"/>
            </a:br>
            <a:br>
              <a:rPr lang="en-GB" sz="2400" dirty="0"/>
            </a:br>
            <a:r>
              <a:rPr lang="en-GB" sz="2400" dirty="0">
                <a:sym typeface="Wingdings" panose="05000000000000000000" pitchFamily="2" charset="2"/>
              </a:rPr>
              <a:t></a:t>
            </a:r>
            <a:r>
              <a:rPr lang="en-GB" sz="2000" dirty="0">
                <a:sym typeface="Wingdings" panose="05000000000000000000" pitchFamily="2" charset="2"/>
              </a:rPr>
              <a:t>  </a:t>
            </a:r>
            <a:r>
              <a:rPr lang="en-GB" sz="2400" dirty="0"/>
              <a:t>A choice on how to live an independent life</a:t>
            </a:r>
            <a:br>
              <a:rPr lang="en-GB" sz="2400" dirty="0"/>
            </a:br>
            <a:br>
              <a:rPr lang="en-GB" sz="2400" dirty="0"/>
            </a:br>
            <a:r>
              <a:rPr lang="en-GB" sz="2400" dirty="0">
                <a:sym typeface="Wingdings" panose="05000000000000000000" pitchFamily="2" charset="2"/>
              </a:rPr>
              <a:t></a:t>
            </a:r>
            <a:r>
              <a:rPr lang="en-GB" sz="2000" dirty="0">
                <a:sym typeface="Wingdings" panose="05000000000000000000" pitchFamily="2" charset="2"/>
              </a:rPr>
              <a:t>  </a:t>
            </a:r>
            <a:r>
              <a:rPr lang="en-GB" sz="2400" dirty="0"/>
              <a:t>Information about what options are available</a:t>
            </a:r>
            <a:br>
              <a:rPr lang="en-GB" sz="2400" dirty="0"/>
            </a:br>
            <a:br>
              <a:rPr lang="en-GB" sz="2400" dirty="0"/>
            </a:br>
            <a:r>
              <a:rPr lang="en-GB" sz="2400" dirty="0">
                <a:sym typeface="Wingdings" panose="05000000000000000000" pitchFamily="2" charset="2"/>
              </a:rPr>
              <a:t> </a:t>
            </a:r>
            <a:r>
              <a:rPr lang="en-GB" sz="2000" dirty="0">
                <a:sym typeface="Wingdings" panose="05000000000000000000" pitchFamily="2" charset="2"/>
              </a:rPr>
              <a:t> </a:t>
            </a:r>
            <a:r>
              <a:rPr lang="en-GB" sz="2400" dirty="0"/>
              <a:t>Involvement in decisions about own care and support</a:t>
            </a:r>
            <a:br>
              <a:rPr lang="en-GB" sz="2400" dirty="0"/>
            </a:br>
            <a:br>
              <a:rPr lang="en-GB" sz="2400" dirty="0"/>
            </a:br>
            <a:r>
              <a:rPr lang="en-GB" sz="2400" dirty="0">
                <a:sym typeface="Wingdings" panose="05000000000000000000" pitchFamily="2" charset="2"/>
              </a:rPr>
              <a:t> </a:t>
            </a:r>
            <a:r>
              <a:rPr lang="en-GB" sz="2000" dirty="0">
                <a:sym typeface="Wingdings" panose="05000000000000000000" pitchFamily="2" charset="2"/>
              </a:rPr>
              <a:t> </a:t>
            </a:r>
            <a:r>
              <a:rPr lang="en-GB" sz="2400" dirty="0"/>
              <a:t>A voice when planning delivery of care</a:t>
            </a:r>
            <a:br>
              <a:rPr lang="en-GB" sz="2400" dirty="0"/>
            </a:br>
            <a:br>
              <a:rPr lang="en-GB" sz="2400" dirty="0"/>
            </a:br>
            <a:r>
              <a:rPr lang="en-GB" sz="2400" dirty="0">
                <a:sym typeface="Wingdings" panose="05000000000000000000" pitchFamily="2" charset="2"/>
              </a:rPr>
              <a:t> </a:t>
            </a:r>
            <a:r>
              <a:rPr lang="en-GB" sz="2000" dirty="0">
                <a:sym typeface="Wingdings" panose="05000000000000000000" pitchFamily="2" charset="2"/>
              </a:rPr>
              <a:t> </a:t>
            </a:r>
            <a:r>
              <a:rPr lang="en-GB" sz="2400" dirty="0"/>
              <a:t>Empowerment through positive relationships</a:t>
            </a:r>
          </a:p>
        </p:txBody>
      </p:sp>
      <p:sp>
        <p:nvSpPr>
          <p:cNvPr id="6" name="Rectangle 5">
            <a:extLst>
              <a:ext uri="{FF2B5EF4-FFF2-40B4-BE49-F238E27FC236}">
                <a16:creationId xmlns:a16="http://schemas.microsoft.com/office/drawing/2014/main" id="{C6495740-6CF1-4F8F-904A-CDD60C6B847E}"/>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326847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F190FA-8CAA-4971-9A4F-D852710FC7D0}"/>
              </a:ext>
            </a:extLst>
          </p:cNvPr>
          <p:cNvSpPr txBox="1"/>
          <p:nvPr/>
        </p:nvSpPr>
        <p:spPr>
          <a:xfrm>
            <a:off x="408373" y="1235081"/>
            <a:ext cx="11381173" cy="3416320"/>
          </a:xfrm>
          <a:prstGeom prst="rect">
            <a:avLst/>
          </a:prstGeom>
          <a:noFill/>
        </p:spPr>
        <p:txBody>
          <a:bodyPr wrap="square" rtlCol="0">
            <a:spAutoFit/>
          </a:bodyPr>
          <a:lstStyle/>
          <a:p>
            <a:r>
              <a:rPr lang="en-GB" b="1" dirty="0">
                <a:solidFill>
                  <a:srgbClr val="0070C0"/>
                </a:solidFill>
              </a:rPr>
              <a:t>Prevention and early intervention</a:t>
            </a:r>
          </a:p>
          <a:p>
            <a:endParaRPr lang="en-GB" dirty="0">
              <a:solidFill>
                <a:srgbClr val="0070C0"/>
              </a:solidFill>
            </a:endParaRPr>
          </a:p>
          <a:p>
            <a:pPr marL="285750" indent="-285750">
              <a:buFont typeface="Arial" panose="020B0604020202020204" pitchFamily="34" charset="0"/>
              <a:buChar char="•"/>
            </a:pPr>
            <a:r>
              <a:rPr lang="en-GB" dirty="0">
                <a:solidFill>
                  <a:srgbClr val="0070C0"/>
                </a:solidFill>
              </a:rPr>
              <a:t>Public Health Wales has developed priorities to maintain resilience through a sustainable health and social care system based on </a:t>
            </a:r>
            <a:r>
              <a:rPr lang="en-GB" b="1" dirty="0">
                <a:solidFill>
                  <a:srgbClr val="0070C0"/>
                </a:solidFill>
              </a:rPr>
              <a:t>prevention</a:t>
            </a:r>
            <a:r>
              <a:rPr lang="en-GB" dirty="0">
                <a:solidFill>
                  <a:srgbClr val="0070C0"/>
                </a:solidFill>
              </a:rPr>
              <a:t> and </a:t>
            </a:r>
            <a:r>
              <a:rPr lang="en-GB" b="1" dirty="0">
                <a:solidFill>
                  <a:srgbClr val="0070C0"/>
                </a:solidFill>
              </a:rPr>
              <a:t>early intervention</a:t>
            </a:r>
            <a:r>
              <a:rPr lang="en-GB" dirty="0">
                <a:solidFill>
                  <a:srgbClr val="0070C0"/>
                </a:solidFill>
              </a:rPr>
              <a:t>.</a:t>
            </a:r>
          </a:p>
          <a:p>
            <a:pPr marL="285750" indent="-285750">
              <a:buFont typeface="Arial" panose="020B0604020202020204" pitchFamily="34" charset="0"/>
              <a:buChar char="•"/>
            </a:pPr>
            <a:r>
              <a:rPr lang="en-GB" dirty="0">
                <a:solidFill>
                  <a:srgbClr val="0070C0"/>
                </a:solidFill>
              </a:rPr>
              <a:t>Their plan is to reduce disease from long term conditions by </a:t>
            </a:r>
            <a:r>
              <a:rPr lang="en-GB" b="1" dirty="0">
                <a:solidFill>
                  <a:srgbClr val="0070C0"/>
                </a:solidFill>
              </a:rPr>
              <a:t>early detection </a:t>
            </a:r>
            <a:r>
              <a:rPr lang="en-GB" dirty="0">
                <a:solidFill>
                  <a:srgbClr val="0070C0"/>
                </a:solidFill>
              </a:rPr>
              <a:t>through </a:t>
            </a:r>
            <a:r>
              <a:rPr lang="en-GB" b="1" dirty="0">
                <a:solidFill>
                  <a:srgbClr val="0070C0"/>
                </a:solidFill>
              </a:rPr>
              <a:t>screening</a:t>
            </a:r>
            <a:r>
              <a:rPr lang="en-GB" dirty="0">
                <a:solidFill>
                  <a:srgbClr val="0070C0"/>
                </a:solidFill>
              </a:rPr>
              <a:t> </a:t>
            </a:r>
            <a:r>
              <a:rPr lang="en-GB" b="1" dirty="0">
                <a:solidFill>
                  <a:srgbClr val="0070C0"/>
                </a:solidFill>
              </a:rPr>
              <a:t>programmes</a:t>
            </a:r>
            <a:r>
              <a:rPr lang="en-GB" dirty="0">
                <a:solidFill>
                  <a:srgbClr val="0070C0"/>
                </a:solidFill>
              </a:rPr>
              <a:t>, improved </a:t>
            </a:r>
            <a:r>
              <a:rPr lang="en-GB" b="1" dirty="0">
                <a:solidFill>
                  <a:srgbClr val="0070C0"/>
                </a:solidFill>
              </a:rPr>
              <a:t>technology</a:t>
            </a:r>
            <a:r>
              <a:rPr lang="en-GB" dirty="0">
                <a:solidFill>
                  <a:srgbClr val="0070C0"/>
                </a:solidFill>
              </a:rPr>
              <a:t> and use of </a:t>
            </a:r>
            <a:r>
              <a:rPr lang="en-GB" b="1" dirty="0">
                <a:solidFill>
                  <a:srgbClr val="0070C0"/>
                </a:solidFill>
              </a:rPr>
              <a:t>risk-based data</a:t>
            </a:r>
            <a:r>
              <a:rPr lang="en-GB" dirty="0">
                <a:solidFill>
                  <a:srgbClr val="0070C0"/>
                </a:solidFill>
              </a:rPr>
              <a:t>.</a:t>
            </a:r>
          </a:p>
          <a:p>
            <a:pPr marL="285750" indent="-285750">
              <a:buFont typeface="Arial" panose="020B0604020202020204" pitchFamily="34" charset="0"/>
              <a:buChar char="•"/>
            </a:pPr>
            <a:r>
              <a:rPr lang="en-GB" dirty="0">
                <a:solidFill>
                  <a:srgbClr val="0070C0"/>
                </a:solidFill>
              </a:rPr>
              <a:t>Early intervention should be </a:t>
            </a:r>
            <a:r>
              <a:rPr lang="en-GB" b="1" dirty="0">
                <a:solidFill>
                  <a:srgbClr val="0070C0"/>
                </a:solidFill>
              </a:rPr>
              <a:t>community based</a:t>
            </a:r>
            <a:r>
              <a:rPr lang="en-GB" dirty="0">
                <a:solidFill>
                  <a:srgbClr val="0070C0"/>
                </a:solidFill>
              </a:rPr>
              <a:t>.</a:t>
            </a:r>
          </a:p>
          <a:p>
            <a:pPr marL="285750" indent="-285750">
              <a:buFont typeface="Arial" panose="020B0604020202020204" pitchFamily="34" charset="0"/>
              <a:buChar char="•"/>
            </a:pPr>
            <a:r>
              <a:rPr lang="en-GB" dirty="0">
                <a:solidFill>
                  <a:srgbClr val="0070C0"/>
                </a:solidFill>
              </a:rPr>
              <a:t>National population </a:t>
            </a:r>
            <a:r>
              <a:rPr lang="en-GB" b="1" dirty="0">
                <a:solidFill>
                  <a:srgbClr val="0070C0"/>
                </a:solidFill>
              </a:rPr>
              <a:t>screening programmes </a:t>
            </a:r>
            <a:r>
              <a:rPr lang="en-GB" dirty="0">
                <a:solidFill>
                  <a:srgbClr val="0070C0"/>
                </a:solidFill>
              </a:rPr>
              <a:t>should be </a:t>
            </a:r>
            <a:r>
              <a:rPr lang="en-GB" b="1" dirty="0">
                <a:solidFill>
                  <a:srgbClr val="0070C0"/>
                </a:solidFill>
              </a:rPr>
              <a:t>high quality</a:t>
            </a:r>
            <a:r>
              <a:rPr lang="en-GB" dirty="0">
                <a:solidFill>
                  <a:srgbClr val="0070C0"/>
                </a:solidFill>
              </a:rPr>
              <a:t>.</a:t>
            </a:r>
          </a:p>
          <a:p>
            <a:pPr marL="285750" indent="-285750">
              <a:buFont typeface="Arial" panose="020B0604020202020204" pitchFamily="34" charset="0"/>
              <a:buChar char="•"/>
            </a:pPr>
            <a:r>
              <a:rPr lang="en-GB" b="1" dirty="0">
                <a:solidFill>
                  <a:srgbClr val="0070C0"/>
                </a:solidFill>
              </a:rPr>
              <a:t>Service provision </a:t>
            </a:r>
            <a:r>
              <a:rPr lang="en-GB" dirty="0">
                <a:solidFill>
                  <a:srgbClr val="0070C0"/>
                </a:solidFill>
              </a:rPr>
              <a:t>should be </a:t>
            </a:r>
            <a:r>
              <a:rPr lang="en-GB" b="1" dirty="0">
                <a:solidFill>
                  <a:srgbClr val="0070C0"/>
                </a:solidFill>
              </a:rPr>
              <a:t>fair </a:t>
            </a:r>
            <a:r>
              <a:rPr lang="en-GB" dirty="0">
                <a:solidFill>
                  <a:srgbClr val="0070C0"/>
                </a:solidFill>
              </a:rPr>
              <a:t>and </a:t>
            </a:r>
            <a:r>
              <a:rPr lang="en-GB" b="1" dirty="0">
                <a:solidFill>
                  <a:srgbClr val="0070C0"/>
                </a:solidFill>
              </a:rPr>
              <a:t>accessible</a:t>
            </a:r>
            <a:r>
              <a:rPr lang="en-GB" dirty="0">
                <a:solidFill>
                  <a:srgbClr val="0070C0"/>
                </a:solidFill>
              </a:rPr>
              <a:t> for all.</a:t>
            </a:r>
          </a:p>
          <a:p>
            <a:pPr marL="285750" indent="-285750">
              <a:buFont typeface="Arial" panose="020B0604020202020204" pitchFamily="34" charset="0"/>
              <a:buChar char="•"/>
            </a:pPr>
            <a:r>
              <a:rPr lang="en-GB" dirty="0">
                <a:solidFill>
                  <a:srgbClr val="0070C0"/>
                </a:solidFill>
              </a:rPr>
              <a:t>When disease is detected through early intervention, </a:t>
            </a:r>
            <a:r>
              <a:rPr lang="en-GB" b="1" dirty="0">
                <a:solidFill>
                  <a:srgbClr val="0070C0"/>
                </a:solidFill>
              </a:rPr>
              <a:t>care packages </a:t>
            </a:r>
            <a:r>
              <a:rPr lang="en-GB" dirty="0">
                <a:solidFill>
                  <a:srgbClr val="0070C0"/>
                </a:solidFill>
              </a:rPr>
              <a:t>should be </a:t>
            </a:r>
            <a:r>
              <a:rPr lang="en-GB" b="1" dirty="0">
                <a:solidFill>
                  <a:srgbClr val="0070C0"/>
                </a:solidFill>
              </a:rPr>
              <a:t>efficient</a:t>
            </a:r>
            <a:r>
              <a:rPr lang="en-GB" dirty="0">
                <a:solidFill>
                  <a:srgbClr val="0070C0"/>
                </a:solidFill>
              </a:rPr>
              <a:t> and “</a:t>
            </a:r>
            <a:r>
              <a:rPr lang="en-GB" b="1" dirty="0">
                <a:solidFill>
                  <a:srgbClr val="0070C0"/>
                </a:solidFill>
              </a:rPr>
              <a:t>seamless</a:t>
            </a:r>
            <a:r>
              <a:rPr lang="en-GB" dirty="0">
                <a:solidFill>
                  <a:srgbClr val="0070C0"/>
                </a:solidFill>
              </a:rPr>
              <a:t>”.</a:t>
            </a:r>
          </a:p>
          <a:p>
            <a:endParaRPr lang="en-GB" dirty="0"/>
          </a:p>
          <a:p>
            <a:endParaRPr lang="en-GB" dirty="0"/>
          </a:p>
        </p:txBody>
      </p:sp>
      <p:pic>
        <p:nvPicPr>
          <p:cNvPr id="3" name="Picture 2">
            <a:extLst>
              <a:ext uri="{FF2B5EF4-FFF2-40B4-BE49-F238E27FC236}">
                <a16:creationId xmlns:a16="http://schemas.microsoft.com/office/drawing/2014/main" id="{A332034A-C6CA-4436-B12C-C4D2F034F488}"/>
              </a:ext>
            </a:extLst>
          </p:cNvPr>
          <p:cNvPicPr>
            <a:picLocks noChangeAspect="1"/>
          </p:cNvPicPr>
          <p:nvPr/>
        </p:nvPicPr>
        <p:blipFill>
          <a:blip r:embed="rId2"/>
          <a:stretch>
            <a:fillRect/>
          </a:stretch>
        </p:blipFill>
        <p:spPr>
          <a:xfrm>
            <a:off x="3021539" y="4151642"/>
            <a:ext cx="6148921" cy="2564092"/>
          </a:xfrm>
          <a:prstGeom prst="rect">
            <a:avLst/>
          </a:prstGeom>
        </p:spPr>
      </p:pic>
      <p:sp>
        <p:nvSpPr>
          <p:cNvPr id="7" name="Rectangle 6">
            <a:extLst>
              <a:ext uri="{FF2B5EF4-FFF2-40B4-BE49-F238E27FC236}">
                <a16:creationId xmlns:a16="http://schemas.microsoft.com/office/drawing/2014/main" id="{9C06C2CE-46CF-40AE-B05C-1FB6AAED3EE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04668556"/>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B1EF54B5B8C4F41B3B856998145E9D6" ma:contentTypeVersion="12" ma:contentTypeDescription="Create a new document." ma:contentTypeScope="" ma:versionID="678d798ad5e8e837eade4aced5ab5780">
  <xsd:schema xmlns:xsd="http://www.w3.org/2001/XMLSchema" xmlns:xs="http://www.w3.org/2001/XMLSchema" xmlns:p="http://schemas.microsoft.com/office/2006/metadata/properties" xmlns:ns3="fdb497f9-6ca0-44ee-aac5-d9c21a15ecae" xmlns:ns4="b08fcaa6-d437-4329-ba21-d5059a74c363" targetNamespace="http://schemas.microsoft.com/office/2006/metadata/properties" ma:root="true" ma:fieldsID="3a0da7fc687c7926557c4c8ef6c8f93b" ns3:_="" ns4:_="">
    <xsd:import namespace="fdb497f9-6ca0-44ee-aac5-d9c21a15ecae"/>
    <xsd:import namespace="b08fcaa6-d437-4329-ba21-d5059a74c3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b497f9-6ca0-44ee-aac5-d9c21a15eca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8fcaa6-d437-4329-ba21-d5059a74c36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3C5D365B-5EA5-4A33-B21A-AA23239A6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b497f9-6ca0-44ee-aac5-d9c21a15ecae"/>
    <ds:schemaRef ds:uri="b08fcaa6-d437-4329-ba21-d5059a74c3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E0514B1-7015-47D3-8B33-208C186FC557}">
  <ds:schemaRefs>
    <ds:schemaRef ds:uri="http://purl.org/dc/terms/"/>
    <ds:schemaRef ds:uri="b08fcaa6-d437-4329-ba21-d5059a74c363"/>
    <ds:schemaRef ds:uri="http://schemas.microsoft.com/office/2006/documentManagement/types"/>
    <ds:schemaRef ds:uri="http://schemas.microsoft.com/office/infopath/2007/PartnerControls"/>
    <ds:schemaRef ds:uri="http://purl.org/dc/elements/1.1/"/>
    <ds:schemaRef ds:uri="http://schemas.microsoft.com/office/2006/metadata/properties"/>
    <ds:schemaRef ds:uri="fdb497f9-6ca0-44ee-aac5-d9c21a15ecae"/>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17133</TotalTime>
  <Words>4038</Words>
  <Application>Microsoft Office PowerPoint</Application>
  <PresentationFormat>Widescreen</PresentationFormat>
  <Paragraphs>370</Paragraphs>
  <Slides>27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vt:lpstr>
      <vt:lpstr>Calibri</vt:lpstr>
      <vt:lpstr>Gotham Rounded Book</vt:lpstr>
      <vt:lpstr>Custom Design</vt:lpstr>
      <vt:lpstr>GCE Health and Social Care, and Childcare </vt:lpstr>
      <vt:lpstr>PowerPoint Presentation</vt:lpstr>
      <vt:lpstr>PowerPoint Presentation</vt:lpstr>
      <vt:lpstr>PowerPoint Presentation</vt:lpstr>
      <vt:lpstr>PowerPoint Presentation</vt:lpstr>
      <vt:lpstr>PowerPoint Presentation</vt:lpstr>
      <vt:lpstr>PowerPoint Presentation</vt:lpstr>
      <vt:lpstr>How can voice and control support adults to maintain health, well-being and resilience?    Person-centred approach to care and support    A choice on how to live an independent life    Information about what options are available    Involvement in decisions about own care and support    A voice when planning delivery of care    Empowerment through positive relationships</vt:lpstr>
      <vt:lpstr>PowerPoint Presentation</vt:lpstr>
      <vt:lpstr>PowerPoint Presentation</vt:lpstr>
      <vt:lpstr>How is well-being defined?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177</cp:revision>
  <dcterms:created xsi:type="dcterms:W3CDTF">2019-02-21T11:49:42Z</dcterms:created>
  <dcterms:modified xsi:type="dcterms:W3CDTF">2021-05-28T09:15:22Z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0x0101009B1EF54B5B8C4F41B3B856998145E9D6</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