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47"/>
  </p:notesMasterIdLst>
  <p:sldIdLst>
    <p:sldId id="257" r:id="rId5"/>
    <p:sldId id="329" r:id="rId6"/>
    <p:sldId id="280" r:id="rId7"/>
    <p:sldId id="259" r:id="rId8"/>
    <p:sldId id="261" r:id="rId9"/>
    <p:sldId id="402" r:id="rId10"/>
    <p:sldId id="403" r:id="rId11"/>
    <p:sldId id="404" r:id="rId12"/>
    <p:sldId id="405" r:id="rId13"/>
    <p:sldId id="406" r:id="rId14"/>
    <p:sldId id="407" r:id="rId15"/>
    <p:sldId id="408" r:id="rId16"/>
    <p:sldId id="409" r:id="rId17"/>
    <p:sldId id="410" r:id="rId18"/>
    <p:sldId id="411" r:id="rId19"/>
    <p:sldId id="412" r:id="rId20"/>
    <p:sldId id="413" r:id="rId21"/>
    <p:sldId id="414" r:id="rId22"/>
    <p:sldId id="415" r:id="rId23"/>
    <p:sldId id="416" r:id="rId24"/>
    <p:sldId id="417" r:id="rId25"/>
    <p:sldId id="419" r:id="rId26"/>
    <p:sldId id="420" r:id="rId27"/>
    <p:sldId id="421" r:id="rId28"/>
    <p:sldId id="422" r:id="rId29"/>
    <p:sldId id="423" r:id="rId30"/>
    <p:sldId id="424" r:id="rId31"/>
    <p:sldId id="295" r:id="rId32"/>
    <p:sldId id="425" r:id="rId33"/>
    <p:sldId id="426" r:id="rId34"/>
    <p:sldId id="427" r:id="rId35"/>
    <p:sldId id="428" r:id="rId36"/>
    <p:sldId id="302" r:id="rId37"/>
    <p:sldId id="429" r:id="rId38"/>
    <p:sldId id="305" r:id="rId39"/>
    <p:sldId id="430" r:id="rId40"/>
    <p:sldId id="431" r:id="rId41"/>
    <p:sldId id="432" r:id="rId42"/>
    <p:sldId id="433" r:id="rId43"/>
    <p:sldId id="434" r:id="rId44"/>
    <p:sldId id="435" r:id="rId45"/>
    <p:sldId id="436" r:id="rId46"/>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2CF3DA-0076-4EBA-9513-9A287FF8DDE0}" v="475" dt="2021-05-10T10:28:26.2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6427"/>
  </p:normalViewPr>
  <p:slideViewPr>
    <p:cSldViewPr snapToGrid="0" snapToObjects="1">
      <p:cViewPr varScale="1">
        <p:scale>
          <a:sx n="54" d="100"/>
          <a:sy n="54" d="100"/>
        </p:scale>
        <p:origin x="1040"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692CF3DA-0076-4EBA-9513-9A287FF8DDE0}"/>
    <pc:docChg chg="undo custSel addSld delSld modSld">
      <pc:chgData name="Wyman, Hilary" userId="f3bca22b-3a42-4d89-8a24-ce254d13f28a" providerId="ADAL" clId="{692CF3DA-0076-4EBA-9513-9A287FF8DDE0}" dt="2021-05-10T10:29:17.147" v="3875" actId="20577"/>
      <pc:docMkLst>
        <pc:docMk/>
      </pc:docMkLst>
      <pc:sldChg chg="addSp delSp modSp mod">
        <pc:chgData name="Wyman, Hilary" userId="f3bca22b-3a42-4d89-8a24-ce254d13f28a" providerId="ADAL" clId="{692CF3DA-0076-4EBA-9513-9A287FF8DDE0}" dt="2021-05-10T10:29:17.147" v="3875" actId="20577"/>
        <pc:sldMkLst>
          <pc:docMk/>
          <pc:sldMk cId="1589661922" sldId="257"/>
        </pc:sldMkLst>
        <pc:spChg chg="mod">
          <ac:chgData name="Wyman, Hilary" userId="f3bca22b-3a42-4d89-8a24-ce254d13f28a" providerId="ADAL" clId="{692CF3DA-0076-4EBA-9513-9A287FF8DDE0}" dt="2021-05-07T10:14:31.966" v="83" actId="20577"/>
          <ac:spMkLst>
            <pc:docMk/>
            <pc:sldMk cId="1589661922" sldId="257"/>
            <ac:spMk id="3" creationId="{3ED5C803-5E01-E242-8FF1-96353FBD6B7F}"/>
          </ac:spMkLst>
        </pc:spChg>
        <pc:spChg chg="add mod">
          <ac:chgData name="Wyman, Hilary" userId="f3bca22b-3a42-4d89-8a24-ce254d13f28a" providerId="ADAL" clId="{692CF3DA-0076-4EBA-9513-9A287FF8DDE0}" dt="2021-05-10T10:29:17.147" v="3875" actId="20577"/>
          <ac:spMkLst>
            <pc:docMk/>
            <pc:sldMk cId="1589661922" sldId="257"/>
            <ac:spMk id="4" creationId="{CCEAB97B-D907-49D2-AC00-E9B97A0BDA54}"/>
          </ac:spMkLst>
        </pc:spChg>
        <pc:spChg chg="del">
          <ac:chgData name="Wyman, Hilary" userId="f3bca22b-3a42-4d89-8a24-ce254d13f28a" providerId="ADAL" clId="{692CF3DA-0076-4EBA-9513-9A287FF8DDE0}" dt="2021-05-07T10:14:53.263" v="84" actId="478"/>
          <ac:spMkLst>
            <pc:docMk/>
            <pc:sldMk cId="1589661922" sldId="257"/>
            <ac:spMk id="5" creationId="{962540C8-EFB1-4A26-905D-2795B8A860B5}"/>
          </ac:spMkLst>
        </pc:spChg>
      </pc:sldChg>
      <pc:sldChg chg="addSp delSp modSp add mod">
        <pc:chgData name="Wyman, Hilary" userId="f3bca22b-3a42-4d89-8a24-ce254d13f28a" providerId="ADAL" clId="{692CF3DA-0076-4EBA-9513-9A287FF8DDE0}" dt="2021-05-07T13:04:58.509" v="1491" actId="255"/>
        <pc:sldMkLst>
          <pc:docMk/>
          <pc:sldMk cId="2483728464" sldId="259"/>
        </pc:sldMkLst>
        <pc:spChg chg="add del mod">
          <ac:chgData name="Wyman, Hilary" userId="f3bca22b-3a42-4d89-8a24-ce254d13f28a" providerId="ADAL" clId="{692CF3DA-0076-4EBA-9513-9A287FF8DDE0}" dt="2021-05-07T10:25:13.790" v="302" actId="478"/>
          <ac:spMkLst>
            <pc:docMk/>
            <pc:sldMk cId="2483728464" sldId="259"/>
            <ac:spMk id="3" creationId="{E8CEE8C7-1893-41BD-B898-312F3529916F}"/>
          </ac:spMkLst>
        </pc:spChg>
        <pc:spChg chg="del mod">
          <ac:chgData name="Wyman, Hilary" userId="f3bca22b-3a42-4d89-8a24-ce254d13f28a" providerId="ADAL" clId="{692CF3DA-0076-4EBA-9513-9A287FF8DDE0}" dt="2021-05-07T10:25:10.743" v="301" actId="478"/>
          <ac:spMkLst>
            <pc:docMk/>
            <pc:sldMk cId="2483728464" sldId="259"/>
            <ac:spMk id="4" creationId="{CDD34750-652D-FC49-85CC-0D442747B51C}"/>
          </ac:spMkLst>
        </pc:spChg>
        <pc:spChg chg="add mod">
          <ac:chgData name="Wyman, Hilary" userId="f3bca22b-3a42-4d89-8a24-ce254d13f28a" providerId="ADAL" clId="{692CF3DA-0076-4EBA-9513-9A287FF8DDE0}" dt="2021-05-07T13:04:58.509" v="1491" actId="255"/>
          <ac:spMkLst>
            <pc:docMk/>
            <pc:sldMk cId="2483728464" sldId="259"/>
            <ac:spMk id="5" creationId="{8726B4C7-195D-4DE9-9896-F06C26358971}"/>
          </ac:spMkLst>
        </pc:spChg>
        <pc:spChg chg="add mod">
          <ac:chgData name="Wyman, Hilary" userId="f3bca22b-3a42-4d89-8a24-ce254d13f28a" providerId="ADAL" clId="{692CF3DA-0076-4EBA-9513-9A287FF8DDE0}" dt="2021-05-07T11:49:37.960" v="1184"/>
          <ac:spMkLst>
            <pc:docMk/>
            <pc:sldMk cId="2483728464" sldId="259"/>
            <ac:spMk id="7" creationId="{3CB09D48-7E62-4DFC-9C79-697722D8DB60}"/>
          </ac:spMkLst>
        </pc:spChg>
        <pc:spChg chg="del">
          <ac:chgData name="Wyman, Hilary" userId="f3bca22b-3a42-4d89-8a24-ce254d13f28a" providerId="ADAL" clId="{692CF3DA-0076-4EBA-9513-9A287FF8DDE0}" dt="2021-05-07T10:25:51.258" v="305" actId="478"/>
          <ac:spMkLst>
            <pc:docMk/>
            <pc:sldMk cId="2483728464" sldId="259"/>
            <ac:spMk id="8" creationId="{63A5098F-00D7-4426-A33F-74D42E4369C8}"/>
          </ac:spMkLst>
        </pc:spChg>
      </pc:sldChg>
      <pc:sldChg chg="addSp delSp modSp add mod">
        <pc:chgData name="Wyman, Hilary" userId="f3bca22b-3a42-4d89-8a24-ce254d13f28a" providerId="ADAL" clId="{692CF3DA-0076-4EBA-9513-9A287FF8DDE0}" dt="2021-05-07T13:05:13.313" v="1493" actId="14100"/>
        <pc:sldMkLst>
          <pc:docMk/>
          <pc:sldMk cId="151339769" sldId="261"/>
        </pc:sldMkLst>
        <pc:spChg chg="del mod">
          <ac:chgData name="Wyman, Hilary" userId="f3bca22b-3a42-4d89-8a24-ce254d13f28a" providerId="ADAL" clId="{692CF3DA-0076-4EBA-9513-9A287FF8DDE0}" dt="2021-05-07T10:36:50.129" v="606" actId="478"/>
          <ac:spMkLst>
            <pc:docMk/>
            <pc:sldMk cId="151339769" sldId="261"/>
            <ac:spMk id="2" creationId="{A3BDC66E-4F0C-4ED6-A7CE-C834AFDBF1CC}"/>
          </ac:spMkLst>
        </pc:spChg>
        <pc:spChg chg="add del mod">
          <ac:chgData name="Wyman, Hilary" userId="f3bca22b-3a42-4d89-8a24-ce254d13f28a" providerId="ADAL" clId="{692CF3DA-0076-4EBA-9513-9A287FF8DDE0}" dt="2021-05-07T10:35:47.318" v="584" actId="478"/>
          <ac:spMkLst>
            <pc:docMk/>
            <pc:sldMk cId="151339769" sldId="261"/>
            <ac:spMk id="3" creationId="{8B22C729-C2CE-4ABF-8807-02236263B14E}"/>
          </ac:spMkLst>
        </pc:spChg>
        <pc:spChg chg="add mod">
          <ac:chgData name="Wyman, Hilary" userId="f3bca22b-3a42-4d89-8a24-ce254d13f28a" providerId="ADAL" clId="{692CF3DA-0076-4EBA-9513-9A287FF8DDE0}" dt="2021-05-07T13:05:13.313" v="1493" actId="14100"/>
          <ac:spMkLst>
            <pc:docMk/>
            <pc:sldMk cId="151339769" sldId="261"/>
            <ac:spMk id="5" creationId="{ECE01081-DB15-449A-8E8D-336608AF1DDE}"/>
          </ac:spMkLst>
        </pc:spChg>
        <pc:spChg chg="add del mod">
          <ac:chgData name="Wyman, Hilary" userId="f3bca22b-3a42-4d89-8a24-ce254d13f28a" providerId="ADAL" clId="{692CF3DA-0076-4EBA-9513-9A287FF8DDE0}" dt="2021-05-07T10:36:54.535" v="608" actId="478"/>
          <ac:spMkLst>
            <pc:docMk/>
            <pc:sldMk cId="151339769" sldId="261"/>
            <ac:spMk id="6" creationId="{1424DEB9-6E4A-4B9F-86F7-6FE460A3FCF5}"/>
          </ac:spMkLst>
        </pc:spChg>
        <pc:spChg chg="add mod">
          <ac:chgData name="Wyman, Hilary" userId="f3bca22b-3a42-4d89-8a24-ce254d13f28a" providerId="ADAL" clId="{692CF3DA-0076-4EBA-9513-9A287FF8DDE0}" dt="2021-05-07T11:50:50.788" v="1197" actId="20577"/>
          <ac:spMkLst>
            <pc:docMk/>
            <pc:sldMk cId="151339769" sldId="261"/>
            <ac:spMk id="7" creationId="{899909C5-A31C-469B-A34F-881DBFABED5A}"/>
          </ac:spMkLst>
        </pc:spChg>
        <pc:spChg chg="del">
          <ac:chgData name="Wyman, Hilary" userId="f3bca22b-3a42-4d89-8a24-ce254d13f28a" providerId="ADAL" clId="{692CF3DA-0076-4EBA-9513-9A287FF8DDE0}" dt="2021-05-07T10:28:25.195" v="401" actId="478"/>
          <ac:spMkLst>
            <pc:docMk/>
            <pc:sldMk cId="151339769" sldId="261"/>
            <ac:spMk id="8" creationId="{1CB3BD3B-587A-491B-A947-4F71184999FD}"/>
          </ac:spMkLst>
        </pc:spChg>
        <pc:picChg chg="mod">
          <ac:chgData name="Wyman, Hilary" userId="f3bca22b-3a42-4d89-8a24-ce254d13f28a" providerId="ADAL" clId="{692CF3DA-0076-4EBA-9513-9A287FF8DDE0}" dt="2021-05-07T10:44:34.345" v="664" actId="1076"/>
          <ac:picMkLst>
            <pc:docMk/>
            <pc:sldMk cId="151339769" sldId="261"/>
            <ac:picMk id="1026" creationId="{0661EA9F-FC05-40D7-BF7F-BCEE8EA91364}"/>
          </ac:picMkLst>
        </pc:picChg>
      </pc:sldChg>
      <pc:sldChg chg="addSp delSp modSp add mod">
        <pc:chgData name="Wyman, Hilary" userId="f3bca22b-3a42-4d89-8a24-ce254d13f28a" providerId="ADAL" clId="{692CF3DA-0076-4EBA-9513-9A287FF8DDE0}" dt="2021-05-07T13:04:34.478" v="1488" actId="255"/>
        <pc:sldMkLst>
          <pc:docMk/>
          <pc:sldMk cId="503229803" sldId="280"/>
        </pc:sldMkLst>
        <pc:spChg chg="del">
          <ac:chgData name="Wyman, Hilary" userId="f3bca22b-3a42-4d89-8a24-ce254d13f28a" providerId="ADAL" clId="{692CF3DA-0076-4EBA-9513-9A287FF8DDE0}" dt="2021-05-07T10:18:54.355" v="143" actId="478"/>
          <ac:spMkLst>
            <pc:docMk/>
            <pc:sldMk cId="503229803" sldId="280"/>
            <ac:spMk id="2" creationId="{109713A4-60AD-4A0C-B226-A36F10EDE3BB}"/>
          </ac:spMkLst>
        </pc:spChg>
        <pc:spChg chg="del mod">
          <ac:chgData name="Wyman, Hilary" userId="f3bca22b-3a42-4d89-8a24-ce254d13f28a" providerId="ADAL" clId="{692CF3DA-0076-4EBA-9513-9A287FF8DDE0}" dt="2021-05-07T10:20:47.792" v="149" actId="478"/>
          <ac:spMkLst>
            <pc:docMk/>
            <pc:sldMk cId="503229803" sldId="280"/>
            <ac:spMk id="3" creationId="{68C6ED77-5DCD-4DCB-B3BB-CDF8BAE6EB52}"/>
          </ac:spMkLst>
        </pc:spChg>
        <pc:spChg chg="add del mod">
          <ac:chgData name="Wyman, Hilary" userId="f3bca22b-3a42-4d89-8a24-ce254d13f28a" providerId="ADAL" clId="{692CF3DA-0076-4EBA-9513-9A287FF8DDE0}" dt="2021-05-07T10:18:56.949" v="144" actId="478"/>
          <ac:spMkLst>
            <pc:docMk/>
            <pc:sldMk cId="503229803" sldId="280"/>
            <ac:spMk id="5" creationId="{1B0A30C0-D4B0-40DF-9D61-6307F9348BFC}"/>
          </ac:spMkLst>
        </pc:spChg>
        <pc:spChg chg="add mod">
          <ac:chgData name="Wyman, Hilary" userId="f3bca22b-3a42-4d89-8a24-ce254d13f28a" providerId="ADAL" clId="{692CF3DA-0076-4EBA-9513-9A287FF8DDE0}" dt="2021-05-07T13:04:34.478" v="1488" actId="255"/>
          <ac:spMkLst>
            <pc:docMk/>
            <pc:sldMk cId="503229803" sldId="280"/>
            <ac:spMk id="6" creationId="{17CE6EFD-DEB7-4F72-ADEE-1545E0ED38B9}"/>
          </ac:spMkLst>
        </pc:spChg>
        <pc:spChg chg="add mod">
          <ac:chgData name="Wyman, Hilary" userId="f3bca22b-3a42-4d89-8a24-ce254d13f28a" providerId="ADAL" clId="{692CF3DA-0076-4EBA-9513-9A287FF8DDE0}" dt="2021-05-07T10:24:06.759" v="184" actId="14100"/>
          <ac:spMkLst>
            <pc:docMk/>
            <pc:sldMk cId="503229803" sldId="280"/>
            <ac:spMk id="7" creationId="{5C351537-3642-4135-97D8-7B60F06617AB}"/>
          </ac:spMkLst>
        </pc:spChg>
        <pc:spChg chg="add del mod">
          <ac:chgData name="Wyman, Hilary" userId="f3bca22b-3a42-4d89-8a24-ce254d13f28a" providerId="ADAL" clId="{692CF3DA-0076-4EBA-9513-9A287FF8DDE0}" dt="2021-05-07T10:20:51.604" v="150" actId="478"/>
          <ac:spMkLst>
            <pc:docMk/>
            <pc:sldMk cId="503229803" sldId="280"/>
            <ac:spMk id="9" creationId="{73EE78A5-C409-4957-9DB0-EFCAF210F10C}"/>
          </ac:spMkLst>
        </pc:spChg>
      </pc:sldChg>
      <pc:sldChg chg="addSp delSp modSp add del mod">
        <pc:chgData name="Wyman, Hilary" userId="f3bca22b-3a42-4d89-8a24-ce254d13f28a" providerId="ADAL" clId="{692CF3DA-0076-4EBA-9513-9A287FF8DDE0}" dt="2021-05-07T14:00:22.598" v="2457" actId="20577"/>
        <pc:sldMkLst>
          <pc:docMk/>
          <pc:sldMk cId="4151737924" sldId="295"/>
        </pc:sldMkLst>
        <pc:spChg chg="del">
          <ac:chgData name="Wyman, Hilary" userId="f3bca22b-3a42-4d89-8a24-ce254d13f28a" providerId="ADAL" clId="{692CF3DA-0076-4EBA-9513-9A287FF8DDE0}" dt="2021-05-07T13:55:55.122" v="2406" actId="478"/>
          <ac:spMkLst>
            <pc:docMk/>
            <pc:sldMk cId="4151737924" sldId="295"/>
            <ac:spMk id="2" creationId="{D07C53D3-5CAB-413A-8605-0240F3E56C4B}"/>
          </ac:spMkLst>
        </pc:spChg>
        <pc:spChg chg="mod">
          <ac:chgData name="Wyman, Hilary" userId="f3bca22b-3a42-4d89-8a24-ce254d13f28a" providerId="ADAL" clId="{692CF3DA-0076-4EBA-9513-9A287FF8DDE0}" dt="2021-05-07T14:00:22.598" v="2457" actId="20577"/>
          <ac:spMkLst>
            <pc:docMk/>
            <pc:sldMk cId="4151737924" sldId="295"/>
            <ac:spMk id="3" creationId="{C7984948-9884-444A-A167-F24FA949D341}"/>
          </ac:spMkLst>
        </pc:spChg>
        <pc:spChg chg="add del mod">
          <ac:chgData name="Wyman, Hilary" userId="f3bca22b-3a42-4d89-8a24-ce254d13f28a" providerId="ADAL" clId="{692CF3DA-0076-4EBA-9513-9A287FF8DDE0}" dt="2021-05-07T13:56:00.255" v="2408" actId="478"/>
          <ac:spMkLst>
            <pc:docMk/>
            <pc:sldMk cId="4151737924" sldId="295"/>
            <ac:spMk id="5" creationId="{D09A3436-06D6-4943-AFA8-32EDEC8BE087}"/>
          </ac:spMkLst>
        </pc:spChg>
        <pc:spChg chg="add mod">
          <ac:chgData name="Wyman, Hilary" userId="f3bca22b-3a42-4d89-8a24-ce254d13f28a" providerId="ADAL" clId="{692CF3DA-0076-4EBA-9513-9A287FF8DDE0}" dt="2021-05-07T13:55:49.099" v="2405" actId="20577"/>
          <ac:spMkLst>
            <pc:docMk/>
            <pc:sldMk cId="4151737924" sldId="295"/>
            <ac:spMk id="6" creationId="{CB5382F1-618B-4A9F-86CD-48FB1F3DB2A2}"/>
          </ac:spMkLst>
        </pc:spChg>
        <pc:spChg chg="mod">
          <ac:chgData name="Wyman, Hilary" userId="f3bca22b-3a42-4d89-8a24-ce254d13f28a" providerId="ADAL" clId="{692CF3DA-0076-4EBA-9513-9A287FF8DDE0}" dt="2021-05-07T14:00:06.956" v="2454" actId="14100"/>
          <ac:spMkLst>
            <pc:docMk/>
            <pc:sldMk cId="4151737924" sldId="295"/>
            <ac:spMk id="9" creationId="{DE1FA819-10CB-420E-BA32-9C2B20477457}"/>
          </ac:spMkLst>
        </pc:spChg>
        <pc:picChg chg="mod">
          <ac:chgData name="Wyman, Hilary" userId="f3bca22b-3a42-4d89-8a24-ce254d13f28a" providerId="ADAL" clId="{692CF3DA-0076-4EBA-9513-9A287FF8DDE0}" dt="2021-05-07T13:59:52.519" v="2452" actId="1076"/>
          <ac:picMkLst>
            <pc:docMk/>
            <pc:sldMk cId="4151737924" sldId="295"/>
            <ac:picMk id="5122" creationId="{ABB4F415-6491-4E7A-9F36-94395B0EB2AD}"/>
          </ac:picMkLst>
        </pc:picChg>
      </pc:sldChg>
      <pc:sldChg chg="modSp add mod">
        <pc:chgData name="Wyman, Hilary" userId="f3bca22b-3a42-4d89-8a24-ce254d13f28a" providerId="ADAL" clId="{692CF3DA-0076-4EBA-9513-9A287FF8DDE0}" dt="2021-05-07T14:22:46.495" v="2739" actId="20577"/>
        <pc:sldMkLst>
          <pc:docMk/>
          <pc:sldMk cId="2962949403" sldId="302"/>
        </pc:sldMkLst>
        <pc:spChg chg="mod">
          <ac:chgData name="Wyman, Hilary" userId="f3bca22b-3a42-4d89-8a24-ce254d13f28a" providerId="ADAL" clId="{692CF3DA-0076-4EBA-9513-9A287FF8DDE0}" dt="2021-05-07T14:22:46.495" v="2739" actId="20577"/>
          <ac:spMkLst>
            <pc:docMk/>
            <pc:sldMk cId="2962949403" sldId="302"/>
            <ac:spMk id="4" creationId="{5D066F24-D21B-4695-BA19-34E46D78FDB7}"/>
          </ac:spMkLst>
        </pc:spChg>
        <pc:spChg chg="mod">
          <ac:chgData name="Wyman, Hilary" userId="f3bca22b-3a42-4d89-8a24-ce254d13f28a" providerId="ADAL" clId="{692CF3DA-0076-4EBA-9513-9A287FF8DDE0}" dt="2021-05-07T14:21:40.542" v="2725" actId="14100"/>
          <ac:spMkLst>
            <pc:docMk/>
            <pc:sldMk cId="2962949403" sldId="302"/>
            <ac:spMk id="8" creationId="{754EAD6C-39A0-4C44-9FFF-5AED54A86855}"/>
          </ac:spMkLst>
        </pc:spChg>
        <pc:picChg chg="mod">
          <ac:chgData name="Wyman, Hilary" userId="f3bca22b-3a42-4d89-8a24-ce254d13f28a" providerId="ADAL" clId="{692CF3DA-0076-4EBA-9513-9A287FF8DDE0}" dt="2021-05-07T14:19:56.762" v="2713" actId="1076"/>
          <ac:picMkLst>
            <pc:docMk/>
            <pc:sldMk cId="2962949403" sldId="302"/>
            <ac:picMk id="10242" creationId="{AE5A2BE2-8A17-46C3-ADE4-DFC86227DA75}"/>
          </ac:picMkLst>
        </pc:picChg>
      </pc:sldChg>
      <pc:sldChg chg="del">
        <pc:chgData name="Wyman, Hilary" userId="f3bca22b-3a42-4d89-8a24-ce254d13f28a" providerId="ADAL" clId="{692CF3DA-0076-4EBA-9513-9A287FF8DDE0}" dt="2021-05-07T13:23:31.049" v="1860" actId="47"/>
        <pc:sldMkLst>
          <pc:docMk/>
          <pc:sldMk cId="947202216" sldId="304"/>
        </pc:sldMkLst>
      </pc:sldChg>
      <pc:sldChg chg="addSp delSp modSp add mod">
        <pc:chgData name="Wyman, Hilary" userId="f3bca22b-3a42-4d89-8a24-ce254d13f28a" providerId="ADAL" clId="{692CF3DA-0076-4EBA-9513-9A287FF8DDE0}" dt="2021-05-07T14:33:27.880" v="2977" actId="207"/>
        <pc:sldMkLst>
          <pc:docMk/>
          <pc:sldMk cId="2933832410" sldId="305"/>
        </pc:sldMkLst>
        <pc:spChg chg="del">
          <ac:chgData name="Wyman, Hilary" userId="f3bca22b-3a42-4d89-8a24-ce254d13f28a" providerId="ADAL" clId="{692CF3DA-0076-4EBA-9513-9A287FF8DDE0}" dt="2021-05-07T14:28:17.353" v="2856" actId="478"/>
          <ac:spMkLst>
            <pc:docMk/>
            <pc:sldMk cId="2933832410" sldId="305"/>
            <ac:spMk id="2" creationId="{D07C53D3-5CAB-413A-8605-0240F3E56C4B}"/>
          </ac:spMkLst>
        </pc:spChg>
        <pc:spChg chg="mod">
          <ac:chgData name="Wyman, Hilary" userId="f3bca22b-3a42-4d89-8a24-ce254d13f28a" providerId="ADAL" clId="{692CF3DA-0076-4EBA-9513-9A287FF8DDE0}" dt="2021-05-07T14:32:34.819" v="2975" actId="20577"/>
          <ac:spMkLst>
            <pc:docMk/>
            <pc:sldMk cId="2933832410" sldId="305"/>
            <ac:spMk id="4" creationId="{5D066F24-D21B-4695-BA19-34E46D78FDB7}"/>
          </ac:spMkLst>
        </pc:spChg>
        <pc:spChg chg="add mod">
          <ac:chgData name="Wyman, Hilary" userId="f3bca22b-3a42-4d89-8a24-ce254d13f28a" providerId="ADAL" clId="{692CF3DA-0076-4EBA-9513-9A287FF8DDE0}" dt="2021-05-07T14:33:27.880" v="2977" actId="207"/>
          <ac:spMkLst>
            <pc:docMk/>
            <pc:sldMk cId="2933832410" sldId="305"/>
            <ac:spMk id="5" creationId="{EEEEF42D-0784-4EA8-99E8-AA14F7B45D9C}"/>
          </ac:spMkLst>
        </pc:spChg>
        <pc:spChg chg="mod">
          <ac:chgData name="Wyman, Hilary" userId="f3bca22b-3a42-4d89-8a24-ce254d13f28a" providerId="ADAL" clId="{692CF3DA-0076-4EBA-9513-9A287FF8DDE0}" dt="2021-05-07T14:30:12.852" v="2895" actId="1076"/>
          <ac:spMkLst>
            <pc:docMk/>
            <pc:sldMk cId="2933832410" sldId="305"/>
            <ac:spMk id="8" creationId="{754EAD6C-39A0-4C44-9FFF-5AED54A86855}"/>
          </ac:spMkLst>
        </pc:spChg>
        <pc:picChg chg="mod">
          <ac:chgData name="Wyman, Hilary" userId="f3bca22b-3a42-4d89-8a24-ce254d13f28a" providerId="ADAL" clId="{692CF3DA-0076-4EBA-9513-9A287FF8DDE0}" dt="2021-05-07T14:30:10.600" v="2894" actId="1076"/>
          <ac:picMkLst>
            <pc:docMk/>
            <pc:sldMk cId="2933832410" sldId="305"/>
            <ac:picMk id="1026" creationId="{D9F1776B-C0B9-43A2-9B11-A66D02185624}"/>
          </ac:picMkLst>
        </pc:picChg>
      </pc:sldChg>
      <pc:sldChg chg="del">
        <pc:chgData name="Wyman, Hilary" userId="f3bca22b-3a42-4d89-8a24-ce254d13f28a" providerId="ADAL" clId="{692CF3DA-0076-4EBA-9513-9A287FF8DDE0}" dt="2021-05-07T13:23:31.049" v="1860" actId="47"/>
        <pc:sldMkLst>
          <pc:docMk/>
          <pc:sldMk cId="4175427298" sldId="323"/>
        </pc:sldMkLst>
      </pc:sldChg>
      <pc:sldChg chg="del">
        <pc:chgData name="Wyman, Hilary" userId="f3bca22b-3a42-4d89-8a24-ce254d13f28a" providerId="ADAL" clId="{692CF3DA-0076-4EBA-9513-9A287FF8DDE0}" dt="2021-05-07T13:23:31.049" v="1860" actId="47"/>
        <pc:sldMkLst>
          <pc:docMk/>
          <pc:sldMk cId="2693347940" sldId="324"/>
        </pc:sldMkLst>
      </pc:sldChg>
      <pc:sldChg chg="del">
        <pc:chgData name="Wyman, Hilary" userId="f3bca22b-3a42-4d89-8a24-ce254d13f28a" providerId="ADAL" clId="{692CF3DA-0076-4EBA-9513-9A287FF8DDE0}" dt="2021-05-07T13:23:31.049" v="1860" actId="47"/>
        <pc:sldMkLst>
          <pc:docMk/>
          <pc:sldMk cId="127315192" sldId="328"/>
        </pc:sldMkLst>
      </pc:sldChg>
      <pc:sldChg chg="modSp mod">
        <pc:chgData name="Wyman, Hilary" userId="f3bca22b-3a42-4d89-8a24-ce254d13f28a" providerId="ADAL" clId="{692CF3DA-0076-4EBA-9513-9A287FF8DDE0}" dt="2021-05-07T13:04:26.056" v="1487" actId="255"/>
        <pc:sldMkLst>
          <pc:docMk/>
          <pc:sldMk cId="2242577526" sldId="329"/>
        </pc:sldMkLst>
        <pc:spChg chg="mod">
          <ac:chgData name="Wyman, Hilary" userId="f3bca22b-3a42-4d89-8a24-ce254d13f28a" providerId="ADAL" clId="{692CF3DA-0076-4EBA-9513-9A287FF8DDE0}" dt="2021-05-07T11:49:24.741" v="1182" actId="20577"/>
          <ac:spMkLst>
            <pc:docMk/>
            <pc:sldMk cId="2242577526" sldId="329"/>
            <ac:spMk id="6" creationId="{6DF6DC7B-B1B7-4E6D-954D-A52DB4805FC3}"/>
          </ac:spMkLst>
        </pc:spChg>
        <pc:spChg chg="mod">
          <ac:chgData name="Wyman, Hilary" userId="f3bca22b-3a42-4d89-8a24-ce254d13f28a" providerId="ADAL" clId="{692CF3DA-0076-4EBA-9513-9A287FF8DDE0}" dt="2021-05-07T13:04:26.056" v="1487" actId="255"/>
          <ac:spMkLst>
            <pc:docMk/>
            <pc:sldMk cId="2242577526" sldId="329"/>
            <ac:spMk id="7" creationId="{35E464C3-D5B7-404A-9BD4-27D6CECBFC98}"/>
          </ac:spMkLst>
        </pc:spChg>
      </pc:sldChg>
      <pc:sldChg chg="del">
        <pc:chgData name="Wyman, Hilary" userId="f3bca22b-3a42-4d89-8a24-ce254d13f28a" providerId="ADAL" clId="{692CF3DA-0076-4EBA-9513-9A287FF8DDE0}" dt="2021-05-07T13:23:31.049" v="1860" actId="47"/>
        <pc:sldMkLst>
          <pc:docMk/>
          <pc:sldMk cId="1564652613" sldId="330"/>
        </pc:sldMkLst>
      </pc:sldChg>
      <pc:sldChg chg="del">
        <pc:chgData name="Wyman, Hilary" userId="f3bca22b-3a42-4d89-8a24-ce254d13f28a" providerId="ADAL" clId="{692CF3DA-0076-4EBA-9513-9A287FF8DDE0}" dt="2021-05-07T13:23:31.049" v="1860" actId="47"/>
        <pc:sldMkLst>
          <pc:docMk/>
          <pc:sldMk cId="3947169928" sldId="331"/>
        </pc:sldMkLst>
      </pc:sldChg>
      <pc:sldChg chg="del">
        <pc:chgData name="Wyman, Hilary" userId="f3bca22b-3a42-4d89-8a24-ce254d13f28a" providerId="ADAL" clId="{692CF3DA-0076-4EBA-9513-9A287FF8DDE0}" dt="2021-05-07T13:23:31.049" v="1860" actId="47"/>
        <pc:sldMkLst>
          <pc:docMk/>
          <pc:sldMk cId="862893263" sldId="332"/>
        </pc:sldMkLst>
      </pc:sldChg>
      <pc:sldChg chg="del">
        <pc:chgData name="Wyman, Hilary" userId="f3bca22b-3a42-4d89-8a24-ce254d13f28a" providerId="ADAL" clId="{692CF3DA-0076-4EBA-9513-9A287FF8DDE0}" dt="2021-05-07T13:23:31.049" v="1860" actId="47"/>
        <pc:sldMkLst>
          <pc:docMk/>
          <pc:sldMk cId="2775759644" sldId="333"/>
        </pc:sldMkLst>
      </pc:sldChg>
      <pc:sldChg chg="del">
        <pc:chgData name="Wyman, Hilary" userId="f3bca22b-3a42-4d89-8a24-ce254d13f28a" providerId="ADAL" clId="{692CF3DA-0076-4EBA-9513-9A287FF8DDE0}" dt="2021-05-07T13:23:31.049" v="1860" actId="47"/>
        <pc:sldMkLst>
          <pc:docMk/>
          <pc:sldMk cId="243984594" sldId="334"/>
        </pc:sldMkLst>
      </pc:sldChg>
      <pc:sldChg chg="del">
        <pc:chgData name="Wyman, Hilary" userId="f3bca22b-3a42-4d89-8a24-ce254d13f28a" providerId="ADAL" clId="{692CF3DA-0076-4EBA-9513-9A287FF8DDE0}" dt="2021-05-07T13:23:31.049" v="1860" actId="47"/>
        <pc:sldMkLst>
          <pc:docMk/>
          <pc:sldMk cId="752322576" sldId="335"/>
        </pc:sldMkLst>
      </pc:sldChg>
      <pc:sldChg chg="del">
        <pc:chgData name="Wyman, Hilary" userId="f3bca22b-3a42-4d89-8a24-ce254d13f28a" providerId="ADAL" clId="{692CF3DA-0076-4EBA-9513-9A287FF8DDE0}" dt="2021-05-07T13:23:31.049" v="1860" actId="47"/>
        <pc:sldMkLst>
          <pc:docMk/>
          <pc:sldMk cId="1823311234" sldId="337"/>
        </pc:sldMkLst>
      </pc:sldChg>
      <pc:sldChg chg="del">
        <pc:chgData name="Wyman, Hilary" userId="f3bca22b-3a42-4d89-8a24-ce254d13f28a" providerId="ADAL" clId="{692CF3DA-0076-4EBA-9513-9A287FF8DDE0}" dt="2021-05-07T13:23:31.049" v="1860" actId="47"/>
        <pc:sldMkLst>
          <pc:docMk/>
          <pc:sldMk cId="1006077162" sldId="338"/>
        </pc:sldMkLst>
      </pc:sldChg>
      <pc:sldChg chg="del">
        <pc:chgData name="Wyman, Hilary" userId="f3bca22b-3a42-4d89-8a24-ce254d13f28a" providerId="ADAL" clId="{692CF3DA-0076-4EBA-9513-9A287FF8DDE0}" dt="2021-05-07T13:23:31.049" v="1860" actId="47"/>
        <pc:sldMkLst>
          <pc:docMk/>
          <pc:sldMk cId="3233461336" sldId="339"/>
        </pc:sldMkLst>
      </pc:sldChg>
      <pc:sldChg chg="del">
        <pc:chgData name="Wyman, Hilary" userId="f3bca22b-3a42-4d89-8a24-ce254d13f28a" providerId="ADAL" clId="{692CF3DA-0076-4EBA-9513-9A287FF8DDE0}" dt="2021-05-07T13:23:31.049" v="1860" actId="47"/>
        <pc:sldMkLst>
          <pc:docMk/>
          <pc:sldMk cId="887442497" sldId="400"/>
        </pc:sldMkLst>
      </pc:sldChg>
      <pc:sldChg chg="del">
        <pc:chgData name="Wyman, Hilary" userId="f3bca22b-3a42-4d89-8a24-ce254d13f28a" providerId="ADAL" clId="{692CF3DA-0076-4EBA-9513-9A287FF8DDE0}" dt="2021-05-07T13:23:31.049" v="1860" actId="47"/>
        <pc:sldMkLst>
          <pc:docMk/>
          <pc:sldMk cId="2078334360" sldId="401"/>
        </pc:sldMkLst>
      </pc:sldChg>
      <pc:sldChg chg="addSp delSp modSp add mod">
        <pc:chgData name="Wyman, Hilary" userId="f3bca22b-3a42-4d89-8a24-ce254d13f28a" providerId="ADAL" clId="{692CF3DA-0076-4EBA-9513-9A287FF8DDE0}" dt="2021-05-07T13:05:25.946" v="1495" actId="14100"/>
        <pc:sldMkLst>
          <pc:docMk/>
          <pc:sldMk cId="2674500277" sldId="402"/>
        </pc:sldMkLst>
        <pc:spChg chg="add mod">
          <ac:chgData name="Wyman, Hilary" userId="f3bca22b-3a42-4d89-8a24-ce254d13f28a" providerId="ADAL" clId="{692CF3DA-0076-4EBA-9513-9A287FF8DDE0}" dt="2021-05-07T11:51:10.163" v="1208" actId="20577"/>
          <ac:spMkLst>
            <pc:docMk/>
            <pc:sldMk cId="2674500277" sldId="402"/>
            <ac:spMk id="3" creationId="{2334113F-F41B-4398-866E-C5351392C3FA}"/>
          </ac:spMkLst>
        </pc:spChg>
        <pc:spChg chg="mod">
          <ac:chgData name="Wyman, Hilary" userId="f3bca22b-3a42-4d89-8a24-ce254d13f28a" providerId="ADAL" clId="{692CF3DA-0076-4EBA-9513-9A287FF8DDE0}" dt="2021-05-07T13:05:25.946" v="1495" actId="14100"/>
          <ac:spMkLst>
            <pc:docMk/>
            <pc:sldMk cId="2674500277" sldId="402"/>
            <ac:spMk id="5" creationId="{ECE01081-DB15-449A-8E8D-336608AF1DDE}"/>
          </ac:spMkLst>
        </pc:spChg>
        <pc:spChg chg="del mod">
          <ac:chgData name="Wyman, Hilary" userId="f3bca22b-3a42-4d89-8a24-ce254d13f28a" providerId="ADAL" clId="{692CF3DA-0076-4EBA-9513-9A287FF8DDE0}" dt="2021-05-07T10:46:30.440" v="687" actId="478"/>
          <ac:spMkLst>
            <pc:docMk/>
            <pc:sldMk cId="2674500277" sldId="402"/>
            <ac:spMk id="7" creationId="{899909C5-A31C-469B-A34F-881DBFABED5A}"/>
          </ac:spMkLst>
        </pc:spChg>
        <pc:picChg chg="add del">
          <ac:chgData name="Wyman, Hilary" userId="f3bca22b-3a42-4d89-8a24-ce254d13f28a" providerId="ADAL" clId="{692CF3DA-0076-4EBA-9513-9A287FF8DDE0}" dt="2021-05-07T10:46:12.517" v="685"/>
          <ac:picMkLst>
            <pc:docMk/>
            <pc:sldMk cId="2674500277" sldId="402"/>
            <ac:picMk id="2" creationId="{FED1297C-11F2-490E-A82E-AB6E16F5F588}"/>
          </ac:picMkLst>
        </pc:picChg>
      </pc:sldChg>
      <pc:sldChg chg="new del">
        <pc:chgData name="Wyman, Hilary" userId="f3bca22b-3a42-4d89-8a24-ce254d13f28a" providerId="ADAL" clId="{692CF3DA-0076-4EBA-9513-9A287FF8DDE0}" dt="2021-05-07T10:35:42.379" v="583" actId="2696"/>
        <pc:sldMkLst>
          <pc:docMk/>
          <pc:sldMk cId="3428617091" sldId="402"/>
        </pc:sldMkLst>
      </pc:sldChg>
      <pc:sldChg chg="modSp add mod">
        <pc:chgData name="Wyman, Hilary" userId="f3bca22b-3a42-4d89-8a24-ce254d13f28a" providerId="ADAL" clId="{692CF3DA-0076-4EBA-9513-9A287FF8DDE0}" dt="2021-05-07T13:05:33.946" v="1497" actId="14100"/>
        <pc:sldMkLst>
          <pc:docMk/>
          <pc:sldMk cId="3258744976" sldId="403"/>
        </pc:sldMkLst>
        <pc:spChg chg="mod">
          <ac:chgData name="Wyman, Hilary" userId="f3bca22b-3a42-4d89-8a24-ce254d13f28a" providerId="ADAL" clId="{692CF3DA-0076-4EBA-9513-9A287FF8DDE0}" dt="2021-05-07T11:52:45.834" v="1244" actId="1035"/>
          <ac:spMkLst>
            <pc:docMk/>
            <pc:sldMk cId="3258744976" sldId="403"/>
            <ac:spMk id="3" creationId="{2334113F-F41B-4398-866E-C5351392C3FA}"/>
          </ac:spMkLst>
        </pc:spChg>
        <pc:spChg chg="mod">
          <ac:chgData name="Wyman, Hilary" userId="f3bca22b-3a42-4d89-8a24-ce254d13f28a" providerId="ADAL" clId="{692CF3DA-0076-4EBA-9513-9A287FF8DDE0}" dt="2021-05-07T13:05:33.946" v="1497" actId="14100"/>
          <ac:spMkLst>
            <pc:docMk/>
            <pc:sldMk cId="3258744976" sldId="403"/>
            <ac:spMk id="5" creationId="{ECE01081-DB15-449A-8E8D-336608AF1DDE}"/>
          </ac:spMkLst>
        </pc:spChg>
      </pc:sldChg>
      <pc:sldChg chg="addSp delSp modSp mod">
        <pc:chgData name="Wyman, Hilary" userId="f3bca22b-3a42-4d89-8a24-ce254d13f28a" providerId="ADAL" clId="{692CF3DA-0076-4EBA-9513-9A287FF8DDE0}" dt="2021-05-07T13:05:40.337" v="1498" actId="255"/>
        <pc:sldMkLst>
          <pc:docMk/>
          <pc:sldMk cId="772377312" sldId="404"/>
        </pc:sldMkLst>
        <pc:spChg chg="mod">
          <ac:chgData name="Wyman, Hilary" userId="f3bca22b-3a42-4d89-8a24-ce254d13f28a" providerId="ADAL" clId="{692CF3DA-0076-4EBA-9513-9A287FF8DDE0}" dt="2021-05-07T11:53:18.505" v="1266" actId="20577"/>
          <ac:spMkLst>
            <pc:docMk/>
            <pc:sldMk cId="772377312" sldId="404"/>
            <ac:spMk id="5" creationId="{ECE01081-DB15-449A-8E8D-336608AF1DDE}"/>
          </ac:spMkLst>
        </pc:spChg>
        <pc:spChg chg="add mod">
          <ac:chgData name="Wyman, Hilary" userId="f3bca22b-3a42-4d89-8a24-ce254d13f28a" providerId="ADAL" clId="{692CF3DA-0076-4EBA-9513-9A287FF8DDE0}" dt="2021-05-07T13:05:40.337" v="1498" actId="255"/>
          <ac:spMkLst>
            <pc:docMk/>
            <pc:sldMk cId="772377312" sldId="404"/>
            <ac:spMk id="6" creationId="{644969B5-2EC0-443E-B978-F81B72A4FA5A}"/>
          </ac:spMkLst>
        </pc:spChg>
        <pc:spChg chg="del">
          <ac:chgData name="Wyman, Hilary" userId="f3bca22b-3a42-4d89-8a24-ce254d13f28a" providerId="ADAL" clId="{692CF3DA-0076-4EBA-9513-9A287FF8DDE0}" dt="2021-05-07T10:54:11.716" v="785" actId="478"/>
          <ac:spMkLst>
            <pc:docMk/>
            <pc:sldMk cId="772377312" sldId="404"/>
            <ac:spMk id="7" creationId="{899909C5-A31C-469B-A34F-881DBFABED5A}"/>
          </ac:spMkLst>
        </pc:spChg>
      </pc:sldChg>
      <pc:sldChg chg="addSp delSp modSp add mod">
        <pc:chgData name="Wyman, Hilary" userId="f3bca22b-3a42-4d89-8a24-ce254d13f28a" providerId="ADAL" clId="{692CF3DA-0076-4EBA-9513-9A287FF8DDE0}" dt="2021-05-07T13:05:48.774" v="1500" actId="14100"/>
        <pc:sldMkLst>
          <pc:docMk/>
          <pc:sldMk cId="2319016172" sldId="405"/>
        </pc:sldMkLst>
        <pc:spChg chg="mod">
          <ac:chgData name="Wyman, Hilary" userId="f3bca22b-3a42-4d89-8a24-ce254d13f28a" providerId="ADAL" clId="{692CF3DA-0076-4EBA-9513-9A287FF8DDE0}" dt="2021-05-07T11:55:16.942" v="1292" actId="6549"/>
          <ac:spMkLst>
            <pc:docMk/>
            <pc:sldMk cId="2319016172" sldId="405"/>
            <ac:spMk id="5" creationId="{ECE01081-DB15-449A-8E8D-336608AF1DDE}"/>
          </ac:spMkLst>
        </pc:spChg>
        <pc:spChg chg="mod">
          <ac:chgData name="Wyman, Hilary" userId="f3bca22b-3a42-4d89-8a24-ce254d13f28a" providerId="ADAL" clId="{692CF3DA-0076-4EBA-9513-9A287FF8DDE0}" dt="2021-05-07T13:05:48.774" v="1500" actId="14100"/>
          <ac:spMkLst>
            <pc:docMk/>
            <pc:sldMk cId="2319016172" sldId="405"/>
            <ac:spMk id="6" creationId="{644969B5-2EC0-443E-B978-F81B72A4FA5A}"/>
          </ac:spMkLst>
        </pc:spChg>
        <pc:picChg chg="add mod">
          <ac:chgData name="Wyman, Hilary" userId="f3bca22b-3a42-4d89-8a24-ce254d13f28a" providerId="ADAL" clId="{692CF3DA-0076-4EBA-9513-9A287FF8DDE0}" dt="2021-05-07T11:09:01.211" v="871" actId="14100"/>
          <ac:picMkLst>
            <pc:docMk/>
            <pc:sldMk cId="2319016172" sldId="405"/>
            <ac:picMk id="7" creationId="{C7DD7ECB-58A2-4D3D-9E92-E10554420A2D}"/>
          </ac:picMkLst>
        </pc:picChg>
        <pc:picChg chg="add mod">
          <ac:chgData name="Wyman, Hilary" userId="f3bca22b-3a42-4d89-8a24-ce254d13f28a" providerId="ADAL" clId="{692CF3DA-0076-4EBA-9513-9A287FF8DDE0}" dt="2021-05-07T11:33:40.343" v="970" actId="1076"/>
          <ac:picMkLst>
            <pc:docMk/>
            <pc:sldMk cId="2319016172" sldId="405"/>
            <ac:picMk id="8" creationId="{3DACD4E5-1689-4869-A49D-93BB2DDB8E1E}"/>
          </ac:picMkLst>
        </pc:picChg>
        <pc:picChg chg="del">
          <ac:chgData name="Wyman, Hilary" userId="f3bca22b-3a42-4d89-8a24-ce254d13f28a" providerId="ADAL" clId="{692CF3DA-0076-4EBA-9513-9A287FF8DDE0}" dt="2021-05-07T11:03:47.728" v="845" actId="478"/>
          <ac:picMkLst>
            <pc:docMk/>
            <pc:sldMk cId="2319016172" sldId="405"/>
            <ac:picMk id="1026" creationId="{0661EA9F-FC05-40D7-BF7F-BCEE8EA91364}"/>
          </ac:picMkLst>
        </pc:picChg>
      </pc:sldChg>
      <pc:sldChg chg="addSp delSp modSp add mod">
        <pc:chgData name="Wyman, Hilary" userId="f3bca22b-3a42-4d89-8a24-ce254d13f28a" providerId="ADAL" clId="{692CF3DA-0076-4EBA-9513-9A287FF8DDE0}" dt="2021-05-07T13:06:01.508" v="1502" actId="14100"/>
        <pc:sldMkLst>
          <pc:docMk/>
          <pc:sldMk cId="1959820871" sldId="406"/>
        </pc:sldMkLst>
        <pc:spChg chg="del">
          <ac:chgData name="Wyman, Hilary" userId="f3bca22b-3a42-4d89-8a24-ce254d13f28a" providerId="ADAL" clId="{692CF3DA-0076-4EBA-9513-9A287FF8DDE0}" dt="2021-05-07T11:10:29.710" v="889" actId="478"/>
          <ac:spMkLst>
            <pc:docMk/>
            <pc:sldMk cId="1959820871" sldId="406"/>
            <ac:spMk id="5" creationId="{ECE01081-DB15-449A-8E8D-336608AF1DDE}"/>
          </ac:spMkLst>
        </pc:spChg>
        <pc:spChg chg="mod">
          <ac:chgData name="Wyman, Hilary" userId="f3bca22b-3a42-4d89-8a24-ce254d13f28a" providerId="ADAL" clId="{692CF3DA-0076-4EBA-9513-9A287FF8DDE0}" dt="2021-05-07T13:06:01.508" v="1502" actId="14100"/>
          <ac:spMkLst>
            <pc:docMk/>
            <pc:sldMk cId="1959820871" sldId="406"/>
            <ac:spMk id="6" creationId="{644969B5-2EC0-443E-B978-F81B72A4FA5A}"/>
          </ac:spMkLst>
        </pc:spChg>
        <pc:spChg chg="add mod">
          <ac:chgData name="Wyman, Hilary" userId="f3bca22b-3a42-4d89-8a24-ce254d13f28a" providerId="ADAL" clId="{692CF3DA-0076-4EBA-9513-9A287FF8DDE0}" dt="2021-05-07T11:55:33.754" v="1293" actId="20577"/>
          <ac:spMkLst>
            <pc:docMk/>
            <pc:sldMk cId="1959820871" sldId="406"/>
            <ac:spMk id="9" creationId="{F9D3AC3F-9A79-4A72-A284-6C17A5D3B9A0}"/>
          </ac:spMkLst>
        </pc:spChg>
        <pc:picChg chg="mod">
          <ac:chgData name="Wyman, Hilary" userId="f3bca22b-3a42-4d89-8a24-ce254d13f28a" providerId="ADAL" clId="{692CF3DA-0076-4EBA-9513-9A287FF8DDE0}" dt="2021-05-07T11:34:12.544" v="976" actId="1076"/>
          <ac:picMkLst>
            <pc:docMk/>
            <pc:sldMk cId="1959820871" sldId="406"/>
            <ac:picMk id="7" creationId="{C7DD7ECB-58A2-4D3D-9E92-E10554420A2D}"/>
          </ac:picMkLst>
        </pc:picChg>
        <pc:picChg chg="mod">
          <ac:chgData name="Wyman, Hilary" userId="f3bca22b-3a42-4d89-8a24-ce254d13f28a" providerId="ADAL" clId="{692CF3DA-0076-4EBA-9513-9A287FF8DDE0}" dt="2021-05-07T11:34:10.841" v="975" actId="1076"/>
          <ac:picMkLst>
            <pc:docMk/>
            <pc:sldMk cId="1959820871" sldId="406"/>
            <ac:picMk id="8" creationId="{3DACD4E5-1689-4869-A49D-93BB2DDB8E1E}"/>
          </ac:picMkLst>
        </pc:picChg>
      </pc:sldChg>
      <pc:sldChg chg="addSp delSp modSp add mod">
        <pc:chgData name="Wyman, Hilary" userId="f3bca22b-3a42-4d89-8a24-ce254d13f28a" providerId="ADAL" clId="{692CF3DA-0076-4EBA-9513-9A287FF8DDE0}" dt="2021-05-07T13:06:10.225" v="1504" actId="14100"/>
        <pc:sldMkLst>
          <pc:docMk/>
          <pc:sldMk cId="3501722230" sldId="407"/>
        </pc:sldMkLst>
        <pc:spChg chg="del">
          <ac:chgData name="Wyman, Hilary" userId="f3bca22b-3a42-4d89-8a24-ce254d13f28a" providerId="ADAL" clId="{692CF3DA-0076-4EBA-9513-9A287FF8DDE0}" dt="2021-05-07T11:28:05.484" v="927" actId="478"/>
          <ac:spMkLst>
            <pc:docMk/>
            <pc:sldMk cId="3501722230" sldId="407"/>
            <ac:spMk id="5" creationId="{ECE01081-DB15-449A-8E8D-336608AF1DDE}"/>
          </ac:spMkLst>
        </pc:spChg>
        <pc:spChg chg="mod">
          <ac:chgData name="Wyman, Hilary" userId="f3bca22b-3a42-4d89-8a24-ce254d13f28a" providerId="ADAL" clId="{692CF3DA-0076-4EBA-9513-9A287FF8DDE0}" dt="2021-05-07T13:06:10.225" v="1504" actId="14100"/>
          <ac:spMkLst>
            <pc:docMk/>
            <pc:sldMk cId="3501722230" sldId="407"/>
            <ac:spMk id="6" creationId="{644969B5-2EC0-443E-B978-F81B72A4FA5A}"/>
          </ac:spMkLst>
        </pc:spChg>
        <pc:spChg chg="add mod ord">
          <ac:chgData name="Wyman, Hilary" userId="f3bca22b-3a42-4d89-8a24-ce254d13f28a" providerId="ADAL" clId="{692CF3DA-0076-4EBA-9513-9A287FF8DDE0}" dt="2021-05-07T11:41:55.245" v="1023" actId="207"/>
          <ac:spMkLst>
            <pc:docMk/>
            <pc:sldMk cId="3501722230" sldId="407"/>
            <ac:spMk id="9" creationId="{F993D261-106E-4AB2-AD02-0E3F286D83C7}"/>
          </ac:spMkLst>
        </pc:spChg>
        <pc:picChg chg="mod">
          <ac:chgData name="Wyman, Hilary" userId="f3bca22b-3a42-4d89-8a24-ce254d13f28a" providerId="ADAL" clId="{692CF3DA-0076-4EBA-9513-9A287FF8DDE0}" dt="2021-05-07T11:28:51.109" v="933" actId="1076"/>
          <ac:picMkLst>
            <pc:docMk/>
            <pc:sldMk cId="3501722230" sldId="407"/>
            <ac:picMk id="8" creationId="{3DACD4E5-1689-4869-A49D-93BB2DDB8E1E}"/>
          </ac:picMkLst>
        </pc:picChg>
      </pc:sldChg>
      <pc:sldChg chg="addSp delSp modSp add mod">
        <pc:chgData name="Wyman, Hilary" userId="f3bca22b-3a42-4d89-8a24-ce254d13f28a" providerId="ADAL" clId="{692CF3DA-0076-4EBA-9513-9A287FF8DDE0}" dt="2021-05-07T13:06:26.086" v="1507" actId="14100"/>
        <pc:sldMkLst>
          <pc:docMk/>
          <pc:sldMk cId="1598407192" sldId="408"/>
        </pc:sldMkLst>
        <pc:spChg chg="add del mod">
          <ac:chgData name="Wyman, Hilary" userId="f3bca22b-3a42-4d89-8a24-ce254d13f28a" providerId="ADAL" clId="{692CF3DA-0076-4EBA-9513-9A287FF8DDE0}" dt="2021-05-07T11:39:27.293" v="990" actId="478"/>
          <ac:spMkLst>
            <pc:docMk/>
            <pc:sldMk cId="1598407192" sldId="408"/>
            <ac:spMk id="3" creationId="{B49FFADB-A2D1-4C9D-A2D9-C5F54FBC2A48}"/>
          </ac:spMkLst>
        </pc:spChg>
        <pc:spChg chg="mod">
          <ac:chgData name="Wyman, Hilary" userId="f3bca22b-3a42-4d89-8a24-ce254d13f28a" providerId="ADAL" clId="{692CF3DA-0076-4EBA-9513-9A287FF8DDE0}" dt="2021-05-07T13:06:26.086" v="1507" actId="14100"/>
          <ac:spMkLst>
            <pc:docMk/>
            <pc:sldMk cId="1598407192" sldId="408"/>
            <ac:spMk id="6" creationId="{644969B5-2EC0-443E-B978-F81B72A4FA5A}"/>
          </ac:spMkLst>
        </pc:spChg>
        <pc:spChg chg="del">
          <ac:chgData name="Wyman, Hilary" userId="f3bca22b-3a42-4d89-8a24-ce254d13f28a" providerId="ADAL" clId="{692CF3DA-0076-4EBA-9513-9A287FF8DDE0}" dt="2021-05-07T11:39:21.918" v="989" actId="478"/>
          <ac:spMkLst>
            <pc:docMk/>
            <pc:sldMk cId="1598407192" sldId="408"/>
            <ac:spMk id="9" creationId="{F9D3AC3F-9A79-4A72-A284-6C17A5D3B9A0}"/>
          </ac:spMkLst>
        </pc:spChg>
        <pc:spChg chg="add mod">
          <ac:chgData name="Wyman, Hilary" userId="f3bca22b-3a42-4d89-8a24-ce254d13f28a" providerId="ADAL" clId="{692CF3DA-0076-4EBA-9513-9A287FF8DDE0}" dt="2021-05-07T11:40:57.995" v="1022" actId="20577"/>
          <ac:spMkLst>
            <pc:docMk/>
            <pc:sldMk cId="1598407192" sldId="408"/>
            <ac:spMk id="10" creationId="{4CB926AB-3C38-4494-939A-76BEDE8D1226}"/>
          </ac:spMkLst>
        </pc:spChg>
        <pc:picChg chg="mod">
          <ac:chgData name="Wyman, Hilary" userId="f3bca22b-3a42-4d89-8a24-ce254d13f28a" providerId="ADAL" clId="{692CF3DA-0076-4EBA-9513-9A287FF8DDE0}" dt="2021-05-07T11:40:29.691" v="1018" actId="1076"/>
          <ac:picMkLst>
            <pc:docMk/>
            <pc:sldMk cId="1598407192" sldId="408"/>
            <ac:picMk id="7" creationId="{C7DD7ECB-58A2-4D3D-9E92-E10554420A2D}"/>
          </ac:picMkLst>
        </pc:picChg>
        <pc:picChg chg="mod">
          <ac:chgData name="Wyman, Hilary" userId="f3bca22b-3a42-4d89-8a24-ce254d13f28a" providerId="ADAL" clId="{692CF3DA-0076-4EBA-9513-9A287FF8DDE0}" dt="2021-05-07T11:40:29.691" v="1018" actId="1076"/>
          <ac:picMkLst>
            <pc:docMk/>
            <pc:sldMk cId="1598407192" sldId="408"/>
            <ac:picMk id="8" creationId="{3DACD4E5-1689-4869-A49D-93BB2DDB8E1E}"/>
          </ac:picMkLst>
        </pc:picChg>
      </pc:sldChg>
      <pc:sldChg chg="addSp delSp modSp add mod">
        <pc:chgData name="Wyman, Hilary" userId="f3bca22b-3a42-4d89-8a24-ce254d13f28a" providerId="ADAL" clId="{692CF3DA-0076-4EBA-9513-9A287FF8DDE0}" dt="2021-05-07T13:06:32.461" v="1508" actId="255"/>
        <pc:sldMkLst>
          <pc:docMk/>
          <pc:sldMk cId="2392504444" sldId="409"/>
        </pc:sldMkLst>
        <pc:spChg chg="mod">
          <ac:chgData name="Wyman, Hilary" userId="f3bca22b-3a42-4d89-8a24-ce254d13f28a" providerId="ADAL" clId="{692CF3DA-0076-4EBA-9513-9A287FF8DDE0}" dt="2021-05-07T13:06:32.461" v="1508" actId="255"/>
          <ac:spMkLst>
            <pc:docMk/>
            <pc:sldMk cId="2392504444" sldId="409"/>
            <ac:spMk id="6" creationId="{644969B5-2EC0-443E-B978-F81B72A4FA5A}"/>
          </ac:spMkLst>
        </pc:spChg>
        <pc:spChg chg="add mod">
          <ac:chgData name="Wyman, Hilary" userId="f3bca22b-3a42-4d89-8a24-ce254d13f28a" providerId="ADAL" clId="{692CF3DA-0076-4EBA-9513-9A287FF8DDE0}" dt="2021-05-07T11:45:36.196" v="1099" actId="1035"/>
          <ac:spMkLst>
            <pc:docMk/>
            <pc:sldMk cId="2392504444" sldId="409"/>
            <ac:spMk id="9" creationId="{F073CABE-B9B3-45A0-A233-50963D2D63C7}"/>
          </ac:spMkLst>
        </pc:spChg>
        <pc:spChg chg="del">
          <ac:chgData name="Wyman, Hilary" userId="f3bca22b-3a42-4d89-8a24-ce254d13f28a" providerId="ADAL" clId="{692CF3DA-0076-4EBA-9513-9A287FF8DDE0}" dt="2021-05-07T11:42:58.001" v="1043" actId="478"/>
          <ac:spMkLst>
            <pc:docMk/>
            <pc:sldMk cId="2392504444" sldId="409"/>
            <ac:spMk id="10" creationId="{4CB926AB-3C38-4494-939A-76BEDE8D1226}"/>
          </ac:spMkLst>
        </pc:spChg>
        <pc:picChg chg="del">
          <ac:chgData name="Wyman, Hilary" userId="f3bca22b-3a42-4d89-8a24-ce254d13f28a" providerId="ADAL" clId="{692CF3DA-0076-4EBA-9513-9A287FF8DDE0}" dt="2021-05-07T11:43:55.384" v="1053" actId="478"/>
          <ac:picMkLst>
            <pc:docMk/>
            <pc:sldMk cId="2392504444" sldId="409"/>
            <ac:picMk id="7" creationId="{C7DD7ECB-58A2-4D3D-9E92-E10554420A2D}"/>
          </ac:picMkLst>
        </pc:picChg>
        <pc:picChg chg="del">
          <ac:chgData name="Wyman, Hilary" userId="f3bca22b-3a42-4d89-8a24-ce254d13f28a" providerId="ADAL" clId="{692CF3DA-0076-4EBA-9513-9A287FF8DDE0}" dt="2021-05-07T11:43:55.384" v="1053" actId="478"/>
          <ac:picMkLst>
            <pc:docMk/>
            <pc:sldMk cId="2392504444" sldId="409"/>
            <ac:picMk id="8" creationId="{3DACD4E5-1689-4869-A49D-93BB2DDB8E1E}"/>
          </ac:picMkLst>
        </pc:picChg>
        <pc:picChg chg="add mod">
          <ac:chgData name="Wyman, Hilary" userId="f3bca22b-3a42-4d89-8a24-ce254d13f28a" providerId="ADAL" clId="{692CF3DA-0076-4EBA-9513-9A287FF8DDE0}" dt="2021-05-07T11:45:48.372" v="1100" actId="1076"/>
          <ac:picMkLst>
            <pc:docMk/>
            <pc:sldMk cId="2392504444" sldId="409"/>
            <ac:picMk id="11" creationId="{50847C8F-692C-4DA6-BAE2-703AAB63E73C}"/>
          </ac:picMkLst>
        </pc:picChg>
        <pc:picChg chg="add mod">
          <ac:chgData name="Wyman, Hilary" userId="f3bca22b-3a42-4d89-8a24-ce254d13f28a" providerId="ADAL" clId="{692CF3DA-0076-4EBA-9513-9A287FF8DDE0}" dt="2021-05-07T11:45:48.372" v="1100" actId="1076"/>
          <ac:picMkLst>
            <pc:docMk/>
            <pc:sldMk cId="2392504444" sldId="409"/>
            <ac:picMk id="12" creationId="{FDC67E53-E136-44EE-9408-719179EABF4E}"/>
          </ac:picMkLst>
        </pc:picChg>
      </pc:sldChg>
      <pc:sldChg chg="addSp delSp modSp add mod">
        <pc:chgData name="Wyman, Hilary" userId="f3bca22b-3a42-4d89-8a24-ce254d13f28a" providerId="ADAL" clId="{692CF3DA-0076-4EBA-9513-9A287FF8DDE0}" dt="2021-05-07T13:06:40.461" v="1510" actId="14100"/>
        <pc:sldMkLst>
          <pc:docMk/>
          <pc:sldMk cId="3171285425" sldId="410"/>
        </pc:sldMkLst>
        <pc:spChg chg="add del mod">
          <ac:chgData name="Wyman, Hilary" userId="f3bca22b-3a42-4d89-8a24-ce254d13f28a" providerId="ADAL" clId="{692CF3DA-0076-4EBA-9513-9A287FF8DDE0}" dt="2021-05-07T11:46:25.415" v="1116" actId="478"/>
          <ac:spMkLst>
            <pc:docMk/>
            <pc:sldMk cId="3171285425" sldId="410"/>
            <ac:spMk id="3" creationId="{A535F269-ECD4-452D-BE09-E8DBE9921FE5}"/>
          </ac:spMkLst>
        </pc:spChg>
        <pc:spChg chg="add del mod">
          <ac:chgData name="Wyman, Hilary" userId="f3bca22b-3a42-4d89-8a24-ce254d13f28a" providerId="ADAL" clId="{692CF3DA-0076-4EBA-9513-9A287FF8DDE0}" dt="2021-05-07T11:46:31.523" v="1118" actId="478"/>
          <ac:spMkLst>
            <pc:docMk/>
            <pc:sldMk cId="3171285425" sldId="410"/>
            <ac:spMk id="5" creationId="{64335D2B-51CC-488E-B3E6-B1543777B9E9}"/>
          </ac:spMkLst>
        </pc:spChg>
        <pc:spChg chg="mod">
          <ac:chgData name="Wyman, Hilary" userId="f3bca22b-3a42-4d89-8a24-ce254d13f28a" providerId="ADAL" clId="{692CF3DA-0076-4EBA-9513-9A287FF8DDE0}" dt="2021-05-07T13:06:40.461" v="1510" actId="14100"/>
          <ac:spMkLst>
            <pc:docMk/>
            <pc:sldMk cId="3171285425" sldId="410"/>
            <ac:spMk id="6" creationId="{644969B5-2EC0-443E-B978-F81B72A4FA5A}"/>
          </ac:spMkLst>
        </pc:spChg>
        <pc:spChg chg="add mod">
          <ac:chgData name="Wyman, Hilary" userId="f3bca22b-3a42-4d89-8a24-ce254d13f28a" providerId="ADAL" clId="{692CF3DA-0076-4EBA-9513-9A287FF8DDE0}" dt="2021-05-07T11:48:52.898" v="1181" actId="20577"/>
          <ac:spMkLst>
            <pc:docMk/>
            <pc:sldMk cId="3171285425" sldId="410"/>
            <ac:spMk id="7" creationId="{8AAD98DA-8E88-43D7-85C8-C6857D63CEE8}"/>
          </ac:spMkLst>
        </pc:spChg>
        <pc:spChg chg="add del mod">
          <ac:chgData name="Wyman, Hilary" userId="f3bca22b-3a42-4d89-8a24-ce254d13f28a" providerId="ADAL" clId="{692CF3DA-0076-4EBA-9513-9A287FF8DDE0}" dt="2021-05-07T11:46:45.055" v="1121" actId="478"/>
          <ac:spMkLst>
            <pc:docMk/>
            <pc:sldMk cId="3171285425" sldId="410"/>
            <ac:spMk id="9" creationId="{F073CABE-B9B3-45A0-A233-50963D2D63C7}"/>
          </ac:spMkLst>
        </pc:spChg>
        <pc:spChg chg="add del mod">
          <ac:chgData name="Wyman, Hilary" userId="f3bca22b-3a42-4d89-8a24-ce254d13f28a" providerId="ADAL" clId="{692CF3DA-0076-4EBA-9513-9A287FF8DDE0}" dt="2021-05-07T11:46:53.883" v="1122" actId="478"/>
          <ac:spMkLst>
            <pc:docMk/>
            <pc:sldMk cId="3171285425" sldId="410"/>
            <ac:spMk id="10" creationId="{6F77F350-84A7-494A-8D7D-562EF99CB173}"/>
          </ac:spMkLst>
        </pc:spChg>
        <pc:picChg chg="mod">
          <ac:chgData name="Wyman, Hilary" userId="f3bca22b-3a42-4d89-8a24-ce254d13f28a" providerId="ADAL" clId="{692CF3DA-0076-4EBA-9513-9A287FF8DDE0}" dt="2021-05-07T11:47:59.180" v="1138" actId="1076"/>
          <ac:picMkLst>
            <pc:docMk/>
            <pc:sldMk cId="3171285425" sldId="410"/>
            <ac:picMk id="11" creationId="{50847C8F-692C-4DA6-BAE2-703AAB63E73C}"/>
          </ac:picMkLst>
        </pc:picChg>
        <pc:picChg chg="mod">
          <ac:chgData name="Wyman, Hilary" userId="f3bca22b-3a42-4d89-8a24-ce254d13f28a" providerId="ADAL" clId="{692CF3DA-0076-4EBA-9513-9A287FF8DDE0}" dt="2021-05-07T11:47:59.180" v="1138" actId="1076"/>
          <ac:picMkLst>
            <pc:docMk/>
            <pc:sldMk cId="3171285425" sldId="410"/>
            <ac:picMk id="12" creationId="{FDC67E53-E136-44EE-9408-719179EABF4E}"/>
          </ac:picMkLst>
        </pc:picChg>
      </pc:sldChg>
      <pc:sldChg chg="addSp delSp modSp add mod">
        <pc:chgData name="Wyman, Hilary" userId="f3bca22b-3a42-4d89-8a24-ce254d13f28a" providerId="ADAL" clId="{692CF3DA-0076-4EBA-9513-9A287FF8DDE0}" dt="2021-05-07T13:06:47.024" v="1512" actId="14100"/>
        <pc:sldMkLst>
          <pc:docMk/>
          <pc:sldMk cId="2601340725" sldId="411"/>
        </pc:sldMkLst>
        <pc:spChg chg="mod">
          <ac:chgData name="Wyman, Hilary" userId="f3bca22b-3a42-4d89-8a24-ce254d13f28a" providerId="ADAL" clId="{692CF3DA-0076-4EBA-9513-9A287FF8DDE0}" dt="2021-05-07T13:06:47.024" v="1512" actId="14100"/>
          <ac:spMkLst>
            <pc:docMk/>
            <pc:sldMk cId="2601340725" sldId="411"/>
            <ac:spMk id="6" creationId="{644969B5-2EC0-443E-B978-F81B72A4FA5A}"/>
          </ac:spMkLst>
        </pc:spChg>
        <pc:spChg chg="del">
          <ac:chgData name="Wyman, Hilary" userId="f3bca22b-3a42-4d89-8a24-ce254d13f28a" providerId="ADAL" clId="{692CF3DA-0076-4EBA-9513-9A287FF8DDE0}" dt="2021-05-07T11:56:49.089" v="1305" actId="478"/>
          <ac:spMkLst>
            <pc:docMk/>
            <pc:sldMk cId="2601340725" sldId="411"/>
            <ac:spMk id="7" creationId="{8AAD98DA-8E88-43D7-85C8-C6857D63CEE8}"/>
          </ac:spMkLst>
        </pc:spChg>
        <pc:spChg chg="add mod">
          <ac:chgData name="Wyman, Hilary" userId="f3bca22b-3a42-4d89-8a24-ce254d13f28a" providerId="ADAL" clId="{692CF3DA-0076-4EBA-9513-9A287FF8DDE0}" dt="2021-05-07T12:57:26.934" v="1397" actId="207"/>
          <ac:spMkLst>
            <pc:docMk/>
            <pc:sldMk cId="2601340725" sldId="411"/>
            <ac:spMk id="8" creationId="{F287E72A-E821-464A-BEFC-C12DB2DBC057}"/>
          </ac:spMkLst>
        </pc:spChg>
      </pc:sldChg>
      <pc:sldChg chg="addSp delSp modSp add mod">
        <pc:chgData name="Wyman, Hilary" userId="f3bca22b-3a42-4d89-8a24-ce254d13f28a" providerId="ADAL" clId="{692CF3DA-0076-4EBA-9513-9A287FF8DDE0}" dt="2021-05-07T13:06:54.071" v="1513" actId="255"/>
        <pc:sldMkLst>
          <pc:docMk/>
          <pc:sldMk cId="3919108609" sldId="412"/>
        </pc:sldMkLst>
        <pc:spChg chg="mod">
          <ac:chgData name="Wyman, Hilary" userId="f3bca22b-3a42-4d89-8a24-ce254d13f28a" providerId="ADAL" clId="{692CF3DA-0076-4EBA-9513-9A287FF8DDE0}" dt="2021-05-07T13:06:54.071" v="1513" actId="255"/>
          <ac:spMkLst>
            <pc:docMk/>
            <pc:sldMk cId="3919108609" sldId="412"/>
            <ac:spMk id="6" creationId="{644969B5-2EC0-443E-B978-F81B72A4FA5A}"/>
          </ac:spMkLst>
        </pc:spChg>
        <pc:spChg chg="del">
          <ac:chgData name="Wyman, Hilary" userId="f3bca22b-3a42-4d89-8a24-ce254d13f28a" providerId="ADAL" clId="{692CF3DA-0076-4EBA-9513-9A287FF8DDE0}" dt="2021-05-07T12:55:40.481" v="1356" actId="478"/>
          <ac:spMkLst>
            <pc:docMk/>
            <pc:sldMk cId="3919108609" sldId="412"/>
            <ac:spMk id="7" creationId="{8AAD98DA-8E88-43D7-85C8-C6857D63CEE8}"/>
          </ac:spMkLst>
        </pc:spChg>
        <pc:spChg chg="add mod">
          <ac:chgData name="Wyman, Hilary" userId="f3bca22b-3a42-4d89-8a24-ce254d13f28a" providerId="ADAL" clId="{692CF3DA-0076-4EBA-9513-9A287FF8DDE0}" dt="2021-05-07T12:57:57.591" v="1402" actId="20577"/>
          <ac:spMkLst>
            <pc:docMk/>
            <pc:sldMk cId="3919108609" sldId="412"/>
            <ac:spMk id="8" creationId="{6379F314-C0E9-44EB-BE19-C2C49DA81505}"/>
          </ac:spMkLst>
        </pc:spChg>
        <pc:picChg chg="mod">
          <ac:chgData name="Wyman, Hilary" userId="f3bca22b-3a42-4d89-8a24-ce254d13f28a" providerId="ADAL" clId="{692CF3DA-0076-4EBA-9513-9A287FF8DDE0}" dt="2021-05-07T12:56:58.746" v="1395" actId="1035"/>
          <ac:picMkLst>
            <pc:docMk/>
            <pc:sldMk cId="3919108609" sldId="412"/>
            <ac:picMk id="11" creationId="{50847C8F-692C-4DA6-BAE2-703AAB63E73C}"/>
          </ac:picMkLst>
        </pc:picChg>
        <pc:picChg chg="mod">
          <ac:chgData name="Wyman, Hilary" userId="f3bca22b-3a42-4d89-8a24-ce254d13f28a" providerId="ADAL" clId="{692CF3DA-0076-4EBA-9513-9A287FF8DDE0}" dt="2021-05-07T12:56:58.746" v="1395" actId="1035"/>
          <ac:picMkLst>
            <pc:docMk/>
            <pc:sldMk cId="3919108609" sldId="412"/>
            <ac:picMk id="12" creationId="{FDC67E53-E136-44EE-9408-719179EABF4E}"/>
          </ac:picMkLst>
        </pc:picChg>
      </pc:sldChg>
      <pc:sldChg chg="addSp delSp modSp add mod">
        <pc:chgData name="Wyman, Hilary" userId="f3bca22b-3a42-4d89-8a24-ce254d13f28a" providerId="ADAL" clId="{692CF3DA-0076-4EBA-9513-9A287FF8DDE0}" dt="2021-05-07T13:07:07.211" v="1515" actId="14100"/>
        <pc:sldMkLst>
          <pc:docMk/>
          <pc:sldMk cId="2537311835" sldId="413"/>
        </pc:sldMkLst>
        <pc:spChg chg="add del mod">
          <ac:chgData name="Wyman, Hilary" userId="f3bca22b-3a42-4d89-8a24-ce254d13f28a" providerId="ADAL" clId="{692CF3DA-0076-4EBA-9513-9A287FF8DDE0}" dt="2021-05-07T12:58:55.543" v="1409" actId="478"/>
          <ac:spMkLst>
            <pc:docMk/>
            <pc:sldMk cId="2537311835" sldId="413"/>
            <ac:spMk id="2" creationId="{2B8F1F2D-1E25-46DB-8983-9854CCDEAE1C}"/>
          </ac:spMkLst>
        </pc:spChg>
        <pc:spChg chg="mod">
          <ac:chgData name="Wyman, Hilary" userId="f3bca22b-3a42-4d89-8a24-ce254d13f28a" providerId="ADAL" clId="{692CF3DA-0076-4EBA-9513-9A287FF8DDE0}" dt="2021-05-07T13:07:07.211" v="1515" actId="14100"/>
          <ac:spMkLst>
            <pc:docMk/>
            <pc:sldMk cId="2537311835" sldId="413"/>
            <ac:spMk id="6" creationId="{644969B5-2EC0-443E-B978-F81B72A4FA5A}"/>
          </ac:spMkLst>
        </pc:spChg>
        <pc:spChg chg="add del mod ord">
          <ac:chgData name="Wyman, Hilary" userId="f3bca22b-3a42-4d89-8a24-ce254d13f28a" providerId="ADAL" clId="{692CF3DA-0076-4EBA-9513-9A287FF8DDE0}" dt="2021-05-07T12:59:22.730" v="1413"/>
          <ac:spMkLst>
            <pc:docMk/>
            <pc:sldMk cId="2537311835" sldId="413"/>
            <ac:spMk id="7" creationId="{8304E7FD-5619-457F-A279-41BDFF244361}"/>
          </ac:spMkLst>
        </pc:spChg>
        <pc:spChg chg="del">
          <ac:chgData name="Wyman, Hilary" userId="f3bca22b-3a42-4d89-8a24-ce254d13f28a" providerId="ADAL" clId="{692CF3DA-0076-4EBA-9513-9A287FF8DDE0}" dt="2021-05-07T12:58:52.418" v="1407" actId="478"/>
          <ac:spMkLst>
            <pc:docMk/>
            <pc:sldMk cId="2537311835" sldId="413"/>
            <ac:spMk id="8" creationId="{6379F314-C0E9-44EB-BE19-C2C49DA81505}"/>
          </ac:spMkLst>
        </pc:spChg>
        <pc:spChg chg="add mod">
          <ac:chgData name="Wyman, Hilary" userId="f3bca22b-3a42-4d89-8a24-ce254d13f28a" providerId="ADAL" clId="{692CF3DA-0076-4EBA-9513-9A287FF8DDE0}" dt="2021-05-07T13:02:52.416" v="1477" actId="1035"/>
          <ac:spMkLst>
            <pc:docMk/>
            <pc:sldMk cId="2537311835" sldId="413"/>
            <ac:spMk id="9" creationId="{290C65B6-4642-427E-8428-A676E3845961}"/>
          </ac:spMkLst>
        </pc:spChg>
        <pc:spChg chg="add mod">
          <ac:chgData name="Wyman, Hilary" userId="f3bca22b-3a42-4d89-8a24-ce254d13f28a" providerId="ADAL" clId="{692CF3DA-0076-4EBA-9513-9A287FF8DDE0}" dt="2021-05-07T13:02:52.416" v="1477" actId="1035"/>
          <ac:spMkLst>
            <pc:docMk/>
            <pc:sldMk cId="2537311835" sldId="413"/>
            <ac:spMk id="10" creationId="{4E8D4CCE-A109-4F32-9822-EC2386F75F34}"/>
          </ac:spMkLst>
        </pc:spChg>
        <pc:spChg chg="add mod">
          <ac:chgData name="Wyman, Hilary" userId="f3bca22b-3a42-4d89-8a24-ce254d13f28a" providerId="ADAL" clId="{692CF3DA-0076-4EBA-9513-9A287FF8DDE0}" dt="2021-05-07T13:02:52.416" v="1477" actId="1035"/>
          <ac:spMkLst>
            <pc:docMk/>
            <pc:sldMk cId="2537311835" sldId="413"/>
            <ac:spMk id="13" creationId="{58293472-50C0-4C51-AD45-160331233353}"/>
          </ac:spMkLst>
        </pc:spChg>
        <pc:spChg chg="add mod">
          <ac:chgData name="Wyman, Hilary" userId="f3bca22b-3a42-4d89-8a24-ce254d13f28a" providerId="ADAL" clId="{692CF3DA-0076-4EBA-9513-9A287FF8DDE0}" dt="2021-05-07T13:02:52.416" v="1477" actId="1035"/>
          <ac:spMkLst>
            <pc:docMk/>
            <pc:sldMk cId="2537311835" sldId="413"/>
            <ac:spMk id="14" creationId="{946960A6-9EAC-4CDA-9544-AE4534D290C3}"/>
          </ac:spMkLst>
        </pc:spChg>
        <pc:spChg chg="add mod">
          <ac:chgData name="Wyman, Hilary" userId="f3bca22b-3a42-4d89-8a24-ce254d13f28a" providerId="ADAL" clId="{692CF3DA-0076-4EBA-9513-9A287FF8DDE0}" dt="2021-05-07T13:02:52.416" v="1477" actId="1035"/>
          <ac:spMkLst>
            <pc:docMk/>
            <pc:sldMk cId="2537311835" sldId="413"/>
            <ac:spMk id="15" creationId="{A3AEC2D9-9E77-4F4E-A5AA-6D7860777C62}"/>
          </ac:spMkLst>
        </pc:spChg>
        <pc:spChg chg="add mod">
          <ac:chgData name="Wyman, Hilary" userId="f3bca22b-3a42-4d89-8a24-ce254d13f28a" providerId="ADAL" clId="{692CF3DA-0076-4EBA-9513-9A287FF8DDE0}" dt="2021-05-07T13:02:52.416" v="1477" actId="1035"/>
          <ac:spMkLst>
            <pc:docMk/>
            <pc:sldMk cId="2537311835" sldId="413"/>
            <ac:spMk id="16" creationId="{3218F4C0-2AA9-4160-951E-8B8B24B2F4ED}"/>
          </ac:spMkLst>
        </pc:spChg>
        <pc:spChg chg="add mod">
          <ac:chgData name="Wyman, Hilary" userId="f3bca22b-3a42-4d89-8a24-ce254d13f28a" providerId="ADAL" clId="{692CF3DA-0076-4EBA-9513-9A287FF8DDE0}" dt="2021-05-07T13:02:52.416" v="1477" actId="1035"/>
          <ac:spMkLst>
            <pc:docMk/>
            <pc:sldMk cId="2537311835" sldId="413"/>
            <ac:spMk id="17" creationId="{AB0B6F7B-9E94-451D-83ED-1C42F74C6F4B}"/>
          </ac:spMkLst>
        </pc:spChg>
        <pc:spChg chg="add mod">
          <ac:chgData name="Wyman, Hilary" userId="f3bca22b-3a42-4d89-8a24-ce254d13f28a" providerId="ADAL" clId="{692CF3DA-0076-4EBA-9513-9A287FF8DDE0}" dt="2021-05-07T13:02:52.416" v="1477" actId="1035"/>
          <ac:spMkLst>
            <pc:docMk/>
            <pc:sldMk cId="2537311835" sldId="413"/>
            <ac:spMk id="18" creationId="{B6A5F0CF-00EC-4877-9FC7-32C64EEE008D}"/>
          </ac:spMkLst>
        </pc:spChg>
        <pc:spChg chg="add mod">
          <ac:chgData name="Wyman, Hilary" userId="f3bca22b-3a42-4d89-8a24-ce254d13f28a" providerId="ADAL" clId="{692CF3DA-0076-4EBA-9513-9A287FF8DDE0}" dt="2021-05-07T13:02:52.416" v="1477" actId="1035"/>
          <ac:spMkLst>
            <pc:docMk/>
            <pc:sldMk cId="2537311835" sldId="413"/>
            <ac:spMk id="19" creationId="{70A64C88-B8CF-4DD3-B502-92073566F8F2}"/>
          </ac:spMkLst>
        </pc:spChg>
        <pc:spChg chg="add mod">
          <ac:chgData name="Wyman, Hilary" userId="f3bca22b-3a42-4d89-8a24-ce254d13f28a" providerId="ADAL" clId="{692CF3DA-0076-4EBA-9513-9A287FF8DDE0}" dt="2021-05-07T13:02:52.416" v="1477" actId="1035"/>
          <ac:spMkLst>
            <pc:docMk/>
            <pc:sldMk cId="2537311835" sldId="413"/>
            <ac:spMk id="20" creationId="{B8A41C2A-2E8F-4C3D-B907-DD61BE0982BD}"/>
          </ac:spMkLst>
        </pc:spChg>
        <pc:spChg chg="add mod">
          <ac:chgData name="Wyman, Hilary" userId="f3bca22b-3a42-4d89-8a24-ce254d13f28a" providerId="ADAL" clId="{692CF3DA-0076-4EBA-9513-9A287FF8DDE0}" dt="2021-05-07T13:02:52.416" v="1477" actId="1035"/>
          <ac:spMkLst>
            <pc:docMk/>
            <pc:sldMk cId="2537311835" sldId="413"/>
            <ac:spMk id="21" creationId="{397338E9-D1A4-4D00-B86B-BBAA226B3DCD}"/>
          </ac:spMkLst>
        </pc:spChg>
        <pc:picChg chg="del">
          <ac:chgData name="Wyman, Hilary" userId="f3bca22b-3a42-4d89-8a24-ce254d13f28a" providerId="ADAL" clId="{692CF3DA-0076-4EBA-9513-9A287FF8DDE0}" dt="2021-05-07T12:58:52.418" v="1407" actId="478"/>
          <ac:picMkLst>
            <pc:docMk/>
            <pc:sldMk cId="2537311835" sldId="413"/>
            <ac:picMk id="11" creationId="{50847C8F-692C-4DA6-BAE2-703AAB63E73C}"/>
          </ac:picMkLst>
        </pc:picChg>
        <pc:picChg chg="del">
          <ac:chgData name="Wyman, Hilary" userId="f3bca22b-3a42-4d89-8a24-ce254d13f28a" providerId="ADAL" clId="{692CF3DA-0076-4EBA-9513-9A287FF8DDE0}" dt="2021-05-07T12:58:52.418" v="1407" actId="478"/>
          <ac:picMkLst>
            <pc:docMk/>
            <pc:sldMk cId="2537311835" sldId="413"/>
            <ac:picMk id="12" creationId="{FDC67E53-E136-44EE-9408-719179EABF4E}"/>
          </ac:picMkLst>
        </pc:picChg>
      </pc:sldChg>
      <pc:sldChg chg="addSp delSp modSp add mod">
        <pc:chgData name="Wyman, Hilary" userId="f3bca22b-3a42-4d89-8a24-ce254d13f28a" providerId="ADAL" clId="{692CF3DA-0076-4EBA-9513-9A287FF8DDE0}" dt="2021-05-07T13:10:12.461" v="1553" actId="20577"/>
        <pc:sldMkLst>
          <pc:docMk/>
          <pc:sldMk cId="2657513160" sldId="414"/>
        </pc:sldMkLst>
        <pc:spChg chg="add del mod">
          <ac:chgData name="Wyman, Hilary" userId="f3bca22b-3a42-4d89-8a24-ce254d13f28a" providerId="ADAL" clId="{692CF3DA-0076-4EBA-9513-9A287FF8DDE0}" dt="2021-05-07T13:03:42.354" v="1486" actId="478"/>
          <ac:spMkLst>
            <pc:docMk/>
            <pc:sldMk cId="2657513160" sldId="414"/>
            <ac:spMk id="2" creationId="{3A08162F-D8F9-4A09-9BF1-AAE70524D271}"/>
          </ac:spMkLst>
        </pc:spChg>
        <pc:spChg chg="mod">
          <ac:chgData name="Wyman, Hilary" userId="f3bca22b-3a42-4d89-8a24-ce254d13f28a" providerId="ADAL" clId="{692CF3DA-0076-4EBA-9513-9A287FF8DDE0}" dt="2021-05-07T13:07:22.555" v="1516" actId="255"/>
          <ac:spMkLst>
            <pc:docMk/>
            <pc:sldMk cId="2657513160" sldId="414"/>
            <ac:spMk id="6" creationId="{644969B5-2EC0-443E-B978-F81B72A4FA5A}"/>
          </ac:spMkLst>
        </pc:spChg>
        <pc:spChg chg="del">
          <ac:chgData name="Wyman, Hilary" userId="f3bca22b-3a42-4d89-8a24-ce254d13f28a" providerId="ADAL" clId="{692CF3DA-0076-4EBA-9513-9A287FF8DDE0}" dt="2021-05-07T13:03:36.384" v="1485" actId="478"/>
          <ac:spMkLst>
            <pc:docMk/>
            <pc:sldMk cId="2657513160" sldId="414"/>
            <ac:spMk id="8" creationId="{6379F314-C0E9-44EB-BE19-C2C49DA81505}"/>
          </ac:spMkLst>
        </pc:spChg>
        <pc:spChg chg="add del mod">
          <ac:chgData name="Wyman, Hilary" userId="f3bca22b-3a42-4d89-8a24-ce254d13f28a" providerId="ADAL" clId="{692CF3DA-0076-4EBA-9513-9A287FF8DDE0}" dt="2021-05-07T13:07:38.539" v="1518"/>
          <ac:spMkLst>
            <pc:docMk/>
            <pc:sldMk cId="2657513160" sldId="414"/>
            <ac:spMk id="9" creationId="{4CC91752-5B83-44DB-95A4-DA53DDA8913E}"/>
          </ac:spMkLst>
        </pc:spChg>
        <pc:spChg chg="add mod">
          <ac:chgData name="Wyman, Hilary" userId="f3bca22b-3a42-4d89-8a24-ce254d13f28a" providerId="ADAL" clId="{692CF3DA-0076-4EBA-9513-9A287FF8DDE0}" dt="2021-05-07T13:10:12.461" v="1553" actId="20577"/>
          <ac:spMkLst>
            <pc:docMk/>
            <pc:sldMk cId="2657513160" sldId="414"/>
            <ac:spMk id="13" creationId="{2B28738D-9B28-47ED-A1AD-6B6271A205E5}"/>
          </ac:spMkLst>
        </pc:spChg>
        <pc:picChg chg="add del mod">
          <ac:chgData name="Wyman, Hilary" userId="f3bca22b-3a42-4d89-8a24-ce254d13f28a" providerId="ADAL" clId="{692CF3DA-0076-4EBA-9513-9A287FF8DDE0}" dt="2021-05-07T13:07:38.539" v="1518"/>
          <ac:picMkLst>
            <pc:docMk/>
            <pc:sldMk cId="2657513160" sldId="414"/>
            <ac:picMk id="7" creationId="{E2B6A9E8-E020-4840-9CD4-35FE8536D86C}"/>
          </ac:picMkLst>
        </pc:picChg>
        <pc:picChg chg="add mod">
          <ac:chgData name="Wyman, Hilary" userId="f3bca22b-3a42-4d89-8a24-ce254d13f28a" providerId="ADAL" clId="{692CF3DA-0076-4EBA-9513-9A287FF8DDE0}" dt="2021-05-07T13:08:12.477" v="1524" actId="1076"/>
          <ac:picMkLst>
            <pc:docMk/>
            <pc:sldMk cId="2657513160" sldId="414"/>
            <ac:picMk id="10" creationId="{411B32E3-635A-4D0D-B857-958C77192697}"/>
          </ac:picMkLst>
        </pc:picChg>
        <pc:picChg chg="del">
          <ac:chgData name="Wyman, Hilary" userId="f3bca22b-3a42-4d89-8a24-ce254d13f28a" providerId="ADAL" clId="{692CF3DA-0076-4EBA-9513-9A287FF8DDE0}" dt="2021-05-07T13:03:36.384" v="1485" actId="478"/>
          <ac:picMkLst>
            <pc:docMk/>
            <pc:sldMk cId="2657513160" sldId="414"/>
            <ac:picMk id="11" creationId="{50847C8F-692C-4DA6-BAE2-703AAB63E73C}"/>
          </ac:picMkLst>
        </pc:picChg>
        <pc:picChg chg="del">
          <ac:chgData name="Wyman, Hilary" userId="f3bca22b-3a42-4d89-8a24-ce254d13f28a" providerId="ADAL" clId="{692CF3DA-0076-4EBA-9513-9A287FF8DDE0}" dt="2021-05-07T13:03:36.384" v="1485" actId="478"/>
          <ac:picMkLst>
            <pc:docMk/>
            <pc:sldMk cId="2657513160" sldId="414"/>
            <ac:picMk id="12" creationId="{FDC67E53-E136-44EE-9408-719179EABF4E}"/>
          </ac:picMkLst>
        </pc:picChg>
      </pc:sldChg>
      <pc:sldChg chg="addSp delSp modSp add mod">
        <pc:chgData name="Wyman, Hilary" userId="f3bca22b-3a42-4d89-8a24-ce254d13f28a" providerId="ADAL" clId="{692CF3DA-0076-4EBA-9513-9A287FF8DDE0}" dt="2021-05-07T13:14:26.178" v="1689" actId="6549"/>
        <pc:sldMkLst>
          <pc:docMk/>
          <pc:sldMk cId="1962977940" sldId="415"/>
        </pc:sldMkLst>
        <pc:spChg chg="add del mod">
          <ac:chgData name="Wyman, Hilary" userId="f3bca22b-3a42-4d89-8a24-ce254d13f28a" providerId="ADAL" clId="{692CF3DA-0076-4EBA-9513-9A287FF8DDE0}" dt="2021-05-07T13:10:54.382" v="1565" actId="478"/>
          <ac:spMkLst>
            <pc:docMk/>
            <pc:sldMk cId="1962977940" sldId="415"/>
            <ac:spMk id="2" creationId="{36773592-5CA3-490F-AC46-FE01784133BF}"/>
          </ac:spMkLst>
        </pc:spChg>
        <pc:spChg chg="mod">
          <ac:chgData name="Wyman, Hilary" userId="f3bca22b-3a42-4d89-8a24-ce254d13f28a" providerId="ADAL" clId="{692CF3DA-0076-4EBA-9513-9A287FF8DDE0}" dt="2021-05-07T13:10:46.929" v="1563" actId="20577"/>
          <ac:spMkLst>
            <pc:docMk/>
            <pc:sldMk cId="1962977940" sldId="415"/>
            <ac:spMk id="6" creationId="{644969B5-2EC0-443E-B978-F81B72A4FA5A}"/>
          </ac:spMkLst>
        </pc:spChg>
        <pc:spChg chg="add mod">
          <ac:chgData name="Wyman, Hilary" userId="f3bca22b-3a42-4d89-8a24-ce254d13f28a" providerId="ADAL" clId="{692CF3DA-0076-4EBA-9513-9A287FF8DDE0}" dt="2021-05-07T13:14:26.178" v="1689" actId="6549"/>
          <ac:spMkLst>
            <pc:docMk/>
            <pc:sldMk cId="1962977940" sldId="415"/>
            <ac:spMk id="7" creationId="{C75259B7-F1FE-4241-A233-AE2F189869E6}"/>
          </ac:spMkLst>
        </pc:spChg>
        <pc:spChg chg="del">
          <ac:chgData name="Wyman, Hilary" userId="f3bca22b-3a42-4d89-8a24-ce254d13f28a" providerId="ADAL" clId="{692CF3DA-0076-4EBA-9513-9A287FF8DDE0}" dt="2021-05-07T13:10:52.179" v="1564" actId="478"/>
          <ac:spMkLst>
            <pc:docMk/>
            <pc:sldMk cId="1962977940" sldId="415"/>
            <ac:spMk id="8" creationId="{F287E72A-E821-464A-BEFC-C12DB2DBC057}"/>
          </ac:spMkLst>
        </pc:spChg>
        <pc:picChg chg="add mod">
          <ac:chgData name="Wyman, Hilary" userId="f3bca22b-3a42-4d89-8a24-ce254d13f28a" providerId="ADAL" clId="{692CF3DA-0076-4EBA-9513-9A287FF8DDE0}" dt="2021-05-07T13:12:34.881" v="1584" actId="1076"/>
          <ac:picMkLst>
            <pc:docMk/>
            <pc:sldMk cId="1962977940" sldId="415"/>
            <ac:picMk id="9" creationId="{205F0131-5C6E-4191-90AF-971AEA49E732}"/>
          </ac:picMkLst>
        </pc:picChg>
        <pc:picChg chg="add mod">
          <ac:chgData name="Wyman, Hilary" userId="f3bca22b-3a42-4d89-8a24-ce254d13f28a" providerId="ADAL" clId="{692CF3DA-0076-4EBA-9513-9A287FF8DDE0}" dt="2021-05-07T13:12:24.025" v="1583" actId="1076"/>
          <ac:picMkLst>
            <pc:docMk/>
            <pc:sldMk cId="1962977940" sldId="415"/>
            <ac:picMk id="10" creationId="{6F4AFAE5-81E6-4DB4-884F-509084B20F96}"/>
          </ac:picMkLst>
        </pc:picChg>
        <pc:picChg chg="del">
          <ac:chgData name="Wyman, Hilary" userId="f3bca22b-3a42-4d89-8a24-ce254d13f28a" providerId="ADAL" clId="{692CF3DA-0076-4EBA-9513-9A287FF8DDE0}" dt="2021-05-07T13:10:52.179" v="1564" actId="478"/>
          <ac:picMkLst>
            <pc:docMk/>
            <pc:sldMk cId="1962977940" sldId="415"/>
            <ac:picMk id="11" creationId="{50847C8F-692C-4DA6-BAE2-703AAB63E73C}"/>
          </ac:picMkLst>
        </pc:picChg>
        <pc:picChg chg="del">
          <ac:chgData name="Wyman, Hilary" userId="f3bca22b-3a42-4d89-8a24-ce254d13f28a" providerId="ADAL" clId="{692CF3DA-0076-4EBA-9513-9A287FF8DDE0}" dt="2021-05-07T13:10:52.179" v="1564" actId="478"/>
          <ac:picMkLst>
            <pc:docMk/>
            <pc:sldMk cId="1962977940" sldId="415"/>
            <ac:picMk id="12" creationId="{FDC67E53-E136-44EE-9408-719179EABF4E}"/>
          </ac:picMkLst>
        </pc:picChg>
      </pc:sldChg>
      <pc:sldChg chg="addSp delSp modSp add mod">
        <pc:chgData name="Wyman, Hilary" userId="f3bca22b-3a42-4d89-8a24-ce254d13f28a" providerId="ADAL" clId="{692CF3DA-0076-4EBA-9513-9A287FF8DDE0}" dt="2021-05-07T13:18:30.957" v="1794" actId="1035"/>
        <pc:sldMkLst>
          <pc:docMk/>
          <pc:sldMk cId="1150182280" sldId="416"/>
        </pc:sldMkLst>
        <pc:spChg chg="add del mod">
          <ac:chgData name="Wyman, Hilary" userId="f3bca22b-3a42-4d89-8a24-ce254d13f28a" providerId="ADAL" clId="{692CF3DA-0076-4EBA-9513-9A287FF8DDE0}" dt="2021-05-07T13:15:16.803" v="1710" actId="478"/>
          <ac:spMkLst>
            <pc:docMk/>
            <pc:sldMk cId="1150182280" sldId="416"/>
            <ac:spMk id="2" creationId="{2B607C70-00D4-4CE1-BE3B-B438C97C2898}"/>
          </ac:spMkLst>
        </pc:spChg>
        <pc:spChg chg="mod">
          <ac:chgData name="Wyman, Hilary" userId="f3bca22b-3a42-4d89-8a24-ce254d13f28a" providerId="ADAL" clId="{692CF3DA-0076-4EBA-9513-9A287FF8DDE0}" dt="2021-05-07T13:15:07.334" v="1708" actId="20577"/>
          <ac:spMkLst>
            <pc:docMk/>
            <pc:sldMk cId="1150182280" sldId="416"/>
            <ac:spMk id="6" creationId="{644969B5-2EC0-443E-B978-F81B72A4FA5A}"/>
          </ac:spMkLst>
        </pc:spChg>
        <pc:spChg chg="del">
          <ac:chgData name="Wyman, Hilary" userId="f3bca22b-3a42-4d89-8a24-ce254d13f28a" providerId="ADAL" clId="{692CF3DA-0076-4EBA-9513-9A287FF8DDE0}" dt="2021-05-07T13:15:14.255" v="1709" actId="478"/>
          <ac:spMkLst>
            <pc:docMk/>
            <pc:sldMk cId="1150182280" sldId="416"/>
            <ac:spMk id="7" creationId="{C75259B7-F1FE-4241-A233-AE2F189869E6}"/>
          </ac:spMkLst>
        </pc:spChg>
        <pc:spChg chg="add mod">
          <ac:chgData name="Wyman, Hilary" userId="f3bca22b-3a42-4d89-8a24-ce254d13f28a" providerId="ADAL" clId="{692CF3DA-0076-4EBA-9513-9A287FF8DDE0}" dt="2021-05-07T13:18:30.957" v="1794" actId="1035"/>
          <ac:spMkLst>
            <pc:docMk/>
            <pc:sldMk cId="1150182280" sldId="416"/>
            <ac:spMk id="8" creationId="{CAB9DE4A-C1BC-42B6-9D51-C44E1E2DBD9E}"/>
          </ac:spMkLst>
        </pc:spChg>
        <pc:picChg chg="del">
          <ac:chgData name="Wyman, Hilary" userId="f3bca22b-3a42-4d89-8a24-ce254d13f28a" providerId="ADAL" clId="{692CF3DA-0076-4EBA-9513-9A287FF8DDE0}" dt="2021-05-07T13:15:14.255" v="1709" actId="478"/>
          <ac:picMkLst>
            <pc:docMk/>
            <pc:sldMk cId="1150182280" sldId="416"/>
            <ac:picMk id="9" creationId="{205F0131-5C6E-4191-90AF-971AEA49E732}"/>
          </ac:picMkLst>
        </pc:picChg>
        <pc:picChg chg="del">
          <ac:chgData name="Wyman, Hilary" userId="f3bca22b-3a42-4d89-8a24-ce254d13f28a" providerId="ADAL" clId="{692CF3DA-0076-4EBA-9513-9A287FF8DDE0}" dt="2021-05-07T13:15:14.255" v="1709" actId="478"/>
          <ac:picMkLst>
            <pc:docMk/>
            <pc:sldMk cId="1150182280" sldId="416"/>
            <ac:picMk id="10" creationId="{6F4AFAE5-81E6-4DB4-884F-509084B20F96}"/>
          </ac:picMkLst>
        </pc:picChg>
        <pc:picChg chg="add mod">
          <ac:chgData name="Wyman, Hilary" userId="f3bca22b-3a42-4d89-8a24-ce254d13f28a" providerId="ADAL" clId="{692CF3DA-0076-4EBA-9513-9A287FF8DDE0}" dt="2021-05-07T13:16:34.630" v="1736" actId="1036"/>
          <ac:picMkLst>
            <pc:docMk/>
            <pc:sldMk cId="1150182280" sldId="416"/>
            <ac:picMk id="11" creationId="{B002B60C-4118-494E-BB10-EB55E2B7B149}"/>
          </ac:picMkLst>
        </pc:picChg>
        <pc:picChg chg="add mod">
          <ac:chgData name="Wyman, Hilary" userId="f3bca22b-3a42-4d89-8a24-ce254d13f28a" providerId="ADAL" clId="{692CF3DA-0076-4EBA-9513-9A287FF8DDE0}" dt="2021-05-07T13:16:34.630" v="1736" actId="1036"/>
          <ac:picMkLst>
            <pc:docMk/>
            <pc:sldMk cId="1150182280" sldId="416"/>
            <ac:picMk id="12" creationId="{473D5528-534E-41FB-83A5-A484E75C3CC6}"/>
          </ac:picMkLst>
        </pc:picChg>
        <pc:picChg chg="add mod">
          <ac:chgData name="Wyman, Hilary" userId="f3bca22b-3a42-4d89-8a24-ce254d13f28a" providerId="ADAL" clId="{692CF3DA-0076-4EBA-9513-9A287FF8DDE0}" dt="2021-05-07T13:16:34.630" v="1736" actId="1036"/>
          <ac:picMkLst>
            <pc:docMk/>
            <pc:sldMk cId="1150182280" sldId="416"/>
            <ac:picMk id="13" creationId="{61380387-6E9E-4227-90E8-B78B3FC98BBF}"/>
          </ac:picMkLst>
        </pc:picChg>
        <pc:picChg chg="add mod">
          <ac:chgData name="Wyman, Hilary" userId="f3bca22b-3a42-4d89-8a24-ce254d13f28a" providerId="ADAL" clId="{692CF3DA-0076-4EBA-9513-9A287FF8DDE0}" dt="2021-05-07T13:16:34.630" v="1736" actId="1036"/>
          <ac:picMkLst>
            <pc:docMk/>
            <pc:sldMk cId="1150182280" sldId="416"/>
            <ac:picMk id="14" creationId="{2478CE6E-096E-414A-8140-AA6C96CB1BF6}"/>
          </ac:picMkLst>
        </pc:picChg>
      </pc:sldChg>
      <pc:sldChg chg="addSp delSp modSp add mod">
        <pc:chgData name="Wyman, Hilary" userId="f3bca22b-3a42-4d89-8a24-ce254d13f28a" providerId="ADAL" clId="{692CF3DA-0076-4EBA-9513-9A287FF8DDE0}" dt="2021-05-07T13:22:06.753" v="1858" actId="20577"/>
        <pc:sldMkLst>
          <pc:docMk/>
          <pc:sldMk cId="2363992701" sldId="417"/>
        </pc:sldMkLst>
        <pc:spChg chg="add del mod">
          <ac:chgData name="Wyman, Hilary" userId="f3bca22b-3a42-4d89-8a24-ce254d13f28a" providerId="ADAL" clId="{692CF3DA-0076-4EBA-9513-9A287FF8DDE0}" dt="2021-05-07T13:19:28.863" v="1805" actId="478"/>
          <ac:spMkLst>
            <pc:docMk/>
            <pc:sldMk cId="2363992701" sldId="417"/>
            <ac:spMk id="2" creationId="{9708A636-194C-42D1-8F11-EEA86BD063AC}"/>
          </ac:spMkLst>
        </pc:spChg>
        <pc:spChg chg="mod">
          <ac:chgData name="Wyman, Hilary" userId="f3bca22b-3a42-4d89-8a24-ce254d13f28a" providerId="ADAL" clId="{692CF3DA-0076-4EBA-9513-9A287FF8DDE0}" dt="2021-05-07T13:19:15.222" v="1802" actId="20577"/>
          <ac:spMkLst>
            <pc:docMk/>
            <pc:sldMk cId="2363992701" sldId="417"/>
            <ac:spMk id="6" creationId="{644969B5-2EC0-443E-B978-F81B72A4FA5A}"/>
          </ac:spMkLst>
        </pc:spChg>
        <pc:spChg chg="del">
          <ac:chgData name="Wyman, Hilary" userId="f3bca22b-3a42-4d89-8a24-ce254d13f28a" providerId="ADAL" clId="{692CF3DA-0076-4EBA-9513-9A287FF8DDE0}" dt="2021-05-07T13:19:24.332" v="1804" actId="478"/>
          <ac:spMkLst>
            <pc:docMk/>
            <pc:sldMk cId="2363992701" sldId="417"/>
            <ac:spMk id="8" creationId="{CAB9DE4A-C1BC-42B6-9D51-C44E1E2DBD9E}"/>
          </ac:spMkLst>
        </pc:spChg>
        <pc:spChg chg="add mod">
          <ac:chgData name="Wyman, Hilary" userId="f3bca22b-3a42-4d89-8a24-ce254d13f28a" providerId="ADAL" clId="{692CF3DA-0076-4EBA-9513-9A287FF8DDE0}" dt="2021-05-07T13:22:06.753" v="1858" actId="20577"/>
          <ac:spMkLst>
            <pc:docMk/>
            <pc:sldMk cId="2363992701" sldId="417"/>
            <ac:spMk id="15" creationId="{47B75A3D-277E-4A84-87E3-0502A2015D8C}"/>
          </ac:spMkLst>
        </pc:spChg>
        <pc:picChg chg="add del mod">
          <ac:chgData name="Wyman, Hilary" userId="f3bca22b-3a42-4d89-8a24-ce254d13f28a" providerId="ADAL" clId="{692CF3DA-0076-4EBA-9513-9A287FF8DDE0}" dt="2021-05-07T13:19:24.332" v="1804" actId="478"/>
          <ac:picMkLst>
            <pc:docMk/>
            <pc:sldMk cId="2363992701" sldId="417"/>
            <ac:picMk id="9" creationId="{98AE1F26-F500-4A08-A379-44EAC8992A84}"/>
          </ac:picMkLst>
        </pc:picChg>
        <pc:picChg chg="add del mod">
          <ac:chgData name="Wyman, Hilary" userId="f3bca22b-3a42-4d89-8a24-ce254d13f28a" providerId="ADAL" clId="{692CF3DA-0076-4EBA-9513-9A287FF8DDE0}" dt="2021-05-07T13:19:24.332" v="1804" actId="478"/>
          <ac:picMkLst>
            <pc:docMk/>
            <pc:sldMk cId="2363992701" sldId="417"/>
            <ac:picMk id="10" creationId="{15E1C8AB-6ABE-4F9F-A0F1-009F578A8C1B}"/>
          </ac:picMkLst>
        </pc:picChg>
        <pc:picChg chg="del">
          <ac:chgData name="Wyman, Hilary" userId="f3bca22b-3a42-4d89-8a24-ce254d13f28a" providerId="ADAL" clId="{692CF3DA-0076-4EBA-9513-9A287FF8DDE0}" dt="2021-05-07T13:19:31.269" v="1806" actId="478"/>
          <ac:picMkLst>
            <pc:docMk/>
            <pc:sldMk cId="2363992701" sldId="417"/>
            <ac:picMk id="11" creationId="{B002B60C-4118-494E-BB10-EB55E2B7B149}"/>
          </ac:picMkLst>
        </pc:picChg>
        <pc:picChg chg="del">
          <ac:chgData name="Wyman, Hilary" userId="f3bca22b-3a42-4d89-8a24-ce254d13f28a" providerId="ADAL" clId="{692CF3DA-0076-4EBA-9513-9A287FF8DDE0}" dt="2021-05-07T13:19:24.332" v="1804" actId="478"/>
          <ac:picMkLst>
            <pc:docMk/>
            <pc:sldMk cId="2363992701" sldId="417"/>
            <ac:picMk id="12" creationId="{473D5528-534E-41FB-83A5-A484E75C3CC6}"/>
          </ac:picMkLst>
        </pc:picChg>
        <pc:picChg chg="del">
          <ac:chgData name="Wyman, Hilary" userId="f3bca22b-3a42-4d89-8a24-ce254d13f28a" providerId="ADAL" clId="{692CF3DA-0076-4EBA-9513-9A287FF8DDE0}" dt="2021-05-07T13:19:24.332" v="1804" actId="478"/>
          <ac:picMkLst>
            <pc:docMk/>
            <pc:sldMk cId="2363992701" sldId="417"/>
            <ac:picMk id="13" creationId="{61380387-6E9E-4227-90E8-B78B3FC98BBF}"/>
          </ac:picMkLst>
        </pc:picChg>
        <pc:picChg chg="del">
          <ac:chgData name="Wyman, Hilary" userId="f3bca22b-3a42-4d89-8a24-ce254d13f28a" providerId="ADAL" clId="{692CF3DA-0076-4EBA-9513-9A287FF8DDE0}" dt="2021-05-07T13:19:31.269" v="1806" actId="478"/>
          <ac:picMkLst>
            <pc:docMk/>
            <pc:sldMk cId="2363992701" sldId="417"/>
            <ac:picMk id="14" creationId="{2478CE6E-096E-414A-8140-AA6C96CB1BF6}"/>
          </ac:picMkLst>
        </pc:picChg>
        <pc:picChg chg="add mod">
          <ac:chgData name="Wyman, Hilary" userId="f3bca22b-3a42-4d89-8a24-ce254d13f28a" providerId="ADAL" clId="{692CF3DA-0076-4EBA-9513-9A287FF8DDE0}" dt="2021-05-07T13:19:54.285" v="1809" actId="1076"/>
          <ac:picMkLst>
            <pc:docMk/>
            <pc:sldMk cId="2363992701" sldId="417"/>
            <ac:picMk id="16" creationId="{739C1D00-3F25-4AAF-AB42-0119E822EE94}"/>
          </ac:picMkLst>
        </pc:picChg>
      </pc:sldChg>
      <pc:sldChg chg="add del">
        <pc:chgData name="Wyman, Hilary" userId="f3bca22b-3a42-4d89-8a24-ce254d13f28a" providerId="ADAL" clId="{692CF3DA-0076-4EBA-9513-9A287FF8DDE0}" dt="2021-05-07T13:25:37.568" v="1894" actId="2696"/>
        <pc:sldMkLst>
          <pc:docMk/>
          <pc:sldMk cId="2983003162" sldId="418"/>
        </pc:sldMkLst>
      </pc:sldChg>
      <pc:sldChg chg="addSp delSp modSp add mod">
        <pc:chgData name="Wyman, Hilary" userId="f3bca22b-3a42-4d89-8a24-ce254d13f28a" providerId="ADAL" clId="{692CF3DA-0076-4EBA-9513-9A287FF8DDE0}" dt="2021-05-07T13:33:08.498" v="1977" actId="1036"/>
        <pc:sldMkLst>
          <pc:docMk/>
          <pc:sldMk cId="1619559949" sldId="419"/>
        </pc:sldMkLst>
        <pc:spChg chg="add del mod">
          <ac:chgData name="Wyman, Hilary" userId="f3bca22b-3a42-4d89-8a24-ce254d13f28a" providerId="ADAL" clId="{692CF3DA-0076-4EBA-9513-9A287FF8DDE0}" dt="2021-05-07T13:23:58.252" v="1885" actId="478"/>
          <ac:spMkLst>
            <pc:docMk/>
            <pc:sldMk cId="1619559949" sldId="419"/>
            <ac:spMk id="3" creationId="{59501642-4FD0-4FEC-AD41-FECB56207F37}"/>
          </ac:spMkLst>
        </pc:spChg>
        <pc:spChg chg="mod">
          <ac:chgData name="Wyman, Hilary" userId="f3bca22b-3a42-4d89-8a24-ce254d13f28a" providerId="ADAL" clId="{692CF3DA-0076-4EBA-9513-9A287FF8DDE0}" dt="2021-05-07T13:23:51.017" v="1882" actId="20577"/>
          <ac:spMkLst>
            <pc:docMk/>
            <pc:sldMk cId="1619559949" sldId="419"/>
            <ac:spMk id="6" creationId="{644969B5-2EC0-443E-B978-F81B72A4FA5A}"/>
          </ac:spMkLst>
        </pc:spChg>
        <pc:spChg chg="add mod">
          <ac:chgData name="Wyman, Hilary" userId="f3bca22b-3a42-4d89-8a24-ce254d13f28a" providerId="ADAL" clId="{692CF3DA-0076-4EBA-9513-9A287FF8DDE0}" dt="2021-05-07T13:33:08.498" v="1977" actId="1036"/>
          <ac:spMkLst>
            <pc:docMk/>
            <pc:sldMk cId="1619559949" sldId="419"/>
            <ac:spMk id="7" creationId="{32B7B175-4789-428C-BE44-0A9FF875E9FD}"/>
          </ac:spMkLst>
        </pc:spChg>
        <pc:spChg chg="add mod">
          <ac:chgData name="Wyman, Hilary" userId="f3bca22b-3a42-4d89-8a24-ce254d13f28a" providerId="ADAL" clId="{692CF3DA-0076-4EBA-9513-9A287FF8DDE0}" dt="2021-05-07T13:29:49.031" v="1944" actId="1076"/>
          <ac:spMkLst>
            <pc:docMk/>
            <pc:sldMk cId="1619559949" sldId="419"/>
            <ac:spMk id="9" creationId="{3AE79EF1-CEE3-475D-B5C6-84080E8CF8A3}"/>
          </ac:spMkLst>
        </pc:spChg>
        <pc:spChg chg="del">
          <ac:chgData name="Wyman, Hilary" userId="f3bca22b-3a42-4d89-8a24-ce254d13f28a" providerId="ADAL" clId="{692CF3DA-0076-4EBA-9513-9A287FF8DDE0}" dt="2021-05-07T13:23:56.002" v="1884" actId="478"/>
          <ac:spMkLst>
            <pc:docMk/>
            <pc:sldMk cId="1619559949" sldId="419"/>
            <ac:spMk id="15" creationId="{47B75A3D-277E-4A84-87E3-0502A2015D8C}"/>
          </ac:spMkLst>
        </pc:spChg>
        <pc:picChg chg="add mod">
          <ac:chgData name="Wyman, Hilary" userId="f3bca22b-3a42-4d89-8a24-ce254d13f28a" providerId="ADAL" clId="{692CF3DA-0076-4EBA-9513-9A287FF8DDE0}" dt="2021-05-07T13:29:41.453" v="1943" actId="1076"/>
          <ac:picMkLst>
            <pc:docMk/>
            <pc:sldMk cId="1619559949" sldId="419"/>
            <ac:picMk id="8" creationId="{136CBAED-4E7E-4AF0-98EE-A132B71DA4F3}"/>
          </ac:picMkLst>
        </pc:picChg>
        <pc:picChg chg="del">
          <ac:chgData name="Wyman, Hilary" userId="f3bca22b-3a42-4d89-8a24-ce254d13f28a" providerId="ADAL" clId="{692CF3DA-0076-4EBA-9513-9A287FF8DDE0}" dt="2021-05-07T13:23:52.940" v="1883" actId="478"/>
          <ac:picMkLst>
            <pc:docMk/>
            <pc:sldMk cId="1619559949" sldId="419"/>
            <ac:picMk id="16" creationId="{739C1D00-3F25-4AAF-AB42-0119E822EE94}"/>
          </ac:picMkLst>
        </pc:picChg>
      </pc:sldChg>
      <pc:sldChg chg="addSp delSp modSp add mod">
        <pc:chgData name="Wyman, Hilary" userId="f3bca22b-3a42-4d89-8a24-ce254d13f28a" providerId="ADAL" clId="{692CF3DA-0076-4EBA-9513-9A287FF8DDE0}" dt="2021-05-07T13:36:47.809" v="2042" actId="1076"/>
        <pc:sldMkLst>
          <pc:docMk/>
          <pc:sldMk cId="3387467931" sldId="420"/>
        </pc:sldMkLst>
        <pc:spChg chg="add del mod">
          <ac:chgData name="Wyman, Hilary" userId="f3bca22b-3a42-4d89-8a24-ce254d13f28a" providerId="ADAL" clId="{692CF3DA-0076-4EBA-9513-9A287FF8DDE0}" dt="2021-05-07T13:33:47.514" v="2002" actId="478"/>
          <ac:spMkLst>
            <pc:docMk/>
            <pc:sldMk cId="3387467931" sldId="420"/>
            <ac:spMk id="2" creationId="{65599E58-9286-445C-A19D-32C6017E84D8}"/>
          </ac:spMkLst>
        </pc:spChg>
        <pc:spChg chg="mod">
          <ac:chgData name="Wyman, Hilary" userId="f3bca22b-3a42-4d89-8a24-ce254d13f28a" providerId="ADAL" clId="{692CF3DA-0076-4EBA-9513-9A287FF8DDE0}" dt="2021-05-07T13:33:40.060" v="2000" actId="20577"/>
          <ac:spMkLst>
            <pc:docMk/>
            <pc:sldMk cId="3387467931" sldId="420"/>
            <ac:spMk id="6" creationId="{644969B5-2EC0-443E-B978-F81B72A4FA5A}"/>
          </ac:spMkLst>
        </pc:spChg>
        <pc:spChg chg="add mod">
          <ac:chgData name="Wyman, Hilary" userId="f3bca22b-3a42-4d89-8a24-ce254d13f28a" providerId="ADAL" clId="{692CF3DA-0076-4EBA-9513-9A287FF8DDE0}" dt="2021-05-07T13:36:31.075" v="2040" actId="1035"/>
          <ac:spMkLst>
            <pc:docMk/>
            <pc:sldMk cId="3387467931" sldId="420"/>
            <ac:spMk id="7" creationId="{CD0D6704-92E4-4F52-B983-92DCBD1E2D9A}"/>
          </ac:spMkLst>
        </pc:spChg>
        <pc:spChg chg="del">
          <ac:chgData name="Wyman, Hilary" userId="f3bca22b-3a42-4d89-8a24-ce254d13f28a" providerId="ADAL" clId="{692CF3DA-0076-4EBA-9513-9A287FF8DDE0}" dt="2021-05-07T13:33:45.139" v="2001" actId="478"/>
          <ac:spMkLst>
            <pc:docMk/>
            <pc:sldMk cId="3387467931" sldId="420"/>
            <ac:spMk id="15" creationId="{47B75A3D-277E-4A84-87E3-0502A2015D8C}"/>
          </ac:spMkLst>
        </pc:spChg>
        <pc:picChg chg="add mod">
          <ac:chgData name="Wyman, Hilary" userId="f3bca22b-3a42-4d89-8a24-ce254d13f28a" providerId="ADAL" clId="{692CF3DA-0076-4EBA-9513-9A287FF8DDE0}" dt="2021-05-07T13:36:47.809" v="2042" actId="1076"/>
          <ac:picMkLst>
            <pc:docMk/>
            <pc:sldMk cId="3387467931" sldId="420"/>
            <ac:picMk id="8" creationId="{0B67EEC7-D6AA-486A-959F-ECFDA1B5ADB7}"/>
          </ac:picMkLst>
        </pc:picChg>
        <pc:picChg chg="del">
          <ac:chgData name="Wyman, Hilary" userId="f3bca22b-3a42-4d89-8a24-ce254d13f28a" providerId="ADAL" clId="{692CF3DA-0076-4EBA-9513-9A287FF8DDE0}" dt="2021-05-07T13:33:45.139" v="2001" actId="478"/>
          <ac:picMkLst>
            <pc:docMk/>
            <pc:sldMk cId="3387467931" sldId="420"/>
            <ac:picMk id="16" creationId="{739C1D00-3F25-4AAF-AB42-0119E822EE94}"/>
          </ac:picMkLst>
        </pc:picChg>
      </pc:sldChg>
      <pc:sldChg chg="addSp delSp modSp add mod">
        <pc:chgData name="Wyman, Hilary" userId="f3bca22b-3a42-4d89-8a24-ce254d13f28a" providerId="ADAL" clId="{692CF3DA-0076-4EBA-9513-9A287FF8DDE0}" dt="2021-05-07T13:39:02.637" v="2076" actId="20577"/>
        <pc:sldMkLst>
          <pc:docMk/>
          <pc:sldMk cId="3733039946" sldId="421"/>
        </pc:sldMkLst>
        <pc:spChg chg="add del mod">
          <ac:chgData name="Wyman, Hilary" userId="f3bca22b-3a42-4d89-8a24-ce254d13f28a" providerId="ADAL" clId="{692CF3DA-0076-4EBA-9513-9A287FF8DDE0}" dt="2021-05-07T13:37:10.762" v="2056" actId="478"/>
          <ac:spMkLst>
            <pc:docMk/>
            <pc:sldMk cId="3733039946" sldId="421"/>
            <ac:spMk id="2" creationId="{010D60A1-9D87-4787-BA8A-F403C8ECF859}"/>
          </ac:spMkLst>
        </pc:spChg>
        <pc:spChg chg="mod">
          <ac:chgData name="Wyman, Hilary" userId="f3bca22b-3a42-4d89-8a24-ce254d13f28a" providerId="ADAL" clId="{692CF3DA-0076-4EBA-9513-9A287FF8DDE0}" dt="2021-05-07T13:37:04.825" v="2054" actId="20577"/>
          <ac:spMkLst>
            <pc:docMk/>
            <pc:sldMk cId="3733039946" sldId="421"/>
            <ac:spMk id="6" creationId="{644969B5-2EC0-443E-B978-F81B72A4FA5A}"/>
          </ac:spMkLst>
        </pc:spChg>
        <pc:spChg chg="del">
          <ac:chgData name="Wyman, Hilary" userId="f3bca22b-3a42-4d89-8a24-ce254d13f28a" providerId="ADAL" clId="{692CF3DA-0076-4EBA-9513-9A287FF8DDE0}" dt="2021-05-07T13:37:08.434" v="2055" actId="478"/>
          <ac:spMkLst>
            <pc:docMk/>
            <pc:sldMk cId="3733039946" sldId="421"/>
            <ac:spMk id="7" creationId="{CD0D6704-92E4-4F52-B983-92DCBD1E2D9A}"/>
          </ac:spMkLst>
        </pc:spChg>
        <pc:spChg chg="add mod">
          <ac:chgData name="Wyman, Hilary" userId="f3bca22b-3a42-4d89-8a24-ce254d13f28a" providerId="ADAL" clId="{692CF3DA-0076-4EBA-9513-9A287FF8DDE0}" dt="2021-05-07T13:39:02.637" v="2076" actId="20577"/>
          <ac:spMkLst>
            <pc:docMk/>
            <pc:sldMk cId="3733039946" sldId="421"/>
            <ac:spMk id="9" creationId="{97B5CDA9-F6AE-4961-9A71-86EA556E5C97}"/>
          </ac:spMkLst>
        </pc:spChg>
        <pc:picChg chg="del">
          <ac:chgData name="Wyman, Hilary" userId="f3bca22b-3a42-4d89-8a24-ce254d13f28a" providerId="ADAL" clId="{692CF3DA-0076-4EBA-9513-9A287FF8DDE0}" dt="2021-05-07T13:37:08.434" v="2055" actId="478"/>
          <ac:picMkLst>
            <pc:docMk/>
            <pc:sldMk cId="3733039946" sldId="421"/>
            <ac:picMk id="8" creationId="{0B67EEC7-D6AA-486A-959F-ECFDA1B5ADB7}"/>
          </ac:picMkLst>
        </pc:picChg>
        <pc:picChg chg="add mod">
          <ac:chgData name="Wyman, Hilary" userId="f3bca22b-3a42-4d89-8a24-ce254d13f28a" providerId="ADAL" clId="{692CF3DA-0076-4EBA-9513-9A287FF8DDE0}" dt="2021-05-07T13:38:34.840" v="2067" actId="14100"/>
          <ac:picMkLst>
            <pc:docMk/>
            <pc:sldMk cId="3733039946" sldId="421"/>
            <ac:picMk id="10" creationId="{369A7CE6-584E-4049-B6CE-CEBD3B85A0AD}"/>
          </ac:picMkLst>
        </pc:picChg>
      </pc:sldChg>
      <pc:sldChg chg="addSp delSp modSp add mod">
        <pc:chgData name="Wyman, Hilary" userId="f3bca22b-3a42-4d89-8a24-ce254d13f28a" providerId="ADAL" clId="{692CF3DA-0076-4EBA-9513-9A287FF8DDE0}" dt="2021-05-07T13:47:06.925" v="2222" actId="1076"/>
        <pc:sldMkLst>
          <pc:docMk/>
          <pc:sldMk cId="2670679660" sldId="422"/>
        </pc:sldMkLst>
        <pc:spChg chg="add del mod">
          <ac:chgData name="Wyman, Hilary" userId="f3bca22b-3a42-4d89-8a24-ce254d13f28a" providerId="ADAL" clId="{692CF3DA-0076-4EBA-9513-9A287FF8DDE0}" dt="2021-05-07T13:40:26.746" v="2113" actId="478"/>
          <ac:spMkLst>
            <pc:docMk/>
            <pc:sldMk cId="2670679660" sldId="422"/>
            <ac:spMk id="2" creationId="{5A1D1FB9-C931-4F95-BFA5-660DC6B31770}"/>
          </ac:spMkLst>
        </pc:spChg>
        <pc:spChg chg="mod">
          <ac:chgData name="Wyman, Hilary" userId="f3bca22b-3a42-4d89-8a24-ce254d13f28a" providerId="ADAL" clId="{692CF3DA-0076-4EBA-9513-9A287FF8DDE0}" dt="2021-05-07T13:40:07.918" v="2111" actId="20577"/>
          <ac:spMkLst>
            <pc:docMk/>
            <pc:sldMk cId="2670679660" sldId="422"/>
            <ac:spMk id="6" creationId="{644969B5-2EC0-443E-B978-F81B72A4FA5A}"/>
          </ac:spMkLst>
        </pc:spChg>
        <pc:spChg chg="del">
          <ac:chgData name="Wyman, Hilary" userId="f3bca22b-3a42-4d89-8a24-ce254d13f28a" providerId="ADAL" clId="{692CF3DA-0076-4EBA-9513-9A287FF8DDE0}" dt="2021-05-07T13:40:22.402" v="2112" actId="478"/>
          <ac:spMkLst>
            <pc:docMk/>
            <pc:sldMk cId="2670679660" sldId="422"/>
            <ac:spMk id="7" creationId="{32B7B175-4789-428C-BE44-0A9FF875E9FD}"/>
          </ac:spMkLst>
        </pc:spChg>
        <pc:spChg chg="del">
          <ac:chgData name="Wyman, Hilary" userId="f3bca22b-3a42-4d89-8a24-ce254d13f28a" providerId="ADAL" clId="{692CF3DA-0076-4EBA-9513-9A287FF8DDE0}" dt="2021-05-07T13:40:22.402" v="2112" actId="478"/>
          <ac:spMkLst>
            <pc:docMk/>
            <pc:sldMk cId="2670679660" sldId="422"/>
            <ac:spMk id="9" creationId="{3AE79EF1-CEE3-475D-B5C6-84080E8CF8A3}"/>
          </ac:spMkLst>
        </pc:spChg>
        <pc:spChg chg="add mod">
          <ac:chgData name="Wyman, Hilary" userId="f3bca22b-3a42-4d89-8a24-ce254d13f28a" providerId="ADAL" clId="{692CF3DA-0076-4EBA-9513-9A287FF8DDE0}" dt="2021-05-07T13:47:06.925" v="2222" actId="1076"/>
          <ac:spMkLst>
            <pc:docMk/>
            <pc:sldMk cId="2670679660" sldId="422"/>
            <ac:spMk id="10" creationId="{02A233B7-9D33-4AA1-8701-B0B4EA788CDF}"/>
          </ac:spMkLst>
        </pc:spChg>
        <pc:spChg chg="add mod">
          <ac:chgData name="Wyman, Hilary" userId="f3bca22b-3a42-4d89-8a24-ce254d13f28a" providerId="ADAL" clId="{692CF3DA-0076-4EBA-9513-9A287FF8DDE0}" dt="2021-05-07T13:44:09.760" v="2142" actId="20577"/>
          <ac:spMkLst>
            <pc:docMk/>
            <pc:sldMk cId="2670679660" sldId="422"/>
            <ac:spMk id="12" creationId="{E9393C4B-4B6E-48E2-881C-9230BA08EC5D}"/>
          </ac:spMkLst>
        </pc:spChg>
        <pc:picChg chg="del">
          <ac:chgData name="Wyman, Hilary" userId="f3bca22b-3a42-4d89-8a24-ce254d13f28a" providerId="ADAL" clId="{692CF3DA-0076-4EBA-9513-9A287FF8DDE0}" dt="2021-05-07T13:40:22.402" v="2112" actId="478"/>
          <ac:picMkLst>
            <pc:docMk/>
            <pc:sldMk cId="2670679660" sldId="422"/>
            <ac:picMk id="8" creationId="{136CBAED-4E7E-4AF0-98EE-A132B71DA4F3}"/>
          </ac:picMkLst>
        </pc:picChg>
        <pc:picChg chg="add mod">
          <ac:chgData name="Wyman, Hilary" userId="f3bca22b-3a42-4d89-8a24-ce254d13f28a" providerId="ADAL" clId="{692CF3DA-0076-4EBA-9513-9A287FF8DDE0}" dt="2021-05-07T13:45:19.369" v="2150" actId="1076"/>
          <ac:picMkLst>
            <pc:docMk/>
            <pc:sldMk cId="2670679660" sldId="422"/>
            <ac:picMk id="11" creationId="{BE128DC4-A55D-420A-9A3F-0F97A5E167E9}"/>
          </ac:picMkLst>
        </pc:picChg>
      </pc:sldChg>
      <pc:sldChg chg="addSp delSp modSp add mod">
        <pc:chgData name="Wyman, Hilary" userId="f3bca22b-3a42-4d89-8a24-ce254d13f28a" providerId="ADAL" clId="{692CF3DA-0076-4EBA-9513-9A287FF8DDE0}" dt="2021-05-07T13:50:33.382" v="2277" actId="1036"/>
        <pc:sldMkLst>
          <pc:docMk/>
          <pc:sldMk cId="4157978537" sldId="423"/>
        </pc:sldMkLst>
        <pc:spChg chg="add del mod">
          <ac:chgData name="Wyman, Hilary" userId="f3bca22b-3a42-4d89-8a24-ce254d13f28a" providerId="ADAL" clId="{692CF3DA-0076-4EBA-9513-9A287FF8DDE0}" dt="2021-05-07T13:47:42.477" v="2239" actId="478"/>
          <ac:spMkLst>
            <pc:docMk/>
            <pc:sldMk cId="4157978537" sldId="423"/>
            <ac:spMk id="2" creationId="{6F72B320-8428-4FB7-9824-40248DD6AF7B}"/>
          </ac:spMkLst>
        </pc:spChg>
        <pc:spChg chg="mod">
          <ac:chgData name="Wyman, Hilary" userId="f3bca22b-3a42-4d89-8a24-ce254d13f28a" providerId="ADAL" clId="{692CF3DA-0076-4EBA-9513-9A287FF8DDE0}" dt="2021-05-07T13:47:35.884" v="2237" actId="20577"/>
          <ac:spMkLst>
            <pc:docMk/>
            <pc:sldMk cId="4157978537" sldId="423"/>
            <ac:spMk id="6" creationId="{644969B5-2EC0-443E-B978-F81B72A4FA5A}"/>
          </ac:spMkLst>
        </pc:spChg>
        <pc:spChg chg="add mod">
          <ac:chgData name="Wyman, Hilary" userId="f3bca22b-3a42-4d89-8a24-ce254d13f28a" providerId="ADAL" clId="{692CF3DA-0076-4EBA-9513-9A287FF8DDE0}" dt="2021-05-07T13:50:33.382" v="2277" actId="1036"/>
          <ac:spMkLst>
            <pc:docMk/>
            <pc:sldMk cId="4157978537" sldId="423"/>
            <ac:spMk id="7" creationId="{B5F17D26-EB01-4014-B812-FC793E626804}"/>
          </ac:spMkLst>
        </pc:spChg>
        <pc:spChg chg="del">
          <ac:chgData name="Wyman, Hilary" userId="f3bca22b-3a42-4d89-8a24-ce254d13f28a" providerId="ADAL" clId="{692CF3DA-0076-4EBA-9513-9A287FF8DDE0}" dt="2021-05-07T13:47:39.837" v="2238" actId="478"/>
          <ac:spMkLst>
            <pc:docMk/>
            <pc:sldMk cId="4157978537" sldId="423"/>
            <ac:spMk id="9" creationId="{97B5CDA9-F6AE-4961-9A71-86EA556E5C97}"/>
          </ac:spMkLst>
        </pc:spChg>
        <pc:picChg chg="add mod">
          <ac:chgData name="Wyman, Hilary" userId="f3bca22b-3a42-4d89-8a24-ce254d13f28a" providerId="ADAL" clId="{692CF3DA-0076-4EBA-9513-9A287FF8DDE0}" dt="2021-05-07T13:47:56.743" v="2241" actId="14100"/>
          <ac:picMkLst>
            <pc:docMk/>
            <pc:sldMk cId="4157978537" sldId="423"/>
            <ac:picMk id="8" creationId="{93EF6333-3CE2-4D18-9092-81F9B8263293}"/>
          </ac:picMkLst>
        </pc:picChg>
        <pc:picChg chg="del">
          <ac:chgData name="Wyman, Hilary" userId="f3bca22b-3a42-4d89-8a24-ce254d13f28a" providerId="ADAL" clId="{692CF3DA-0076-4EBA-9513-9A287FF8DDE0}" dt="2021-05-07T13:47:39.837" v="2238" actId="478"/>
          <ac:picMkLst>
            <pc:docMk/>
            <pc:sldMk cId="4157978537" sldId="423"/>
            <ac:picMk id="10" creationId="{369A7CE6-584E-4049-B6CE-CEBD3B85A0AD}"/>
          </ac:picMkLst>
        </pc:picChg>
      </pc:sldChg>
      <pc:sldChg chg="addSp delSp modSp add mod">
        <pc:chgData name="Wyman, Hilary" userId="f3bca22b-3a42-4d89-8a24-ce254d13f28a" providerId="ADAL" clId="{692CF3DA-0076-4EBA-9513-9A287FF8DDE0}" dt="2021-05-10T09:55:14.620" v="3804" actId="20577"/>
        <pc:sldMkLst>
          <pc:docMk/>
          <pc:sldMk cId="1132629218" sldId="424"/>
        </pc:sldMkLst>
        <pc:spChg chg="mod">
          <ac:chgData name="Wyman, Hilary" userId="f3bca22b-3a42-4d89-8a24-ce254d13f28a" providerId="ADAL" clId="{692CF3DA-0076-4EBA-9513-9A287FF8DDE0}" dt="2021-05-07T13:51:10.148" v="2291" actId="20577"/>
          <ac:spMkLst>
            <pc:docMk/>
            <pc:sldMk cId="1132629218" sldId="424"/>
            <ac:spMk id="6" creationId="{644969B5-2EC0-443E-B978-F81B72A4FA5A}"/>
          </ac:spMkLst>
        </pc:spChg>
        <pc:spChg chg="mod">
          <ac:chgData name="Wyman, Hilary" userId="f3bca22b-3a42-4d89-8a24-ce254d13f28a" providerId="ADAL" clId="{692CF3DA-0076-4EBA-9513-9A287FF8DDE0}" dt="2021-05-07T13:53:48.709" v="2349" actId="1076"/>
          <ac:spMkLst>
            <pc:docMk/>
            <pc:sldMk cId="1132629218" sldId="424"/>
            <ac:spMk id="9" creationId="{290C65B6-4642-427E-8428-A676E3845961}"/>
          </ac:spMkLst>
        </pc:spChg>
        <pc:spChg chg="del">
          <ac:chgData name="Wyman, Hilary" userId="f3bca22b-3a42-4d89-8a24-ce254d13f28a" providerId="ADAL" clId="{692CF3DA-0076-4EBA-9513-9A287FF8DDE0}" dt="2021-05-07T13:52:18.616" v="2292" actId="478"/>
          <ac:spMkLst>
            <pc:docMk/>
            <pc:sldMk cId="1132629218" sldId="424"/>
            <ac:spMk id="10" creationId="{4E8D4CCE-A109-4F32-9822-EC2386F75F34}"/>
          </ac:spMkLst>
        </pc:spChg>
        <pc:spChg chg="del">
          <ac:chgData name="Wyman, Hilary" userId="f3bca22b-3a42-4d89-8a24-ce254d13f28a" providerId="ADAL" clId="{692CF3DA-0076-4EBA-9513-9A287FF8DDE0}" dt="2021-05-07T13:52:18.616" v="2292" actId="478"/>
          <ac:spMkLst>
            <pc:docMk/>
            <pc:sldMk cId="1132629218" sldId="424"/>
            <ac:spMk id="13" creationId="{58293472-50C0-4C51-AD45-160331233353}"/>
          </ac:spMkLst>
        </pc:spChg>
        <pc:spChg chg="del">
          <ac:chgData name="Wyman, Hilary" userId="f3bca22b-3a42-4d89-8a24-ce254d13f28a" providerId="ADAL" clId="{692CF3DA-0076-4EBA-9513-9A287FF8DDE0}" dt="2021-05-07T13:52:18.616" v="2292" actId="478"/>
          <ac:spMkLst>
            <pc:docMk/>
            <pc:sldMk cId="1132629218" sldId="424"/>
            <ac:spMk id="14" creationId="{946960A6-9EAC-4CDA-9544-AE4534D290C3}"/>
          </ac:spMkLst>
        </pc:spChg>
        <pc:spChg chg="del">
          <ac:chgData name="Wyman, Hilary" userId="f3bca22b-3a42-4d89-8a24-ce254d13f28a" providerId="ADAL" clId="{692CF3DA-0076-4EBA-9513-9A287FF8DDE0}" dt="2021-05-07T13:52:18.616" v="2292" actId="478"/>
          <ac:spMkLst>
            <pc:docMk/>
            <pc:sldMk cId="1132629218" sldId="424"/>
            <ac:spMk id="15" creationId="{A3AEC2D9-9E77-4F4E-A5AA-6D7860777C62}"/>
          </ac:spMkLst>
        </pc:spChg>
        <pc:spChg chg="del">
          <ac:chgData name="Wyman, Hilary" userId="f3bca22b-3a42-4d89-8a24-ce254d13f28a" providerId="ADAL" clId="{692CF3DA-0076-4EBA-9513-9A287FF8DDE0}" dt="2021-05-07T13:52:18.616" v="2292" actId="478"/>
          <ac:spMkLst>
            <pc:docMk/>
            <pc:sldMk cId="1132629218" sldId="424"/>
            <ac:spMk id="16" creationId="{3218F4C0-2AA9-4160-951E-8B8B24B2F4ED}"/>
          </ac:spMkLst>
        </pc:spChg>
        <pc:spChg chg="del">
          <ac:chgData name="Wyman, Hilary" userId="f3bca22b-3a42-4d89-8a24-ce254d13f28a" providerId="ADAL" clId="{692CF3DA-0076-4EBA-9513-9A287FF8DDE0}" dt="2021-05-07T13:52:18.616" v="2292" actId="478"/>
          <ac:spMkLst>
            <pc:docMk/>
            <pc:sldMk cId="1132629218" sldId="424"/>
            <ac:spMk id="17" creationId="{AB0B6F7B-9E94-451D-83ED-1C42F74C6F4B}"/>
          </ac:spMkLst>
        </pc:spChg>
        <pc:spChg chg="del">
          <ac:chgData name="Wyman, Hilary" userId="f3bca22b-3a42-4d89-8a24-ce254d13f28a" providerId="ADAL" clId="{692CF3DA-0076-4EBA-9513-9A287FF8DDE0}" dt="2021-05-07T13:52:18.616" v="2292" actId="478"/>
          <ac:spMkLst>
            <pc:docMk/>
            <pc:sldMk cId="1132629218" sldId="424"/>
            <ac:spMk id="18" creationId="{B6A5F0CF-00EC-4877-9FC7-32C64EEE008D}"/>
          </ac:spMkLst>
        </pc:spChg>
        <pc:spChg chg="del">
          <ac:chgData name="Wyman, Hilary" userId="f3bca22b-3a42-4d89-8a24-ce254d13f28a" providerId="ADAL" clId="{692CF3DA-0076-4EBA-9513-9A287FF8DDE0}" dt="2021-05-07T13:52:18.616" v="2292" actId="478"/>
          <ac:spMkLst>
            <pc:docMk/>
            <pc:sldMk cId="1132629218" sldId="424"/>
            <ac:spMk id="19" creationId="{70A64C88-B8CF-4DD3-B502-92073566F8F2}"/>
          </ac:spMkLst>
        </pc:spChg>
        <pc:spChg chg="del">
          <ac:chgData name="Wyman, Hilary" userId="f3bca22b-3a42-4d89-8a24-ce254d13f28a" providerId="ADAL" clId="{692CF3DA-0076-4EBA-9513-9A287FF8DDE0}" dt="2021-05-07T13:52:18.616" v="2292" actId="478"/>
          <ac:spMkLst>
            <pc:docMk/>
            <pc:sldMk cId="1132629218" sldId="424"/>
            <ac:spMk id="20" creationId="{B8A41C2A-2E8F-4C3D-B907-DD61BE0982BD}"/>
          </ac:spMkLst>
        </pc:spChg>
        <pc:spChg chg="del">
          <ac:chgData name="Wyman, Hilary" userId="f3bca22b-3a42-4d89-8a24-ce254d13f28a" providerId="ADAL" clId="{692CF3DA-0076-4EBA-9513-9A287FF8DDE0}" dt="2021-05-07T13:52:18.616" v="2292" actId="478"/>
          <ac:spMkLst>
            <pc:docMk/>
            <pc:sldMk cId="1132629218" sldId="424"/>
            <ac:spMk id="21" creationId="{397338E9-D1A4-4D00-B86B-BBAA226B3DCD}"/>
          </ac:spMkLst>
        </pc:spChg>
        <pc:spChg chg="add mod">
          <ac:chgData name="Wyman, Hilary" userId="f3bca22b-3a42-4d89-8a24-ce254d13f28a" providerId="ADAL" clId="{692CF3DA-0076-4EBA-9513-9A287FF8DDE0}" dt="2021-05-07T13:54:22.818" v="2381" actId="1076"/>
          <ac:spMkLst>
            <pc:docMk/>
            <pc:sldMk cId="1132629218" sldId="424"/>
            <ac:spMk id="22" creationId="{E32E9236-1E63-487A-99EA-398718BA42B3}"/>
          </ac:spMkLst>
        </pc:spChg>
        <pc:spChg chg="add mod">
          <ac:chgData name="Wyman, Hilary" userId="f3bca22b-3a42-4d89-8a24-ce254d13f28a" providerId="ADAL" clId="{692CF3DA-0076-4EBA-9513-9A287FF8DDE0}" dt="2021-05-07T13:54:10.740" v="2380" actId="1037"/>
          <ac:spMkLst>
            <pc:docMk/>
            <pc:sldMk cId="1132629218" sldId="424"/>
            <ac:spMk id="23" creationId="{EF13FE0A-F3BF-448D-8782-40F9D594533B}"/>
          </ac:spMkLst>
        </pc:spChg>
        <pc:spChg chg="add mod">
          <ac:chgData name="Wyman, Hilary" userId="f3bca22b-3a42-4d89-8a24-ce254d13f28a" providerId="ADAL" clId="{692CF3DA-0076-4EBA-9513-9A287FF8DDE0}" dt="2021-05-07T13:54:10.740" v="2380" actId="1037"/>
          <ac:spMkLst>
            <pc:docMk/>
            <pc:sldMk cId="1132629218" sldId="424"/>
            <ac:spMk id="24" creationId="{E6107469-1702-44A0-B16B-8C1074AB4662}"/>
          </ac:spMkLst>
        </pc:spChg>
        <pc:spChg chg="add mod">
          <ac:chgData name="Wyman, Hilary" userId="f3bca22b-3a42-4d89-8a24-ce254d13f28a" providerId="ADAL" clId="{692CF3DA-0076-4EBA-9513-9A287FF8DDE0}" dt="2021-05-07T13:54:10.740" v="2380" actId="1037"/>
          <ac:spMkLst>
            <pc:docMk/>
            <pc:sldMk cId="1132629218" sldId="424"/>
            <ac:spMk id="25" creationId="{9DDE7908-21F8-4E8E-9988-131C37100E16}"/>
          </ac:spMkLst>
        </pc:spChg>
        <pc:spChg chg="add mod">
          <ac:chgData name="Wyman, Hilary" userId="f3bca22b-3a42-4d89-8a24-ce254d13f28a" providerId="ADAL" clId="{692CF3DA-0076-4EBA-9513-9A287FF8DDE0}" dt="2021-05-10T09:55:14.620" v="3804" actId="20577"/>
          <ac:spMkLst>
            <pc:docMk/>
            <pc:sldMk cId="1132629218" sldId="424"/>
            <ac:spMk id="26" creationId="{565B2C25-691F-4DC8-81FD-A71A3599AB51}"/>
          </ac:spMkLst>
        </pc:spChg>
        <pc:spChg chg="add mod">
          <ac:chgData name="Wyman, Hilary" userId="f3bca22b-3a42-4d89-8a24-ce254d13f28a" providerId="ADAL" clId="{692CF3DA-0076-4EBA-9513-9A287FF8DDE0}" dt="2021-05-07T13:54:10.740" v="2380" actId="1037"/>
          <ac:spMkLst>
            <pc:docMk/>
            <pc:sldMk cId="1132629218" sldId="424"/>
            <ac:spMk id="27" creationId="{8A04192B-D884-4F65-9CC7-CDC024DCB8E6}"/>
          </ac:spMkLst>
        </pc:spChg>
        <pc:spChg chg="add mod">
          <ac:chgData name="Wyman, Hilary" userId="f3bca22b-3a42-4d89-8a24-ce254d13f28a" providerId="ADAL" clId="{692CF3DA-0076-4EBA-9513-9A287FF8DDE0}" dt="2021-05-07T13:54:10.740" v="2380" actId="1037"/>
          <ac:spMkLst>
            <pc:docMk/>
            <pc:sldMk cId="1132629218" sldId="424"/>
            <ac:spMk id="28" creationId="{BF72D9E1-799C-4ED8-9E28-EA5B3DF6C147}"/>
          </ac:spMkLst>
        </pc:spChg>
      </pc:sldChg>
      <pc:sldChg chg="addSp delSp modSp add mod">
        <pc:chgData name="Wyman, Hilary" userId="f3bca22b-3a42-4d89-8a24-ce254d13f28a" providerId="ADAL" clId="{692CF3DA-0076-4EBA-9513-9A287FF8DDE0}" dt="2021-05-07T14:06:28.204" v="2545" actId="1038"/>
        <pc:sldMkLst>
          <pc:docMk/>
          <pc:sldMk cId="2838459158" sldId="425"/>
        </pc:sldMkLst>
        <pc:spChg chg="mod">
          <ac:chgData name="Wyman, Hilary" userId="f3bca22b-3a42-4d89-8a24-ce254d13f28a" providerId="ADAL" clId="{692CF3DA-0076-4EBA-9513-9A287FF8DDE0}" dt="2021-05-07T14:06:28.204" v="2545" actId="1038"/>
          <ac:spMkLst>
            <pc:docMk/>
            <pc:sldMk cId="2838459158" sldId="425"/>
            <ac:spMk id="3" creationId="{C7984948-9884-444A-A167-F24FA949D341}"/>
          </ac:spMkLst>
        </pc:spChg>
        <pc:spChg chg="mod">
          <ac:chgData name="Wyman, Hilary" userId="f3bca22b-3a42-4d89-8a24-ce254d13f28a" providerId="ADAL" clId="{692CF3DA-0076-4EBA-9513-9A287FF8DDE0}" dt="2021-05-07T14:01:30.737" v="2502" actId="20577"/>
          <ac:spMkLst>
            <pc:docMk/>
            <pc:sldMk cId="2838459158" sldId="425"/>
            <ac:spMk id="6" creationId="{CB5382F1-618B-4A9F-86CD-48FB1F3DB2A2}"/>
          </ac:spMkLst>
        </pc:spChg>
        <pc:spChg chg="mod">
          <ac:chgData name="Wyman, Hilary" userId="f3bca22b-3a42-4d89-8a24-ce254d13f28a" providerId="ADAL" clId="{692CF3DA-0076-4EBA-9513-9A287FF8DDE0}" dt="2021-05-07T14:03:38.893" v="2517" actId="1076"/>
          <ac:spMkLst>
            <pc:docMk/>
            <pc:sldMk cId="2838459158" sldId="425"/>
            <ac:spMk id="9" creationId="{DE1FA819-10CB-420E-BA32-9C2B20477457}"/>
          </ac:spMkLst>
        </pc:spChg>
        <pc:picChg chg="add mod">
          <ac:chgData name="Wyman, Hilary" userId="f3bca22b-3a42-4d89-8a24-ce254d13f28a" providerId="ADAL" clId="{692CF3DA-0076-4EBA-9513-9A287FF8DDE0}" dt="2021-05-07T14:03:15.299" v="2513" actId="1076"/>
          <ac:picMkLst>
            <pc:docMk/>
            <pc:sldMk cId="2838459158" sldId="425"/>
            <ac:picMk id="7" creationId="{886C107B-6E53-405E-B72C-20A7EF2E1C84}"/>
          </ac:picMkLst>
        </pc:picChg>
        <pc:picChg chg="del">
          <ac:chgData name="Wyman, Hilary" userId="f3bca22b-3a42-4d89-8a24-ce254d13f28a" providerId="ADAL" clId="{692CF3DA-0076-4EBA-9513-9A287FF8DDE0}" dt="2021-05-07T14:01:37.081" v="2503" actId="478"/>
          <ac:picMkLst>
            <pc:docMk/>
            <pc:sldMk cId="2838459158" sldId="425"/>
            <ac:picMk id="5122" creationId="{ABB4F415-6491-4E7A-9F36-94395B0EB2AD}"/>
          </ac:picMkLst>
        </pc:picChg>
      </pc:sldChg>
      <pc:sldChg chg="addSp delSp modSp add mod">
        <pc:chgData name="Wyman, Hilary" userId="f3bca22b-3a42-4d89-8a24-ce254d13f28a" providerId="ADAL" clId="{692CF3DA-0076-4EBA-9513-9A287FF8DDE0}" dt="2021-05-07T14:10:21.922" v="2606" actId="20577"/>
        <pc:sldMkLst>
          <pc:docMk/>
          <pc:sldMk cId="1641557931" sldId="426"/>
        </pc:sldMkLst>
        <pc:spChg chg="mod">
          <ac:chgData name="Wyman, Hilary" userId="f3bca22b-3a42-4d89-8a24-ce254d13f28a" providerId="ADAL" clId="{692CF3DA-0076-4EBA-9513-9A287FF8DDE0}" dt="2021-05-07T14:08:53.266" v="2571" actId="1076"/>
          <ac:spMkLst>
            <pc:docMk/>
            <pc:sldMk cId="1641557931" sldId="426"/>
            <ac:spMk id="6" creationId="{644969B5-2EC0-443E-B978-F81B72A4FA5A}"/>
          </ac:spMkLst>
        </pc:spChg>
        <pc:spChg chg="mod">
          <ac:chgData name="Wyman, Hilary" userId="f3bca22b-3a42-4d89-8a24-ce254d13f28a" providerId="ADAL" clId="{692CF3DA-0076-4EBA-9513-9A287FF8DDE0}" dt="2021-05-07T14:10:21.922" v="2606" actId="20577"/>
          <ac:spMkLst>
            <pc:docMk/>
            <pc:sldMk cId="1641557931" sldId="426"/>
            <ac:spMk id="8" creationId="{6379F314-C0E9-44EB-BE19-C2C49DA81505}"/>
          </ac:spMkLst>
        </pc:spChg>
        <pc:picChg chg="add mod">
          <ac:chgData name="Wyman, Hilary" userId="f3bca22b-3a42-4d89-8a24-ce254d13f28a" providerId="ADAL" clId="{692CF3DA-0076-4EBA-9513-9A287FF8DDE0}" dt="2021-05-07T14:09:38.406" v="2580" actId="14100"/>
          <ac:picMkLst>
            <pc:docMk/>
            <pc:sldMk cId="1641557931" sldId="426"/>
            <ac:picMk id="7" creationId="{0E4B9C54-6F42-44C2-8B29-DB94491903E7}"/>
          </ac:picMkLst>
        </pc:picChg>
        <pc:picChg chg="add del">
          <ac:chgData name="Wyman, Hilary" userId="f3bca22b-3a42-4d89-8a24-ce254d13f28a" providerId="ADAL" clId="{692CF3DA-0076-4EBA-9513-9A287FF8DDE0}" dt="2021-05-07T14:07:49.703" v="2563" actId="478"/>
          <ac:picMkLst>
            <pc:docMk/>
            <pc:sldMk cId="1641557931" sldId="426"/>
            <ac:picMk id="11" creationId="{50847C8F-692C-4DA6-BAE2-703AAB63E73C}"/>
          </ac:picMkLst>
        </pc:picChg>
        <pc:picChg chg="add del">
          <ac:chgData name="Wyman, Hilary" userId="f3bca22b-3a42-4d89-8a24-ce254d13f28a" providerId="ADAL" clId="{692CF3DA-0076-4EBA-9513-9A287FF8DDE0}" dt="2021-05-07T14:07:49.703" v="2563" actId="478"/>
          <ac:picMkLst>
            <pc:docMk/>
            <pc:sldMk cId="1641557931" sldId="426"/>
            <ac:picMk id="12" creationId="{FDC67E53-E136-44EE-9408-719179EABF4E}"/>
          </ac:picMkLst>
        </pc:picChg>
      </pc:sldChg>
      <pc:sldChg chg="addSp delSp modSp add mod">
        <pc:chgData name="Wyman, Hilary" userId="f3bca22b-3a42-4d89-8a24-ce254d13f28a" providerId="ADAL" clId="{692CF3DA-0076-4EBA-9513-9A287FF8DDE0}" dt="2021-05-07T14:13:25.280" v="2638" actId="20577"/>
        <pc:sldMkLst>
          <pc:docMk/>
          <pc:sldMk cId="4138306839" sldId="427"/>
        </pc:sldMkLst>
        <pc:spChg chg="mod">
          <ac:chgData name="Wyman, Hilary" userId="f3bca22b-3a42-4d89-8a24-ce254d13f28a" providerId="ADAL" clId="{692CF3DA-0076-4EBA-9513-9A287FF8DDE0}" dt="2021-05-07T14:11:14.922" v="2618" actId="20577"/>
          <ac:spMkLst>
            <pc:docMk/>
            <pc:sldMk cId="4138306839" sldId="427"/>
            <ac:spMk id="6" creationId="{644969B5-2EC0-443E-B978-F81B72A4FA5A}"/>
          </ac:spMkLst>
        </pc:spChg>
        <pc:spChg chg="mod">
          <ac:chgData name="Wyman, Hilary" userId="f3bca22b-3a42-4d89-8a24-ce254d13f28a" providerId="ADAL" clId="{692CF3DA-0076-4EBA-9513-9A287FF8DDE0}" dt="2021-05-07T14:13:25.280" v="2638" actId="20577"/>
          <ac:spMkLst>
            <pc:docMk/>
            <pc:sldMk cId="4138306839" sldId="427"/>
            <ac:spMk id="8" creationId="{6379F314-C0E9-44EB-BE19-C2C49DA81505}"/>
          </ac:spMkLst>
        </pc:spChg>
        <pc:picChg chg="add mod">
          <ac:chgData name="Wyman, Hilary" userId="f3bca22b-3a42-4d89-8a24-ce254d13f28a" providerId="ADAL" clId="{692CF3DA-0076-4EBA-9513-9A287FF8DDE0}" dt="2021-05-07T14:11:28.781" v="2621" actId="14100"/>
          <ac:picMkLst>
            <pc:docMk/>
            <pc:sldMk cId="4138306839" sldId="427"/>
            <ac:picMk id="5" creationId="{4CD46537-01AB-4899-97E5-1BD2B9820BB3}"/>
          </ac:picMkLst>
        </pc:picChg>
        <pc:picChg chg="del">
          <ac:chgData name="Wyman, Hilary" userId="f3bca22b-3a42-4d89-8a24-ce254d13f28a" providerId="ADAL" clId="{692CF3DA-0076-4EBA-9513-9A287FF8DDE0}" dt="2021-05-07T14:11:17.484" v="2619" actId="478"/>
          <ac:picMkLst>
            <pc:docMk/>
            <pc:sldMk cId="4138306839" sldId="427"/>
            <ac:picMk id="7" creationId="{0E4B9C54-6F42-44C2-8B29-DB94491903E7}"/>
          </ac:picMkLst>
        </pc:picChg>
      </pc:sldChg>
      <pc:sldChg chg="addSp delSp modSp add mod">
        <pc:chgData name="Wyman, Hilary" userId="f3bca22b-3a42-4d89-8a24-ce254d13f28a" providerId="ADAL" clId="{692CF3DA-0076-4EBA-9513-9A287FF8DDE0}" dt="2021-05-07T14:17:12.138" v="2693" actId="6549"/>
        <pc:sldMkLst>
          <pc:docMk/>
          <pc:sldMk cId="3524281261" sldId="428"/>
        </pc:sldMkLst>
        <pc:spChg chg="add del mod">
          <ac:chgData name="Wyman, Hilary" userId="f3bca22b-3a42-4d89-8a24-ce254d13f28a" providerId="ADAL" clId="{692CF3DA-0076-4EBA-9513-9A287FF8DDE0}" dt="2021-05-07T14:14:31.576" v="2657" actId="478"/>
          <ac:spMkLst>
            <pc:docMk/>
            <pc:sldMk cId="3524281261" sldId="428"/>
            <ac:spMk id="2" creationId="{AF0D1134-C459-470D-92FE-B74C0AADB7BF}"/>
          </ac:spMkLst>
        </pc:spChg>
        <pc:spChg chg="mod">
          <ac:chgData name="Wyman, Hilary" userId="f3bca22b-3a42-4d89-8a24-ce254d13f28a" providerId="ADAL" clId="{692CF3DA-0076-4EBA-9513-9A287FF8DDE0}" dt="2021-05-07T14:14:08.076" v="2655" actId="20577"/>
          <ac:spMkLst>
            <pc:docMk/>
            <pc:sldMk cId="3524281261" sldId="428"/>
            <ac:spMk id="6" creationId="{644969B5-2EC0-443E-B978-F81B72A4FA5A}"/>
          </ac:spMkLst>
        </pc:spChg>
        <pc:spChg chg="del">
          <ac:chgData name="Wyman, Hilary" userId="f3bca22b-3a42-4d89-8a24-ce254d13f28a" providerId="ADAL" clId="{692CF3DA-0076-4EBA-9513-9A287FF8DDE0}" dt="2021-05-07T14:14:12.045" v="2656" actId="478"/>
          <ac:spMkLst>
            <pc:docMk/>
            <pc:sldMk cId="3524281261" sldId="428"/>
            <ac:spMk id="8" creationId="{6379F314-C0E9-44EB-BE19-C2C49DA81505}"/>
          </ac:spMkLst>
        </pc:spChg>
        <pc:spChg chg="add mod">
          <ac:chgData name="Wyman, Hilary" userId="f3bca22b-3a42-4d89-8a24-ce254d13f28a" providerId="ADAL" clId="{692CF3DA-0076-4EBA-9513-9A287FF8DDE0}" dt="2021-05-07T14:17:12.138" v="2693" actId="6549"/>
          <ac:spMkLst>
            <pc:docMk/>
            <pc:sldMk cId="3524281261" sldId="428"/>
            <ac:spMk id="9" creationId="{7E73E181-8B8C-4693-A3EA-176F20028CF6}"/>
          </ac:spMkLst>
        </pc:spChg>
        <pc:picChg chg="del">
          <ac:chgData name="Wyman, Hilary" userId="f3bca22b-3a42-4d89-8a24-ce254d13f28a" providerId="ADAL" clId="{692CF3DA-0076-4EBA-9513-9A287FF8DDE0}" dt="2021-05-07T14:14:12.045" v="2656" actId="478"/>
          <ac:picMkLst>
            <pc:docMk/>
            <pc:sldMk cId="3524281261" sldId="428"/>
            <ac:picMk id="5" creationId="{4CD46537-01AB-4899-97E5-1BD2B9820BB3}"/>
          </ac:picMkLst>
        </pc:picChg>
        <pc:picChg chg="add mod">
          <ac:chgData name="Wyman, Hilary" userId="f3bca22b-3a42-4d89-8a24-ce254d13f28a" providerId="ADAL" clId="{692CF3DA-0076-4EBA-9513-9A287FF8DDE0}" dt="2021-05-07T14:14:53.279" v="2661" actId="1076"/>
          <ac:picMkLst>
            <pc:docMk/>
            <pc:sldMk cId="3524281261" sldId="428"/>
            <ac:picMk id="7" creationId="{A2E7D144-8D63-4C16-8C99-82A682589A54}"/>
          </ac:picMkLst>
        </pc:picChg>
      </pc:sldChg>
      <pc:sldChg chg="addSp delSp modSp add mod">
        <pc:chgData name="Wyman, Hilary" userId="f3bca22b-3a42-4d89-8a24-ce254d13f28a" providerId="ADAL" clId="{692CF3DA-0076-4EBA-9513-9A287FF8DDE0}" dt="2021-05-07T14:26:59.275" v="2854" actId="1076"/>
        <pc:sldMkLst>
          <pc:docMk/>
          <pc:sldMk cId="2395520449" sldId="429"/>
        </pc:sldMkLst>
        <pc:spChg chg="mod">
          <ac:chgData name="Wyman, Hilary" userId="f3bca22b-3a42-4d89-8a24-ce254d13f28a" providerId="ADAL" clId="{692CF3DA-0076-4EBA-9513-9A287FF8DDE0}" dt="2021-05-07T14:23:14.542" v="2750" actId="20577"/>
          <ac:spMkLst>
            <pc:docMk/>
            <pc:sldMk cId="2395520449" sldId="429"/>
            <ac:spMk id="6" creationId="{644969B5-2EC0-443E-B978-F81B72A4FA5A}"/>
          </ac:spMkLst>
        </pc:spChg>
        <pc:spChg chg="mod">
          <ac:chgData name="Wyman, Hilary" userId="f3bca22b-3a42-4d89-8a24-ce254d13f28a" providerId="ADAL" clId="{692CF3DA-0076-4EBA-9513-9A287FF8DDE0}" dt="2021-05-07T14:24:55.666" v="2810" actId="14100"/>
          <ac:spMkLst>
            <pc:docMk/>
            <pc:sldMk cId="2395520449" sldId="429"/>
            <ac:spMk id="9" creationId="{290C65B6-4642-427E-8428-A676E3845961}"/>
          </ac:spMkLst>
        </pc:spChg>
        <pc:spChg chg="add mod">
          <ac:chgData name="Wyman, Hilary" userId="f3bca22b-3a42-4d89-8a24-ce254d13f28a" providerId="ADAL" clId="{692CF3DA-0076-4EBA-9513-9A287FF8DDE0}" dt="2021-05-07T14:26:34.493" v="2851" actId="20577"/>
          <ac:spMkLst>
            <pc:docMk/>
            <pc:sldMk cId="2395520449" sldId="429"/>
            <ac:spMk id="11" creationId="{7B472132-FAC6-4A99-98BA-D63540331704}"/>
          </ac:spMkLst>
        </pc:spChg>
        <pc:spChg chg="add mod">
          <ac:chgData name="Wyman, Hilary" userId="f3bca22b-3a42-4d89-8a24-ce254d13f28a" providerId="ADAL" clId="{692CF3DA-0076-4EBA-9513-9A287FF8DDE0}" dt="2021-05-07T14:26:59.275" v="2854" actId="1076"/>
          <ac:spMkLst>
            <pc:docMk/>
            <pc:sldMk cId="2395520449" sldId="429"/>
            <ac:spMk id="12" creationId="{A6D8F963-3962-48F8-953A-D37E813A6CD9}"/>
          </ac:spMkLst>
        </pc:spChg>
        <pc:spChg chg="add mod">
          <ac:chgData name="Wyman, Hilary" userId="f3bca22b-3a42-4d89-8a24-ce254d13f28a" providerId="ADAL" clId="{692CF3DA-0076-4EBA-9513-9A287FF8DDE0}" dt="2021-05-07T14:26:27.790" v="2849" actId="1036"/>
          <ac:spMkLst>
            <pc:docMk/>
            <pc:sldMk cId="2395520449" sldId="429"/>
            <ac:spMk id="13" creationId="{41A77568-6395-423C-B34A-8D33F5795ECD}"/>
          </ac:spMkLst>
        </pc:spChg>
        <pc:spChg chg="add mod">
          <ac:chgData name="Wyman, Hilary" userId="f3bca22b-3a42-4d89-8a24-ce254d13f28a" providerId="ADAL" clId="{692CF3DA-0076-4EBA-9513-9A287FF8DDE0}" dt="2021-05-07T14:26:27.790" v="2849" actId="1036"/>
          <ac:spMkLst>
            <pc:docMk/>
            <pc:sldMk cId="2395520449" sldId="429"/>
            <ac:spMk id="14" creationId="{BD26D959-A3C5-4A29-A883-BE98F2B563DE}"/>
          </ac:spMkLst>
        </pc:spChg>
        <pc:spChg chg="add mod">
          <ac:chgData name="Wyman, Hilary" userId="f3bca22b-3a42-4d89-8a24-ce254d13f28a" providerId="ADAL" clId="{692CF3DA-0076-4EBA-9513-9A287FF8DDE0}" dt="2021-05-07T14:26:43.134" v="2852" actId="14100"/>
          <ac:spMkLst>
            <pc:docMk/>
            <pc:sldMk cId="2395520449" sldId="429"/>
            <ac:spMk id="15" creationId="{8DC0D970-A464-4933-BB7E-1F39540AB5A5}"/>
          </ac:spMkLst>
        </pc:spChg>
        <pc:spChg chg="add mod">
          <ac:chgData name="Wyman, Hilary" userId="f3bca22b-3a42-4d89-8a24-ce254d13f28a" providerId="ADAL" clId="{692CF3DA-0076-4EBA-9513-9A287FF8DDE0}" dt="2021-05-07T14:26:27.790" v="2849" actId="1036"/>
          <ac:spMkLst>
            <pc:docMk/>
            <pc:sldMk cId="2395520449" sldId="429"/>
            <ac:spMk id="16" creationId="{767529C1-0F67-4ADD-B2D2-59590826D91E}"/>
          </ac:spMkLst>
        </pc:spChg>
        <pc:spChg chg="del">
          <ac:chgData name="Wyman, Hilary" userId="f3bca22b-3a42-4d89-8a24-ce254d13f28a" providerId="ADAL" clId="{692CF3DA-0076-4EBA-9513-9A287FF8DDE0}" dt="2021-05-07T14:23:46.792" v="2751" actId="478"/>
          <ac:spMkLst>
            <pc:docMk/>
            <pc:sldMk cId="2395520449" sldId="429"/>
            <ac:spMk id="22" creationId="{E32E9236-1E63-487A-99EA-398718BA42B3}"/>
          </ac:spMkLst>
        </pc:spChg>
        <pc:spChg chg="del">
          <ac:chgData name="Wyman, Hilary" userId="f3bca22b-3a42-4d89-8a24-ce254d13f28a" providerId="ADAL" clId="{692CF3DA-0076-4EBA-9513-9A287FF8DDE0}" dt="2021-05-07T14:23:46.792" v="2751" actId="478"/>
          <ac:spMkLst>
            <pc:docMk/>
            <pc:sldMk cId="2395520449" sldId="429"/>
            <ac:spMk id="23" creationId="{EF13FE0A-F3BF-448D-8782-40F9D594533B}"/>
          </ac:spMkLst>
        </pc:spChg>
        <pc:spChg chg="del">
          <ac:chgData name="Wyman, Hilary" userId="f3bca22b-3a42-4d89-8a24-ce254d13f28a" providerId="ADAL" clId="{692CF3DA-0076-4EBA-9513-9A287FF8DDE0}" dt="2021-05-07T14:23:46.792" v="2751" actId="478"/>
          <ac:spMkLst>
            <pc:docMk/>
            <pc:sldMk cId="2395520449" sldId="429"/>
            <ac:spMk id="24" creationId="{E6107469-1702-44A0-B16B-8C1074AB4662}"/>
          </ac:spMkLst>
        </pc:spChg>
        <pc:spChg chg="del">
          <ac:chgData name="Wyman, Hilary" userId="f3bca22b-3a42-4d89-8a24-ce254d13f28a" providerId="ADAL" clId="{692CF3DA-0076-4EBA-9513-9A287FF8DDE0}" dt="2021-05-07T14:23:46.792" v="2751" actId="478"/>
          <ac:spMkLst>
            <pc:docMk/>
            <pc:sldMk cId="2395520449" sldId="429"/>
            <ac:spMk id="25" creationId="{9DDE7908-21F8-4E8E-9988-131C37100E16}"/>
          </ac:spMkLst>
        </pc:spChg>
        <pc:spChg chg="del">
          <ac:chgData name="Wyman, Hilary" userId="f3bca22b-3a42-4d89-8a24-ce254d13f28a" providerId="ADAL" clId="{692CF3DA-0076-4EBA-9513-9A287FF8DDE0}" dt="2021-05-07T14:23:46.792" v="2751" actId="478"/>
          <ac:spMkLst>
            <pc:docMk/>
            <pc:sldMk cId="2395520449" sldId="429"/>
            <ac:spMk id="26" creationId="{565B2C25-691F-4DC8-81FD-A71A3599AB51}"/>
          </ac:spMkLst>
        </pc:spChg>
        <pc:spChg chg="del">
          <ac:chgData name="Wyman, Hilary" userId="f3bca22b-3a42-4d89-8a24-ce254d13f28a" providerId="ADAL" clId="{692CF3DA-0076-4EBA-9513-9A287FF8DDE0}" dt="2021-05-07T14:23:46.792" v="2751" actId="478"/>
          <ac:spMkLst>
            <pc:docMk/>
            <pc:sldMk cId="2395520449" sldId="429"/>
            <ac:spMk id="27" creationId="{8A04192B-D884-4F65-9CC7-CDC024DCB8E6}"/>
          </ac:spMkLst>
        </pc:spChg>
        <pc:spChg chg="del">
          <ac:chgData name="Wyman, Hilary" userId="f3bca22b-3a42-4d89-8a24-ce254d13f28a" providerId="ADAL" clId="{692CF3DA-0076-4EBA-9513-9A287FF8DDE0}" dt="2021-05-07T14:23:46.792" v="2751" actId="478"/>
          <ac:spMkLst>
            <pc:docMk/>
            <pc:sldMk cId="2395520449" sldId="429"/>
            <ac:spMk id="28" creationId="{BF72D9E1-799C-4ED8-9E28-EA5B3DF6C147}"/>
          </ac:spMkLst>
        </pc:spChg>
      </pc:sldChg>
      <pc:sldChg chg="modSp add mod">
        <pc:chgData name="Wyman, Hilary" userId="f3bca22b-3a42-4d89-8a24-ce254d13f28a" providerId="ADAL" clId="{692CF3DA-0076-4EBA-9513-9A287FF8DDE0}" dt="2021-05-07T14:36:57.630" v="3038" actId="1076"/>
        <pc:sldMkLst>
          <pc:docMk/>
          <pc:sldMk cId="432615117" sldId="430"/>
        </pc:sldMkLst>
        <pc:spChg chg="mod">
          <ac:chgData name="Wyman, Hilary" userId="f3bca22b-3a42-4d89-8a24-ce254d13f28a" providerId="ADAL" clId="{692CF3DA-0076-4EBA-9513-9A287FF8DDE0}" dt="2021-05-07T14:36:37.599" v="3020" actId="1036"/>
          <ac:spMkLst>
            <pc:docMk/>
            <pc:sldMk cId="432615117" sldId="430"/>
            <ac:spMk id="4" creationId="{5D066F24-D21B-4695-BA19-34E46D78FDB7}"/>
          </ac:spMkLst>
        </pc:spChg>
        <pc:spChg chg="mod">
          <ac:chgData name="Wyman, Hilary" userId="f3bca22b-3a42-4d89-8a24-ce254d13f28a" providerId="ADAL" clId="{692CF3DA-0076-4EBA-9513-9A287FF8DDE0}" dt="2021-05-07T14:33:41.538" v="2987" actId="20577"/>
          <ac:spMkLst>
            <pc:docMk/>
            <pc:sldMk cId="432615117" sldId="430"/>
            <ac:spMk id="5" creationId="{EEEEF42D-0784-4EA8-99E8-AA14F7B45D9C}"/>
          </ac:spMkLst>
        </pc:spChg>
        <pc:spChg chg="mod">
          <ac:chgData name="Wyman, Hilary" userId="f3bca22b-3a42-4d89-8a24-ce254d13f28a" providerId="ADAL" clId="{692CF3DA-0076-4EBA-9513-9A287FF8DDE0}" dt="2021-05-07T14:36:52.212" v="3037" actId="1076"/>
          <ac:spMkLst>
            <pc:docMk/>
            <pc:sldMk cId="432615117" sldId="430"/>
            <ac:spMk id="8" creationId="{754EAD6C-39A0-4C44-9FFF-5AED54A86855}"/>
          </ac:spMkLst>
        </pc:spChg>
        <pc:picChg chg="mod">
          <ac:chgData name="Wyman, Hilary" userId="f3bca22b-3a42-4d89-8a24-ce254d13f28a" providerId="ADAL" clId="{692CF3DA-0076-4EBA-9513-9A287FF8DDE0}" dt="2021-05-07T14:36:57.630" v="3038" actId="1076"/>
          <ac:picMkLst>
            <pc:docMk/>
            <pc:sldMk cId="432615117" sldId="430"/>
            <ac:picMk id="1026" creationId="{D9F1776B-C0B9-43A2-9B11-A66D02185624}"/>
          </ac:picMkLst>
        </pc:picChg>
      </pc:sldChg>
      <pc:sldChg chg="addSp delSp modSp add mod">
        <pc:chgData name="Wyman, Hilary" userId="f3bca22b-3a42-4d89-8a24-ce254d13f28a" providerId="ADAL" clId="{692CF3DA-0076-4EBA-9513-9A287FF8DDE0}" dt="2021-05-07T15:23:07.333" v="3802" actId="1076"/>
        <pc:sldMkLst>
          <pc:docMk/>
          <pc:sldMk cId="1721751497" sldId="431"/>
        </pc:sldMkLst>
        <pc:spChg chg="add mod">
          <ac:chgData name="Wyman, Hilary" userId="f3bca22b-3a42-4d89-8a24-ce254d13f28a" providerId="ADAL" clId="{692CF3DA-0076-4EBA-9513-9A287FF8DDE0}" dt="2021-05-07T15:23:07.333" v="3802" actId="1076"/>
          <ac:spMkLst>
            <pc:docMk/>
            <pc:sldMk cId="1721751497" sldId="431"/>
            <ac:spMk id="2" creationId="{347EAE7D-15C3-4FCE-BF35-3E4F95756D02}"/>
          </ac:spMkLst>
        </pc:spChg>
        <pc:spChg chg="mod">
          <ac:chgData name="Wyman, Hilary" userId="f3bca22b-3a42-4d89-8a24-ce254d13f28a" providerId="ADAL" clId="{692CF3DA-0076-4EBA-9513-9A287FF8DDE0}" dt="2021-05-07T14:44:55.252" v="3127" actId="1036"/>
          <ac:spMkLst>
            <pc:docMk/>
            <pc:sldMk cId="1721751497" sldId="431"/>
            <ac:spMk id="4" creationId="{5D066F24-D21B-4695-BA19-34E46D78FDB7}"/>
          </ac:spMkLst>
        </pc:spChg>
        <pc:spChg chg="mod">
          <ac:chgData name="Wyman, Hilary" userId="f3bca22b-3a42-4d89-8a24-ce254d13f28a" providerId="ADAL" clId="{692CF3DA-0076-4EBA-9513-9A287FF8DDE0}" dt="2021-05-07T14:37:34.490" v="3060" actId="20577"/>
          <ac:spMkLst>
            <pc:docMk/>
            <pc:sldMk cId="1721751497" sldId="431"/>
            <ac:spMk id="5" creationId="{EEEEF42D-0784-4EA8-99E8-AA14F7B45D9C}"/>
          </ac:spMkLst>
        </pc:spChg>
        <pc:spChg chg="mod">
          <ac:chgData name="Wyman, Hilary" userId="f3bca22b-3a42-4d89-8a24-ce254d13f28a" providerId="ADAL" clId="{692CF3DA-0076-4EBA-9513-9A287FF8DDE0}" dt="2021-05-07T14:44:04.487" v="3105" actId="255"/>
          <ac:spMkLst>
            <pc:docMk/>
            <pc:sldMk cId="1721751497" sldId="431"/>
            <ac:spMk id="8" creationId="{754EAD6C-39A0-4C44-9FFF-5AED54A86855}"/>
          </ac:spMkLst>
        </pc:spChg>
        <pc:picChg chg="add del mod">
          <ac:chgData name="Wyman, Hilary" userId="f3bca22b-3a42-4d89-8a24-ce254d13f28a" providerId="ADAL" clId="{692CF3DA-0076-4EBA-9513-9A287FF8DDE0}" dt="2021-05-07T15:21:00.568" v="3750" actId="478"/>
          <ac:picMkLst>
            <pc:docMk/>
            <pc:sldMk cId="1721751497" sldId="431"/>
            <ac:picMk id="6" creationId="{209461C0-F2DA-445A-B512-7E831BAA522D}"/>
          </ac:picMkLst>
        </pc:picChg>
        <pc:picChg chg="del">
          <ac:chgData name="Wyman, Hilary" userId="f3bca22b-3a42-4d89-8a24-ce254d13f28a" providerId="ADAL" clId="{692CF3DA-0076-4EBA-9513-9A287FF8DDE0}" dt="2021-05-07T14:37:51.661" v="3061" actId="478"/>
          <ac:picMkLst>
            <pc:docMk/>
            <pc:sldMk cId="1721751497" sldId="431"/>
            <ac:picMk id="1026" creationId="{D9F1776B-C0B9-43A2-9B11-A66D02185624}"/>
          </ac:picMkLst>
        </pc:picChg>
      </pc:sldChg>
      <pc:sldChg chg="addSp delSp modSp add mod">
        <pc:chgData name="Wyman, Hilary" userId="f3bca22b-3a42-4d89-8a24-ce254d13f28a" providerId="ADAL" clId="{692CF3DA-0076-4EBA-9513-9A287FF8DDE0}" dt="2021-05-07T14:53:37.186" v="3312" actId="20577"/>
        <pc:sldMkLst>
          <pc:docMk/>
          <pc:sldMk cId="333443181" sldId="432"/>
        </pc:sldMkLst>
        <pc:spChg chg="mod">
          <ac:chgData name="Wyman, Hilary" userId="f3bca22b-3a42-4d89-8a24-ce254d13f28a" providerId="ADAL" clId="{692CF3DA-0076-4EBA-9513-9A287FF8DDE0}" dt="2021-05-07T14:53:37.186" v="3312" actId="20577"/>
          <ac:spMkLst>
            <pc:docMk/>
            <pc:sldMk cId="333443181" sldId="432"/>
            <ac:spMk id="4" creationId="{5D066F24-D21B-4695-BA19-34E46D78FDB7}"/>
          </ac:spMkLst>
        </pc:spChg>
        <pc:spChg chg="mod">
          <ac:chgData name="Wyman, Hilary" userId="f3bca22b-3a42-4d89-8a24-ce254d13f28a" providerId="ADAL" clId="{692CF3DA-0076-4EBA-9513-9A287FF8DDE0}" dt="2021-05-07T14:45:33.221" v="3147" actId="20577"/>
          <ac:spMkLst>
            <pc:docMk/>
            <pc:sldMk cId="333443181" sldId="432"/>
            <ac:spMk id="5" creationId="{EEEEF42D-0784-4EA8-99E8-AA14F7B45D9C}"/>
          </ac:spMkLst>
        </pc:spChg>
        <pc:spChg chg="mod">
          <ac:chgData name="Wyman, Hilary" userId="f3bca22b-3a42-4d89-8a24-ce254d13f28a" providerId="ADAL" clId="{692CF3DA-0076-4EBA-9513-9A287FF8DDE0}" dt="2021-05-07T14:52:51.327" v="3309" actId="20577"/>
          <ac:spMkLst>
            <pc:docMk/>
            <pc:sldMk cId="333443181" sldId="432"/>
            <ac:spMk id="8" creationId="{754EAD6C-39A0-4C44-9FFF-5AED54A86855}"/>
          </ac:spMkLst>
        </pc:spChg>
        <pc:picChg chg="del">
          <ac:chgData name="Wyman, Hilary" userId="f3bca22b-3a42-4d89-8a24-ce254d13f28a" providerId="ADAL" clId="{692CF3DA-0076-4EBA-9513-9A287FF8DDE0}" dt="2021-05-07T14:45:40.205" v="3148" actId="478"/>
          <ac:picMkLst>
            <pc:docMk/>
            <pc:sldMk cId="333443181" sldId="432"/>
            <ac:picMk id="6" creationId="{209461C0-F2DA-445A-B512-7E831BAA522D}"/>
          </ac:picMkLst>
        </pc:picChg>
        <pc:picChg chg="add mod">
          <ac:chgData name="Wyman, Hilary" userId="f3bca22b-3a42-4d89-8a24-ce254d13f28a" providerId="ADAL" clId="{692CF3DA-0076-4EBA-9513-9A287FF8DDE0}" dt="2021-05-07T14:52:40.374" v="3308" actId="14100"/>
          <ac:picMkLst>
            <pc:docMk/>
            <pc:sldMk cId="333443181" sldId="432"/>
            <ac:picMk id="7" creationId="{9B79BE5A-8DF7-4D70-9C07-2D5DB686A3CF}"/>
          </ac:picMkLst>
        </pc:picChg>
      </pc:sldChg>
      <pc:sldChg chg="addSp delSp modSp add mod">
        <pc:chgData name="Wyman, Hilary" userId="f3bca22b-3a42-4d89-8a24-ce254d13f28a" providerId="ADAL" clId="{692CF3DA-0076-4EBA-9513-9A287FF8DDE0}" dt="2021-05-07T15:00:36.637" v="3512" actId="1035"/>
        <pc:sldMkLst>
          <pc:docMk/>
          <pc:sldMk cId="2303857708" sldId="433"/>
        </pc:sldMkLst>
        <pc:spChg chg="mod">
          <ac:chgData name="Wyman, Hilary" userId="f3bca22b-3a42-4d89-8a24-ce254d13f28a" providerId="ADAL" clId="{692CF3DA-0076-4EBA-9513-9A287FF8DDE0}" dt="2021-05-07T15:00:36.637" v="3512" actId="1035"/>
          <ac:spMkLst>
            <pc:docMk/>
            <pc:sldMk cId="2303857708" sldId="433"/>
            <ac:spMk id="4" creationId="{5D066F24-D21B-4695-BA19-34E46D78FDB7}"/>
          </ac:spMkLst>
        </pc:spChg>
        <pc:spChg chg="mod">
          <ac:chgData name="Wyman, Hilary" userId="f3bca22b-3a42-4d89-8a24-ce254d13f28a" providerId="ADAL" clId="{692CF3DA-0076-4EBA-9513-9A287FF8DDE0}" dt="2021-05-07T14:54:46.201" v="3353" actId="20577"/>
          <ac:spMkLst>
            <pc:docMk/>
            <pc:sldMk cId="2303857708" sldId="433"/>
            <ac:spMk id="5" creationId="{EEEEF42D-0784-4EA8-99E8-AA14F7B45D9C}"/>
          </ac:spMkLst>
        </pc:spChg>
        <pc:spChg chg="mod">
          <ac:chgData name="Wyman, Hilary" userId="f3bca22b-3a42-4d89-8a24-ce254d13f28a" providerId="ADAL" clId="{692CF3DA-0076-4EBA-9513-9A287FF8DDE0}" dt="2021-05-07T14:59:19.518" v="3480" actId="1076"/>
          <ac:spMkLst>
            <pc:docMk/>
            <pc:sldMk cId="2303857708" sldId="433"/>
            <ac:spMk id="8" creationId="{754EAD6C-39A0-4C44-9FFF-5AED54A86855}"/>
          </ac:spMkLst>
        </pc:spChg>
        <pc:picChg chg="add mod">
          <ac:chgData name="Wyman, Hilary" userId="f3bca22b-3a42-4d89-8a24-ce254d13f28a" providerId="ADAL" clId="{692CF3DA-0076-4EBA-9513-9A287FF8DDE0}" dt="2021-05-07T14:59:10.574" v="3479" actId="1076"/>
          <ac:picMkLst>
            <pc:docMk/>
            <pc:sldMk cId="2303857708" sldId="433"/>
            <ac:picMk id="6" creationId="{65457EF3-2F48-4EF5-81BA-0A815109B07C}"/>
          </ac:picMkLst>
        </pc:picChg>
        <pc:picChg chg="del mod">
          <ac:chgData name="Wyman, Hilary" userId="f3bca22b-3a42-4d89-8a24-ce254d13f28a" providerId="ADAL" clId="{692CF3DA-0076-4EBA-9513-9A287FF8DDE0}" dt="2021-05-07T14:54:54.327" v="3355" actId="478"/>
          <ac:picMkLst>
            <pc:docMk/>
            <pc:sldMk cId="2303857708" sldId="433"/>
            <ac:picMk id="1026" creationId="{D9F1776B-C0B9-43A2-9B11-A66D02185624}"/>
          </ac:picMkLst>
        </pc:picChg>
      </pc:sldChg>
      <pc:sldChg chg="addSp delSp modSp add mod">
        <pc:chgData name="Wyman, Hilary" userId="f3bca22b-3a42-4d89-8a24-ce254d13f28a" providerId="ADAL" clId="{692CF3DA-0076-4EBA-9513-9A287FF8DDE0}" dt="2021-05-07T15:06:56.744" v="3568" actId="20577"/>
        <pc:sldMkLst>
          <pc:docMk/>
          <pc:sldMk cId="2340392166" sldId="434"/>
        </pc:sldMkLst>
        <pc:spChg chg="mod">
          <ac:chgData name="Wyman, Hilary" userId="f3bca22b-3a42-4d89-8a24-ce254d13f28a" providerId="ADAL" clId="{692CF3DA-0076-4EBA-9513-9A287FF8DDE0}" dt="2021-05-07T15:04:21.214" v="3549" actId="1035"/>
          <ac:spMkLst>
            <pc:docMk/>
            <pc:sldMk cId="2340392166" sldId="434"/>
            <ac:spMk id="6" creationId="{644969B5-2EC0-443E-B978-F81B72A4FA5A}"/>
          </ac:spMkLst>
        </pc:spChg>
        <pc:spChg chg="mod">
          <ac:chgData name="Wyman, Hilary" userId="f3bca22b-3a42-4d89-8a24-ce254d13f28a" providerId="ADAL" clId="{692CF3DA-0076-4EBA-9513-9A287FF8DDE0}" dt="2021-05-07T15:06:56.744" v="3568" actId="20577"/>
          <ac:spMkLst>
            <pc:docMk/>
            <pc:sldMk cId="2340392166" sldId="434"/>
            <ac:spMk id="9" creationId="{F9D3AC3F-9A79-4A72-A284-6C17A5D3B9A0}"/>
          </ac:spMkLst>
        </pc:spChg>
        <pc:picChg chg="del">
          <ac:chgData name="Wyman, Hilary" userId="f3bca22b-3a42-4d89-8a24-ce254d13f28a" providerId="ADAL" clId="{692CF3DA-0076-4EBA-9513-9A287FF8DDE0}" dt="2021-05-07T15:04:43.511" v="3550" actId="478"/>
          <ac:picMkLst>
            <pc:docMk/>
            <pc:sldMk cId="2340392166" sldId="434"/>
            <ac:picMk id="7" creationId="{C7DD7ECB-58A2-4D3D-9E92-E10554420A2D}"/>
          </ac:picMkLst>
        </pc:picChg>
        <pc:picChg chg="del">
          <ac:chgData name="Wyman, Hilary" userId="f3bca22b-3a42-4d89-8a24-ce254d13f28a" providerId="ADAL" clId="{692CF3DA-0076-4EBA-9513-9A287FF8DDE0}" dt="2021-05-07T15:04:43.511" v="3550" actId="478"/>
          <ac:picMkLst>
            <pc:docMk/>
            <pc:sldMk cId="2340392166" sldId="434"/>
            <ac:picMk id="8" creationId="{3DACD4E5-1689-4869-A49D-93BB2DDB8E1E}"/>
          </ac:picMkLst>
        </pc:picChg>
        <pc:picChg chg="add mod">
          <ac:chgData name="Wyman, Hilary" userId="f3bca22b-3a42-4d89-8a24-ce254d13f28a" providerId="ADAL" clId="{692CF3DA-0076-4EBA-9513-9A287FF8DDE0}" dt="2021-05-07T15:04:55.797" v="3553" actId="1076"/>
          <ac:picMkLst>
            <pc:docMk/>
            <pc:sldMk cId="2340392166" sldId="434"/>
            <ac:picMk id="10" creationId="{4CABD729-32D5-4251-9879-9C1B9D757FDC}"/>
          </ac:picMkLst>
        </pc:picChg>
      </pc:sldChg>
      <pc:sldChg chg="addSp delSp modSp add mod">
        <pc:chgData name="Wyman, Hilary" userId="f3bca22b-3a42-4d89-8a24-ce254d13f28a" providerId="ADAL" clId="{692CF3DA-0076-4EBA-9513-9A287FF8DDE0}" dt="2021-05-07T15:11:07.430" v="3644" actId="20577"/>
        <pc:sldMkLst>
          <pc:docMk/>
          <pc:sldMk cId="1555238998" sldId="435"/>
        </pc:sldMkLst>
        <pc:spChg chg="mod">
          <ac:chgData name="Wyman, Hilary" userId="f3bca22b-3a42-4d89-8a24-ce254d13f28a" providerId="ADAL" clId="{692CF3DA-0076-4EBA-9513-9A287FF8DDE0}" dt="2021-05-07T15:11:07.430" v="3644" actId="20577"/>
          <ac:spMkLst>
            <pc:docMk/>
            <pc:sldMk cId="1555238998" sldId="435"/>
            <ac:spMk id="4" creationId="{5D066F24-D21B-4695-BA19-34E46D78FDB7}"/>
          </ac:spMkLst>
        </pc:spChg>
        <pc:spChg chg="mod">
          <ac:chgData name="Wyman, Hilary" userId="f3bca22b-3a42-4d89-8a24-ce254d13f28a" providerId="ADAL" clId="{692CF3DA-0076-4EBA-9513-9A287FF8DDE0}" dt="2021-05-07T15:08:05.025" v="3598" actId="20577"/>
          <ac:spMkLst>
            <pc:docMk/>
            <pc:sldMk cId="1555238998" sldId="435"/>
            <ac:spMk id="5" creationId="{EEEEF42D-0784-4EA8-99E8-AA14F7B45D9C}"/>
          </ac:spMkLst>
        </pc:spChg>
        <pc:spChg chg="mod">
          <ac:chgData name="Wyman, Hilary" userId="f3bca22b-3a42-4d89-8a24-ce254d13f28a" providerId="ADAL" clId="{692CF3DA-0076-4EBA-9513-9A287FF8DDE0}" dt="2021-05-07T15:10:29.353" v="3637" actId="1035"/>
          <ac:spMkLst>
            <pc:docMk/>
            <pc:sldMk cId="1555238998" sldId="435"/>
            <ac:spMk id="8" creationId="{754EAD6C-39A0-4C44-9FFF-5AED54A86855}"/>
          </ac:spMkLst>
        </pc:spChg>
        <pc:picChg chg="del">
          <ac:chgData name="Wyman, Hilary" userId="f3bca22b-3a42-4d89-8a24-ce254d13f28a" providerId="ADAL" clId="{692CF3DA-0076-4EBA-9513-9A287FF8DDE0}" dt="2021-05-07T15:07:43.072" v="3570" actId="478"/>
          <ac:picMkLst>
            <pc:docMk/>
            <pc:sldMk cId="1555238998" sldId="435"/>
            <ac:picMk id="6" creationId="{65457EF3-2F48-4EF5-81BA-0A815109B07C}"/>
          </ac:picMkLst>
        </pc:picChg>
        <pc:picChg chg="add mod">
          <ac:chgData name="Wyman, Hilary" userId="f3bca22b-3a42-4d89-8a24-ce254d13f28a" providerId="ADAL" clId="{692CF3DA-0076-4EBA-9513-9A287FF8DDE0}" dt="2021-05-07T15:10:29.353" v="3637" actId="1035"/>
          <ac:picMkLst>
            <pc:docMk/>
            <pc:sldMk cId="1555238998" sldId="435"/>
            <ac:picMk id="7" creationId="{720E7E2B-D734-481E-9148-0BD60116A6F6}"/>
          </ac:picMkLst>
        </pc:picChg>
      </pc:sldChg>
      <pc:sldChg chg="add del">
        <pc:chgData name="Wyman, Hilary" userId="f3bca22b-3a42-4d89-8a24-ce254d13f28a" providerId="ADAL" clId="{692CF3DA-0076-4EBA-9513-9A287FF8DDE0}" dt="2021-05-07T15:03:39.393" v="3515" actId="2696"/>
        <pc:sldMkLst>
          <pc:docMk/>
          <pc:sldMk cId="1885589478" sldId="435"/>
        </pc:sldMkLst>
      </pc:sldChg>
      <pc:sldChg chg="addSp delSp modSp add mod">
        <pc:chgData name="Wyman, Hilary" userId="f3bca22b-3a42-4d89-8a24-ce254d13f28a" providerId="ADAL" clId="{692CF3DA-0076-4EBA-9513-9A287FF8DDE0}" dt="2021-05-07T15:15:25.820" v="3749" actId="1035"/>
        <pc:sldMkLst>
          <pc:docMk/>
          <pc:sldMk cId="3681129296" sldId="436"/>
        </pc:sldMkLst>
        <pc:spChg chg="add del mod">
          <ac:chgData name="Wyman, Hilary" userId="f3bca22b-3a42-4d89-8a24-ce254d13f28a" providerId="ADAL" clId="{692CF3DA-0076-4EBA-9513-9A287FF8DDE0}" dt="2021-05-07T15:11:52.836" v="3696" actId="478"/>
          <ac:spMkLst>
            <pc:docMk/>
            <pc:sldMk cId="3681129296" sldId="436"/>
            <ac:spMk id="2" creationId="{38F06CA0-5E73-411E-96EF-EA42B6CB8CB3}"/>
          </ac:spMkLst>
        </pc:spChg>
        <pc:spChg chg="del">
          <ac:chgData name="Wyman, Hilary" userId="f3bca22b-3a42-4d89-8a24-ce254d13f28a" providerId="ADAL" clId="{692CF3DA-0076-4EBA-9513-9A287FF8DDE0}" dt="2021-05-07T15:11:50.180" v="3695" actId="478"/>
          <ac:spMkLst>
            <pc:docMk/>
            <pc:sldMk cId="3681129296" sldId="436"/>
            <ac:spMk id="4" creationId="{5D066F24-D21B-4695-BA19-34E46D78FDB7}"/>
          </ac:spMkLst>
        </pc:spChg>
        <pc:spChg chg="mod">
          <ac:chgData name="Wyman, Hilary" userId="f3bca22b-3a42-4d89-8a24-ce254d13f28a" providerId="ADAL" clId="{692CF3DA-0076-4EBA-9513-9A287FF8DDE0}" dt="2021-05-07T15:11:45.180" v="3693" actId="20577"/>
          <ac:spMkLst>
            <pc:docMk/>
            <pc:sldMk cId="3681129296" sldId="436"/>
            <ac:spMk id="5" creationId="{EEEEF42D-0784-4EA8-99E8-AA14F7B45D9C}"/>
          </ac:spMkLst>
        </pc:spChg>
        <pc:spChg chg="add del mod">
          <ac:chgData name="Wyman, Hilary" userId="f3bca22b-3a42-4d89-8a24-ce254d13f28a" providerId="ADAL" clId="{692CF3DA-0076-4EBA-9513-9A287FF8DDE0}" dt="2021-05-07T15:11:50.180" v="3695" actId="478"/>
          <ac:spMkLst>
            <pc:docMk/>
            <pc:sldMk cId="3681129296" sldId="436"/>
            <ac:spMk id="6" creationId="{1A561642-2EBE-4E5D-B0E8-4DE884D27EA1}"/>
          </ac:spMkLst>
        </pc:spChg>
        <pc:spChg chg="del">
          <ac:chgData name="Wyman, Hilary" userId="f3bca22b-3a42-4d89-8a24-ce254d13f28a" providerId="ADAL" clId="{692CF3DA-0076-4EBA-9513-9A287FF8DDE0}" dt="2021-05-07T15:11:54.854" v="3697" actId="478"/>
          <ac:spMkLst>
            <pc:docMk/>
            <pc:sldMk cId="3681129296" sldId="436"/>
            <ac:spMk id="8" creationId="{754EAD6C-39A0-4C44-9FFF-5AED54A86855}"/>
          </ac:spMkLst>
        </pc:spChg>
        <pc:spChg chg="add mod">
          <ac:chgData name="Wyman, Hilary" userId="f3bca22b-3a42-4d89-8a24-ce254d13f28a" providerId="ADAL" clId="{692CF3DA-0076-4EBA-9513-9A287FF8DDE0}" dt="2021-05-07T15:15:25.820" v="3749" actId="1035"/>
          <ac:spMkLst>
            <pc:docMk/>
            <pc:sldMk cId="3681129296" sldId="436"/>
            <ac:spMk id="10" creationId="{0CB8A614-BE16-4452-A7DB-662D233818F4}"/>
          </ac:spMkLst>
        </pc:spChg>
        <pc:picChg chg="del">
          <ac:chgData name="Wyman, Hilary" userId="f3bca22b-3a42-4d89-8a24-ce254d13f28a" providerId="ADAL" clId="{692CF3DA-0076-4EBA-9513-9A287FF8DDE0}" dt="2021-05-07T15:11:54.854" v="3697" actId="478"/>
          <ac:picMkLst>
            <pc:docMk/>
            <pc:sldMk cId="3681129296" sldId="436"/>
            <ac:picMk id="7" creationId="{720E7E2B-D734-481E-9148-0BD60116A6F6}"/>
          </ac:picMkLst>
        </pc:picChg>
        <pc:picChg chg="add del mod">
          <ac:chgData name="Wyman, Hilary" userId="f3bca22b-3a42-4d89-8a24-ce254d13f28a" providerId="ADAL" clId="{692CF3DA-0076-4EBA-9513-9A287FF8DDE0}" dt="2021-05-07T15:11:50.180" v="3695" actId="478"/>
          <ac:picMkLst>
            <pc:docMk/>
            <pc:sldMk cId="3681129296" sldId="436"/>
            <ac:picMk id="9" creationId="{0EE40C89-E856-4611-BC78-368792389590}"/>
          </ac:picMkLst>
        </pc:picChg>
      </pc:sldChg>
      <pc:sldMasterChg chg="delSldLayout">
        <pc:chgData name="Wyman, Hilary" userId="f3bca22b-3a42-4d89-8a24-ce254d13f28a" providerId="ADAL" clId="{692CF3DA-0076-4EBA-9513-9A287FF8DDE0}" dt="2021-05-07T13:23:31.049" v="1860" actId="47"/>
        <pc:sldMasterMkLst>
          <pc:docMk/>
          <pc:sldMasterMk cId="472599195" sldId="2147483684"/>
        </pc:sldMasterMkLst>
        <pc:sldLayoutChg chg="del">
          <pc:chgData name="Wyman, Hilary" userId="f3bca22b-3a42-4d89-8a24-ce254d13f28a" providerId="ADAL" clId="{692CF3DA-0076-4EBA-9513-9A287FF8DDE0}" dt="2021-05-07T13:23:31.049" v="1860" actId="47"/>
          <pc:sldLayoutMkLst>
            <pc:docMk/>
            <pc:sldMasterMk cId="472599195" sldId="2147483684"/>
            <pc:sldLayoutMk cId="1153110816" sldId="214748374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5/10/2021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1456740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12611193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5/10/2021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4"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6.xml"/><Relationship Id="rId5" Type="http://schemas.openxmlformats.org/officeDocument/2006/relationships/image" Target="../media/image45.jpeg"/><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5:</a:t>
            </a:r>
          </a:p>
          <a:p>
            <a:r>
              <a:rPr lang="en-US" sz="2800" dirty="0">
                <a:latin typeface="+mj-lt"/>
                <a:cs typeface="Calibri"/>
              </a:rPr>
              <a:t>Theoretical perspectives of adult </a:t>
            </a:r>
            <a:r>
              <a:rPr lang="en-US" sz="2800" dirty="0" err="1">
                <a:latin typeface="+mj-lt"/>
                <a:cs typeface="Calibri"/>
              </a:rPr>
              <a:t>behaviour</a:t>
            </a:r>
            <a:endParaRPr lang="en-GB" sz="2800" dirty="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8905" y="4120738"/>
            <a:ext cx="5761315" cy="400110"/>
          </a:xfrm>
          <a:prstGeom prst="rect">
            <a:avLst/>
          </a:prstGeom>
          <a:noFill/>
        </p:spPr>
        <p:txBody>
          <a:bodyPr wrap="square" rtlCol="0">
            <a:spAutoFit/>
          </a:bodyPr>
          <a:lstStyle/>
          <a:p>
            <a:r>
              <a:rPr lang="en-GB" sz="2000" dirty="0">
                <a:solidFill>
                  <a:schemeClr val="bg1"/>
                </a:solidFill>
              </a:rPr>
              <a:t>2.5.1  Factors that affect the behaviour of adults</a:t>
            </a: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595751" cy="523220"/>
          </a:xfrm>
          <a:prstGeom prst="rect">
            <a:avLst/>
          </a:prstGeom>
        </p:spPr>
        <p:txBody>
          <a:bodyPr wrap="square">
            <a:spAutoFit/>
          </a:bodyPr>
          <a:lstStyle/>
          <a:p>
            <a:r>
              <a:rPr lang="en-US" sz="2800" dirty="0">
                <a:ln w="0"/>
                <a:solidFill>
                  <a:schemeClr val="bg2"/>
                </a:solidFill>
              </a:rPr>
              <a:t>Intellectual development in middle adulthood (40-65 years)</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342" y="3871146"/>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98342" y="1712704"/>
            <a:ext cx="2041796" cy="136034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F9D3AC3F-9A79-4A72-A284-6C17A5D3B9A0}"/>
              </a:ext>
            </a:extLst>
          </p:cNvPr>
          <p:cNvSpPr>
            <a:spLocks noGrp="1"/>
          </p:cNvSpPr>
          <p:nvPr>
            <p:ph idx="1"/>
          </p:nvPr>
        </p:nvSpPr>
        <p:spPr>
          <a:xfrm>
            <a:off x="3220228" y="1712704"/>
            <a:ext cx="8037581" cy="3844948"/>
          </a:xfrm>
        </p:spPr>
        <p:txBody>
          <a:bodyPr>
            <a:noAutofit/>
          </a:bodyPr>
          <a:lstStyle/>
          <a:p>
            <a:pPr marL="0" indent="0">
              <a:lnSpc>
                <a:spcPct val="100000"/>
              </a:lnSpc>
              <a:spcBef>
                <a:spcPts val="0"/>
              </a:spcBef>
              <a:spcAft>
                <a:spcPts val="0"/>
              </a:spcAft>
              <a:buNone/>
            </a:pPr>
            <a:r>
              <a:rPr lang="en-GB" sz="2400" dirty="0">
                <a:solidFill>
                  <a:schemeClr val="accent4">
                    <a:lumMod val="50000"/>
                  </a:schemeClr>
                </a:solidFill>
                <a:latin typeface="+mj-lt"/>
              </a:rPr>
              <a:t>An individual is still at the peak of their intellectual ability.</a:t>
            </a:r>
          </a:p>
          <a:p>
            <a:pPr marL="0" indent="0">
              <a:lnSpc>
                <a:spcPct val="100000"/>
              </a:lnSpc>
              <a:spcBef>
                <a:spcPts val="0"/>
              </a:spcBef>
              <a:spcAft>
                <a:spcPts val="0"/>
              </a:spcAft>
              <a:buNone/>
            </a:pPr>
            <a:endParaRPr lang="en-GB" sz="2400" dirty="0">
              <a:solidFill>
                <a:schemeClr val="accent4">
                  <a:lumMod val="50000"/>
                </a:schemeClr>
              </a:solidFill>
              <a:latin typeface="+mj-lt"/>
            </a:endParaRPr>
          </a:p>
          <a:p>
            <a:pPr marL="0" indent="0">
              <a:lnSpc>
                <a:spcPct val="100000"/>
              </a:lnSpc>
              <a:spcBef>
                <a:spcPts val="0"/>
              </a:spcBef>
              <a:spcAft>
                <a:spcPts val="0"/>
              </a:spcAft>
              <a:buNone/>
            </a:pPr>
            <a:r>
              <a:rPr lang="en-GB" sz="2400" dirty="0">
                <a:solidFill>
                  <a:schemeClr val="accent4">
                    <a:lumMod val="50000"/>
                  </a:schemeClr>
                </a:solidFill>
                <a:latin typeface="+mj-lt"/>
              </a:rPr>
              <a:t>Many adults return to education and study due to a desire to take a new direction in life or through the need to get new qualifications/re-train. This provides new opportunities for learning.</a:t>
            </a:r>
          </a:p>
          <a:p>
            <a:pPr marL="0" indent="0">
              <a:lnSpc>
                <a:spcPct val="100000"/>
              </a:lnSpc>
              <a:spcBef>
                <a:spcPts val="0"/>
              </a:spcBef>
              <a:spcAft>
                <a:spcPts val="0"/>
              </a:spcAft>
              <a:buNone/>
            </a:pPr>
            <a:endParaRPr lang="en-GB" sz="2400" dirty="0">
              <a:solidFill>
                <a:schemeClr val="accent4">
                  <a:lumMod val="50000"/>
                </a:schemeClr>
              </a:solidFill>
              <a:latin typeface="+mj-lt"/>
            </a:endParaRPr>
          </a:p>
          <a:p>
            <a:pPr marL="0" indent="0">
              <a:lnSpc>
                <a:spcPct val="100000"/>
              </a:lnSpc>
              <a:spcBef>
                <a:spcPts val="0"/>
              </a:spcBef>
              <a:spcAft>
                <a:spcPts val="0"/>
              </a:spcAft>
              <a:buNone/>
            </a:pPr>
            <a:r>
              <a:rPr lang="en-GB" sz="2400" dirty="0">
                <a:solidFill>
                  <a:schemeClr val="accent4">
                    <a:lumMod val="50000"/>
                  </a:schemeClr>
                </a:solidFill>
                <a:latin typeface="+mj-lt"/>
              </a:rPr>
              <a:t>Memory is still generally good, although it becomes slower, making it more difficult to store and recall information.</a:t>
            </a:r>
          </a:p>
        </p:txBody>
      </p:sp>
    </p:spTree>
    <p:extLst>
      <p:ext uri="{BB962C8B-B14F-4D97-AF65-F5344CB8AC3E}">
        <p14:creationId xmlns:p14="http://schemas.microsoft.com/office/powerpoint/2010/main" val="1959820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993D261-106E-4AB2-AD02-0E3F286D83C7}"/>
              </a:ext>
            </a:extLst>
          </p:cNvPr>
          <p:cNvSpPr>
            <a:spLocks noGrp="1"/>
          </p:cNvSpPr>
          <p:nvPr>
            <p:ph idx="1"/>
          </p:nvPr>
        </p:nvSpPr>
        <p:spPr>
          <a:xfrm>
            <a:off x="2640140" y="1413164"/>
            <a:ext cx="9320181" cy="5269984"/>
          </a:xfrm>
        </p:spPr>
        <p:txBody>
          <a:bodyPr>
            <a:noAutofit/>
          </a:bodyPr>
          <a:lstStyle/>
          <a:p>
            <a:pPr marL="0" indent="0">
              <a:buNone/>
            </a:pPr>
            <a:r>
              <a:rPr lang="en-GB" sz="1800" dirty="0">
                <a:solidFill>
                  <a:schemeClr val="accent4">
                    <a:lumMod val="50000"/>
                  </a:schemeClr>
                </a:solidFill>
                <a:latin typeface="+mj-lt"/>
              </a:rPr>
              <a:t>Changing levels of hormones cause changing feelings and emotions. This leads many people to review their lives.</a:t>
            </a:r>
          </a:p>
          <a:p>
            <a:pPr marL="0" indent="0">
              <a:buNone/>
            </a:pPr>
            <a:r>
              <a:rPr lang="en-GB" sz="1800" dirty="0">
                <a:solidFill>
                  <a:schemeClr val="accent4">
                    <a:lumMod val="50000"/>
                  </a:schemeClr>
                </a:solidFill>
                <a:latin typeface="+mj-lt"/>
              </a:rPr>
              <a:t>There may be realisation that an individual is no longer young and they may have a growing awareness of their own mortality.</a:t>
            </a:r>
          </a:p>
          <a:p>
            <a:pPr marL="0" indent="0">
              <a:buNone/>
            </a:pPr>
            <a:r>
              <a:rPr lang="en-GB" sz="1800" dirty="0">
                <a:solidFill>
                  <a:schemeClr val="accent4">
                    <a:lumMod val="50000"/>
                  </a:schemeClr>
                </a:solidFill>
                <a:latin typeface="+mj-lt"/>
              </a:rPr>
              <a:t>Some try to recapture their youth through behaving in ways similar to those in early adulthood. They may dress younger and go out more. They may also try new things. </a:t>
            </a:r>
          </a:p>
          <a:p>
            <a:pPr marL="0" indent="0">
              <a:buNone/>
            </a:pPr>
            <a:r>
              <a:rPr lang="en-GB" sz="1800" dirty="0">
                <a:solidFill>
                  <a:schemeClr val="accent4">
                    <a:lumMod val="50000"/>
                  </a:schemeClr>
                </a:solidFill>
                <a:latin typeface="+mj-lt"/>
              </a:rPr>
              <a:t>This behaviour is often referred to as a ‘mid-life crisis’ – a dramatic period of self-doubt caused by the passing of youth and the move into later adulthood.</a:t>
            </a:r>
          </a:p>
          <a:p>
            <a:pPr marL="0" indent="0">
              <a:buNone/>
            </a:pPr>
            <a:r>
              <a:rPr lang="en-GB" sz="1800" dirty="0">
                <a:solidFill>
                  <a:schemeClr val="accent4">
                    <a:lumMod val="50000"/>
                  </a:schemeClr>
                </a:solidFill>
                <a:latin typeface="+mj-lt"/>
              </a:rPr>
              <a:t>Some parents may have may feelings of grief and loneliness when their children leave home for the first time, (to live on their own or to attend a college or university, for example) which is referred to as ‘empty nest syndrome’, whereas others may feel that they have regained their independence.</a:t>
            </a:r>
          </a:p>
          <a:p>
            <a:pPr marL="0" indent="0">
              <a:buNone/>
            </a:pPr>
            <a:r>
              <a:rPr lang="en-GB" sz="1800" dirty="0">
                <a:solidFill>
                  <a:schemeClr val="accent4">
                    <a:lumMod val="50000"/>
                  </a:schemeClr>
                </a:solidFill>
                <a:latin typeface="+mj-lt"/>
              </a:rPr>
              <a:t>Many individuals have grandchildren and experience love and pleasure from spending time with them.</a:t>
            </a:r>
          </a:p>
          <a:p>
            <a:pPr marL="0" indent="0">
              <a:buNone/>
            </a:pPr>
            <a:r>
              <a:rPr lang="en-GB" sz="1800" dirty="0">
                <a:solidFill>
                  <a:schemeClr val="accent4">
                    <a:lumMod val="50000"/>
                  </a:schemeClr>
                </a:solidFill>
                <a:latin typeface="+mj-lt"/>
              </a:rPr>
              <a:t>Grief will probably be experienced during this stage as individuals lose their own parents, older members of their family and friends.</a:t>
            </a:r>
          </a:p>
          <a:p>
            <a:pPr marL="0" indent="0">
              <a:buNone/>
            </a:pPr>
            <a:r>
              <a:rPr lang="en-GB" sz="1200" dirty="0">
                <a:solidFill>
                  <a:schemeClr val="accent4">
                    <a:lumMod val="50000"/>
                  </a:schemeClr>
                </a:solidFill>
              </a:rPr>
              <a:t> </a:t>
            </a:r>
            <a:endParaRPr lang="en-GB" sz="1800" dirty="0">
              <a:solidFill>
                <a:schemeClr val="accent4">
                  <a:lumMod val="50000"/>
                </a:schemeClr>
              </a:solidFill>
              <a:latin typeface="+mj-lt"/>
              <a:cs typeface="Arial" panose="020B0604020202020204" pitchFamily="34" charset="0"/>
            </a:endParaRPr>
          </a:p>
        </p:txBody>
      </p:sp>
      <p:sp>
        <p:nvSpPr>
          <p:cNvPr id="6" name="Rectangle 5">
            <a:extLst>
              <a:ext uri="{FF2B5EF4-FFF2-40B4-BE49-F238E27FC236}">
                <a16:creationId xmlns:a16="http://schemas.microsoft.com/office/drawing/2014/main" id="{644969B5-2EC0-443E-B978-F81B72A4FA5A}"/>
              </a:ext>
            </a:extLst>
          </p:cNvPr>
          <p:cNvSpPr/>
          <p:nvPr/>
        </p:nvSpPr>
        <p:spPr>
          <a:xfrm>
            <a:off x="522026" y="531194"/>
            <a:ext cx="9560125" cy="523220"/>
          </a:xfrm>
          <a:prstGeom prst="rect">
            <a:avLst/>
          </a:prstGeom>
        </p:spPr>
        <p:txBody>
          <a:bodyPr wrap="square">
            <a:spAutoFit/>
          </a:bodyPr>
          <a:lstStyle/>
          <a:p>
            <a:r>
              <a:rPr lang="en-US" sz="2800" dirty="0">
                <a:ln w="0"/>
                <a:solidFill>
                  <a:schemeClr val="bg2"/>
                </a:solidFill>
              </a:rPr>
              <a:t>Emotional development in middle adulthood (40-65 years)</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773" y="4465122"/>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55773" y="2048817"/>
            <a:ext cx="2041796" cy="13603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722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448067"/>
            <a:ext cx="9488873" cy="523220"/>
          </a:xfrm>
          <a:prstGeom prst="rect">
            <a:avLst/>
          </a:prstGeom>
        </p:spPr>
        <p:txBody>
          <a:bodyPr wrap="square">
            <a:spAutoFit/>
          </a:bodyPr>
          <a:lstStyle/>
          <a:p>
            <a:r>
              <a:rPr lang="en-US" sz="2800" dirty="0">
                <a:ln w="0"/>
                <a:solidFill>
                  <a:schemeClr val="bg2"/>
                </a:solidFill>
              </a:rPr>
              <a:t>Social development in middle adulthood (40-65 years)</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658" y="4227403"/>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74658" y="2068961"/>
            <a:ext cx="2041796" cy="1360347"/>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4CB926AB-3C38-4494-939A-76BEDE8D1226}"/>
              </a:ext>
            </a:extLst>
          </p:cNvPr>
          <p:cNvSpPr txBox="1">
            <a:spLocks/>
          </p:cNvSpPr>
          <p:nvPr/>
        </p:nvSpPr>
        <p:spPr>
          <a:xfrm>
            <a:off x="3182587" y="1598771"/>
            <a:ext cx="8675547" cy="48705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rgbClr val="0070C0"/>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sz="2400" dirty="0">
                <a:solidFill>
                  <a:schemeClr val="accent4">
                    <a:lumMod val="50000"/>
                  </a:schemeClr>
                </a:solidFill>
                <a:latin typeface="+mj-lt"/>
              </a:rPr>
              <a:t>Individuals in middle adulthood often have more free time and more money to spend because their children may have left the family home.</a:t>
            </a:r>
          </a:p>
          <a:p>
            <a:pPr>
              <a:lnSpc>
                <a:spcPct val="100000"/>
              </a:lnSpc>
              <a:spcBef>
                <a:spcPts val="0"/>
              </a:spcBef>
              <a:spcAft>
                <a:spcPts val="0"/>
              </a:spcAft>
            </a:pPr>
            <a:endParaRPr lang="en-GB" sz="2400" dirty="0">
              <a:solidFill>
                <a:schemeClr val="accent4">
                  <a:lumMod val="50000"/>
                </a:schemeClr>
              </a:solidFill>
              <a:latin typeface="+mj-lt"/>
            </a:endParaRPr>
          </a:p>
          <a:p>
            <a:pPr>
              <a:lnSpc>
                <a:spcPct val="100000"/>
              </a:lnSpc>
              <a:spcBef>
                <a:spcPts val="0"/>
              </a:spcBef>
              <a:spcAft>
                <a:spcPts val="0"/>
              </a:spcAft>
            </a:pPr>
            <a:r>
              <a:rPr lang="en-GB" sz="2400" dirty="0">
                <a:solidFill>
                  <a:schemeClr val="accent4">
                    <a:lumMod val="50000"/>
                  </a:schemeClr>
                </a:solidFill>
                <a:latin typeface="+mj-lt"/>
              </a:rPr>
              <a:t>They may experience a wider social life if early retirement is achieved, presenting more opportunities to socialise, try new activities and meet new people. </a:t>
            </a:r>
          </a:p>
          <a:p>
            <a:pPr>
              <a:lnSpc>
                <a:spcPct val="100000"/>
              </a:lnSpc>
              <a:spcBef>
                <a:spcPts val="0"/>
              </a:spcBef>
              <a:spcAft>
                <a:spcPts val="0"/>
              </a:spcAft>
            </a:pPr>
            <a:endParaRPr lang="en-GB" sz="2400" dirty="0">
              <a:solidFill>
                <a:schemeClr val="accent4">
                  <a:lumMod val="50000"/>
                </a:schemeClr>
              </a:solidFill>
              <a:latin typeface="+mj-lt"/>
            </a:endParaRPr>
          </a:p>
          <a:p>
            <a:pPr>
              <a:lnSpc>
                <a:spcPct val="100000"/>
              </a:lnSpc>
              <a:spcBef>
                <a:spcPts val="0"/>
              </a:spcBef>
              <a:spcAft>
                <a:spcPts val="0"/>
              </a:spcAft>
            </a:pPr>
            <a:r>
              <a:rPr lang="en-GB" sz="2400" dirty="0">
                <a:solidFill>
                  <a:schemeClr val="accent4">
                    <a:lumMod val="50000"/>
                  </a:schemeClr>
                </a:solidFill>
                <a:latin typeface="+mj-lt"/>
              </a:rPr>
              <a:t>Some parents support children financially through further education (university) and so social life can still be limited. </a:t>
            </a:r>
          </a:p>
          <a:p>
            <a:pPr>
              <a:lnSpc>
                <a:spcPct val="100000"/>
              </a:lnSpc>
              <a:spcBef>
                <a:spcPts val="0"/>
              </a:spcBef>
              <a:spcAft>
                <a:spcPts val="0"/>
              </a:spcAft>
            </a:pPr>
            <a:endParaRPr lang="en-GB" sz="2400" dirty="0">
              <a:solidFill>
                <a:schemeClr val="accent4">
                  <a:lumMod val="50000"/>
                </a:schemeClr>
              </a:solidFill>
              <a:latin typeface="+mj-lt"/>
            </a:endParaRPr>
          </a:p>
          <a:p>
            <a:pPr>
              <a:lnSpc>
                <a:spcPct val="100000"/>
              </a:lnSpc>
              <a:spcBef>
                <a:spcPts val="0"/>
              </a:spcBef>
              <a:spcAft>
                <a:spcPts val="0"/>
              </a:spcAft>
            </a:pPr>
            <a:r>
              <a:rPr lang="en-GB" sz="2400" dirty="0">
                <a:solidFill>
                  <a:schemeClr val="accent4">
                    <a:lumMod val="50000"/>
                  </a:schemeClr>
                </a:solidFill>
                <a:latin typeface="+mj-lt"/>
              </a:rPr>
              <a:t>Towards the end of middle adulthood, social life often involves less physical activity and is less intense.</a:t>
            </a:r>
          </a:p>
        </p:txBody>
      </p:sp>
    </p:spTree>
    <p:extLst>
      <p:ext uri="{BB962C8B-B14F-4D97-AF65-F5344CB8AC3E}">
        <p14:creationId xmlns:p14="http://schemas.microsoft.com/office/powerpoint/2010/main" val="1598407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Physical development in later adulthood (65+ years)</a:t>
            </a:r>
          </a:p>
        </p:txBody>
      </p:sp>
      <p:sp>
        <p:nvSpPr>
          <p:cNvPr id="9" name="Title 1">
            <a:extLst>
              <a:ext uri="{FF2B5EF4-FFF2-40B4-BE49-F238E27FC236}">
                <a16:creationId xmlns:a16="http://schemas.microsoft.com/office/drawing/2014/main" id="{F073CABE-B9B3-45A0-A233-50963D2D63C7}"/>
              </a:ext>
            </a:extLst>
          </p:cNvPr>
          <p:cNvSpPr>
            <a:spLocks noGrp="1"/>
          </p:cNvSpPr>
          <p:nvPr>
            <p:ph type="title"/>
          </p:nvPr>
        </p:nvSpPr>
        <p:spPr>
          <a:xfrm>
            <a:off x="3182585" y="1282448"/>
            <a:ext cx="8799616" cy="5284461"/>
          </a:xfrm>
        </p:spPr>
        <p:txBody>
          <a:bodyPr>
            <a:noAutofit/>
          </a:bodyPr>
          <a:lstStyle/>
          <a:p>
            <a:pPr algn="l">
              <a:lnSpc>
                <a:spcPct val="100000"/>
              </a:lnSpc>
            </a:pPr>
            <a:r>
              <a:rPr lang="en-GB" dirty="0">
                <a:solidFill>
                  <a:schemeClr val="accent4">
                    <a:lumMod val="50000"/>
                  </a:schemeClr>
                </a:solidFill>
              </a:rPr>
              <a:t>The ageing process continues:  muscle size, and therefore strength, decreases.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Bone density is reduced and so bones become brittle and more prone to fractures.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Skin continues to lose its elasticity and become thinner; as a result, wrinkles become more pronounced.</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Chronic health conditions may be experienced, e.g. cardiovascular disease, osteoarthritis, incontinence, dementia.</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Individuals may become increasingly become less mobile and dexterity also becomes more difficult.</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1976384"/>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26" y="4304687"/>
            <a:ext cx="2510141" cy="1405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2504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180114" cy="523220"/>
          </a:xfrm>
          <a:prstGeom prst="rect">
            <a:avLst/>
          </a:prstGeom>
        </p:spPr>
        <p:txBody>
          <a:bodyPr wrap="square">
            <a:spAutoFit/>
          </a:bodyPr>
          <a:lstStyle/>
          <a:p>
            <a:r>
              <a:rPr lang="en-US" sz="2800" dirty="0">
                <a:ln w="0"/>
                <a:solidFill>
                  <a:schemeClr val="bg2"/>
                </a:solidFill>
              </a:rPr>
              <a:t>Intellectual development in later adulthood (65+ years)</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780" y="1976384"/>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780" y="4304687"/>
            <a:ext cx="2510141" cy="140567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8AAD98DA-8E88-43D7-85C8-C6857D63CEE8}"/>
              </a:ext>
            </a:extLst>
          </p:cNvPr>
          <p:cNvSpPr txBox="1">
            <a:spLocks/>
          </p:cNvSpPr>
          <p:nvPr/>
        </p:nvSpPr>
        <p:spPr>
          <a:xfrm>
            <a:off x="3443843" y="1472541"/>
            <a:ext cx="8383979" cy="4963885"/>
          </a:xfrm>
          <a:prstGeom prst="rect">
            <a:avLst/>
          </a:prstGeom>
        </p:spPr>
        <p:txBody>
          <a:bodyPr vert="horz" lIns="91440" tIns="45720" rIns="91440" bIns="45720" rtlCol="0" anchor="b">
            <a:normAutofit fontScale="92500" lnSpcReduction="10000"/>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nSpc>
                <a:spcPct val="110000"/>
              </a:lnSpc>
            </a:pPr>
            <a:r>
              <a:rPr lang="en-GB" dirty="0">
                <a:solidFill>
                  <a:schemeClr val="accent4">
                    <a:lumMod val="50000"/>
                  </a:schemeClr>
                </a:solidFill>
              </a:rPr>
              <a:t>Memory becomes less efficient, making it more difficult to store and recall information, though cognitive skills may be maintained.</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The speed of thinking slows down, reducing decision-making capacities.</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Many older individuals are keen to keep their minds active, develop their knowledge and learn new things. They often enjoy activities such as reading, problem-solving and keeping up with the news.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Additional leisure time allows older individuals to take up new interests, such as learning a new language or travelling. </a:t>
            </a:r>
            <a:br>
              <a:rPr lang="en-GB" sz="2000" dirty="0">
                <a:solidFill>
                  <a:schemeClr val="accent4">
                    <a:lumMod val="50000"/>
                  </a:schemeClr>
                </a:solidFill>
              </a:rPr>
            </a:br>
            <a:endParaRPr lang="en-GB" sz="2000" dirty="0">
              <a:solidFill>
                <a:schemeClr val="accent4">
                  <a:lumMod val="50000"/>
                </a:schemeClr>
              </a:solidFill>
            </a:endParaRPr>
          </a:p>
        </p:txBody>
      </p:sp>
    </p:spTree>
    <p:extLst>
      <p:ext uri="{BB962C8B-B14F-4D97-AF65-F5344CB8AC3E}">
        <p14:creationId xmlns:p14="http://schemas.microsoft.com/office/powerpoint/2010/main" val="3171285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Emotional development in later adulthood (65+ years)</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780" y="1976384"/>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780" y="4304687"/>
            <a:ext cx="2510141" cy="140567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F287E72A-E821-464A-BEFC-C12DB2DBC057}"/>
              </a:ext>
            </a:extLst>
          </p:cNvPr>
          <p:cNvSpPr>
            <a:spLocks noGrp="1"/>
          </p:cNvSpPr>
          <p:nvPr>
            <p:ph type="title"/>
          </p:nvPr>
        </p:nvSpPr>
        <p:spPr>
          <a:xfrm>
            <a:off x="3358472" y="1436913"/>
            <a:ext cx="8504977" cy="5254831"/>
          </a:xfrm>
        </p:spPr>
        <p:txBody>
          <a:bodyPr>
            <a:noAutofit/>
          </a:bodyPr>
          <a:lstStyle/>
          <a:p>
            <a:pPr algn="l">
              <a:lnSpc>
                <a:spcPct val="100000"/>
              </a:lnSpc>
            </a:pPr>
            <a:r>
              <a:rPr lang="en-GB" sz="2000" dirty="0">
                <a:solidFill>
                  <a:schemeClr val="accent4">
                    <a:lumMod val="50000"/>
                  </a:schemeClr>
                </a:solidFill>
              </a:rPr>
              <a:t>Individuals in later adulthood may enjoy spending time with their children and grandchildren.</a:t>
            </a:r>
            <a:br>
              <a:rPr lang="en-GB" sz="2000" dirty="0">
                <a:solidFill>
                  <a:schemeClr val="accent4">
                    <a:lumMod val="50000"/>
                  </a:schemeClr>
                </a:solidFill>
              </a:rPr>
            </a:br>
            <a:br>
              <a:rPr lang="en-GB" sz="2000" dirty="0">
                <a:solidFill>
                  <a:schemeClr val="accent4">
                    <a:lumMod val="50000"/>
                  </a:schemeClr>
                </a:solidFill>
              </a:rPr>
            </a:br>
            <a:r>
              <a:rPr lang="en-GB" sz="2000" dirty="0">
                <a:solidFill>
                  <a:schemeClr val="accent4">
                    <a:lumMod val="50000"/>
                  </a:schemeClr>
                </a:solidFill>
              </a:rPr>
              <a:t>They may have time to reflect upon their lives and feel proud of their achievements.</a:t>
            </a:r>
            <a:br>
              <a:rPr lang="en-GB" sz="2000" dirty="0">
                <a:solidFill>
                  <a:schemeClr val="accent4">
                    <a:lumMod val="50000"/>
                  </a:schemeClr>
                </a:solidFill>
              </a:rPr>
            </a:br>
            <a:br>
              <a:rPr lang="en-GB" sz="2000" dirty="0">
                <a:solidFill>
                  <a:schemeClr val="accent4">
                    <a:lumMod val="50000"/>
                  </a:schemeClr>
                </a:solidFill>
              </a:rPr>
            </a:br>
            <a:r>
              <a:rPr lang="en-GB" sz="2000" dirty="0">
                <a:solidFill>
                  <a:schemeClr val="accent4">
                    <a:lumMod val="50000"/>
                  </a:schemeClr>
                </a:solidFill>
              </a:rPr>
              <a:t>There is more time to spend with others (less work and family commitments), and closer friendships and relationships can be developed.  This can lead to feelings of happiness and contentment. </a:t>
            </a:r>
            <a:br>
              <a:rPr lang="en-GB" sz="2000" dirty="0">
                <a:solidFill>
                  <a:schemeClr val="accent4">
                    <a:lumMod val="50000"/>
                  </a:schemeClr>
                </a:solidFill>
              </a:rPr>
            </a:br>
            <a:br>
              <a:rPr lang="en-GB" sz="2000" dirty="0">
                <a:solidFill>
                  <a:schemeClr val="accent4">
                    <a:lumMod val="50000"/>
                  </a:schemeClr>
                </a:solidFill>
              </a:rPr>
            </a:br>
            <a:r>
              <a:rPr lang="en-GB" sz="2000" dirty="0">
                <a:solidFill>
                  <a:schemeClr val="accent4">
                    <a:lumMod val="50000"/>
                  </a:schemeClr>
                </a:solidFill>
              </a:rPr>
              <a:t>The death of life-partners and friends can be distressing and hard to cope with; feelings of grief, anxiety and insecurity are common.</a:t>
            </a:r>
            <a:br>
              <a:rPr lang="en-GB" sz="2000" dirty="0">
                <a:solidFill>
                  <a:schemeClr val="accent4">
                    <a:lumMod val="50000"/>
                  </a:schemeClr>
                </a:solidFill>
              </a:rPr>
            </a:br>
            <a:br>
              <a:rPr lang="en-GB" sz="2000" dirty="0">
                <a:solidFill>
                  <a:schemeClr val="accent4">
                    <a:lumMod val="50000"/>
                  </a:schemeClr>
                </a:solidFill>
              </a:rPr>
            </a:br>
            <a:r>
              <a:rPr lang="en-GB" sz="2000" dirty="0">
                <a:solidFill>
                  <a:schemeClr val="accent4">
                    <a:lumMod val="50000"/>
                  </a:schemeClr>
                </a:solidFill>
              </a:rPr>
              <a:t>Individuals can feel lonely and isolated and may have to rely on others for support.  Some individuals may feel that they are losing their independence as they become reliant on the support of others (role reversal).</a:t>
            </a:r>
          </a:p>
        </p:txBody>
      </p:sp>
    </p:spTree>
    <p:extLst>
      <p:ext uri="{BB962C8B-B14F-4D97-AF65-F5344CB8AC3E}">
        <p14:creationId xmlns:p14="http://schemas.microsoft.com/office/powerpoint/2010/main" val="2601340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Social development in later adulthood (65+ years)</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780" y="2059510"/>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780" y="4387813"/>
            <a:ext cx="2510141" cy="140567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6379F314-C0E9-44EB-BE19-C2C49DA81505}"/>
              </a:ext>
            </a:extLst>
          </p:cNvPr>
          <p:cNvSpPr>
            <a:spLocks noGrp="1"/>
          </p:cNvSpPr>
          <p:nvPr>
            <p:ph type="title"/>
          </p:nvPr>
        </p:nvSpPr>
        <p:spPr>
          <a:xfrm>
            <a:off x="3535853" y="1733801"/>
            <a:ext cx="8125715" cy="4450505"/>
          </a:xfrm>
        </p:spPr>
        <p:txBody>
          <a:bodyPr>
            <a:noAutofit/>
          </a:bodyPr>
          <a:lstStyle/>
          <a:p>
            <a:pPr algn="l">
              <a:lnSpc>
                <a:spcPct val="100000"/>
              </a:lnSpc>
            </a:pPr>
            <a:r>
              <a:rPr lang="en-GB" dirty="0">
                <a:solidFill>
                  <a:schemeClr val="accent4">
                    <a:lumMod val="50000"/>
                  </a:schemeClr>
                </a:solidFill>
              </a:rPr>
              <a:t>During the early stage of later adulthood, individuals are often very active and have a busy social life with family and friends.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As individuals move through this stage, the pace of life slows down; they may remain socially active although their type of social life may be different.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Individuals may lose contact with friends, though, as they become less mobile and/or develop chronic health conditions and have to spend more time at home and are less able to take part in activities.</a:t>
            </a:r>
          </a:p>
        </p:txBody>
      </p:sp>
    </p:spTree>
    <p:extLst>
      <p:ext uri="{BB962C8B-B14F-4D97-AF65-F5344CB8AC3E}">
        <p14:creationId xmlns:p14="http://schemas.microsoft.com/office/powerpoint/2010/main" val="3919108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377239" cy="523220"/>
          </a:xfrm>
          <a:prstGeom prst="rect">
            <a:avLst/>
          </a:prstGeom>
        </p:spPr>
        <p:txBody>
          <a:bodyPr wrap="square">
            <a:spAutoFit/>
          </a:bodyPr>
          <a:lstStyle/>
          <a:p>
            <a:r>
              <a:rPr lang="en-US" sz="2800" dirty="0">
                <a:ln w="0"/>
                <a:solidFill>
                  <a:schemeClr val="bg2"/>
                </a:solidFill>
              </a:rPr>
              <a:t>Sociological factors that affect the </a:t>
            </a:r>
            <a:r>
              <a:rPr lang="en-US" sz="2800" dirty="0" err="1">
                <a:ln w="0"/>
                <a:solidFill>
                  <a:schemeClr val="bg2"/>
                </a:solidFill>
              </a:rPr>
              <a:t>behaviour</a:t>
            </a:r>
            <a:r>
              <a:rPr lang="en-US" sz="2800" dirty="0">
                <a:ln w="0"/>
                <a:solidFill>
                  <a:schemeClr val="bg2"/>
                </a:solidFill>
              </a:rPr>
              <a:t> of adults</a:t>
            </a:r>
          </a:p>
        </p:txBody>
      </p:sp>
      <p:sp>
        <p:nvSpPr>
          <p:cNvPr id="9" name="Content Placeholder 2">
            <a:extLst>
              <a:ext uri="{FF2B5EF4-FFF2-40B4-BE49-F238E27FC236}">
                <a16:creationId xmlns:a16="http://schemas.microsoft.com/office/drawing/2014/main" id="{290C65B6-4642-427E-8428-A676E3845961}"/>
              </a:ext>
            </a:extLst>
          </p:cNvPr>
          <p:cNvSpPr>
            <a:spLocks noGrp="1"/>
          </p:cNvSpPr>
          <p:nvPr>
            <p:ph idx="1"/>
          </p:nvPr>
        </p:nvSpPr>
        <p:spPr>
          <a:xfrm>
            <a:off x="938212" y="1614111"/>
            <a:ext cx="10515600" cy="4629533"/>
          </a:xfrm>
        </p:spPr>
        <p:txBody>
          <a:bodyPr>
            <a:normAutofit/>
          </a:bodyPr>
          <a:lstStyle/>
          <a:p>
            <a:pPr marL="0" indent="0" algn="ctr">
              <a:buNone/>
            </a:pPr>
            <a:r>
              <a:rPr lang="en-GB" sz="2400" dirty="0"/>
              <a:t>How may each of the following affect an individual’s behaviour?</a:t>
            </a:r>
          </a:p>
        </p:txBody>
      </p:sp>
      <p:sp>
        <p:nvSpPr>
          <p:cNvPr id="10" name="Text Box 2">
            <a:extLst>
              <a:ext uri="{FF2B5EF4-FFF2-40B4-BE49-F238E27FC236}">
                <a16:creationId xmlns:a16="http://schemas.microsoft.com/office/drawing/2014/main" id="{4E8D4CCE-A109-4F32-9822-EC2386F75F34}"/>
              </a:ext>
            </a:extLst>
          </p:cNvPr>
          <p:cNvSpPr txBox="1">
            <a:spLocks noChangeArrowheads="1"/>
          </p:cNvSpPr>
          <p:nvPr/>
        </p:nvSpPr>
        <p:spPr bwMode="auto">
          <a:xfrm>
            <a:off x="2498725" y="5400954"/>
            <a:ext cx="1154476"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Family</a:t>
            </a:r>
            <a:endParaRPr kumimoji="0" lang="en-US" altLang="en-US" sz="11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13" name="Text Box 4">
            <a:extLst>
              <a:ext uri="{FF2B5EF4-FFF2-40B4-BE49-F238E27FC236}">
                <a16:creationId xmlns:a16="http://schemas.microsoft.com/office/drawing/2014/main" id="{58293472-50C0-4C51-AD45-160331233353}"/>
              </a:ext>
            </a:extLst>
          </p:cNvPr>
          <p:cNvSpPr txBox="1">
            <a:spLocks noChangeArrowheads="1"/>
          </p:cNvSpPr>
          <p:nvPr/>
        </p:nvSpPr>
        <p:spPr bwMode="auto">
          <a:xfrm>
            <a:off x="4434880" y="5635585"/>
            <a:ext cx="1057275"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Lifestyle</a:t>
            </a:r>
            <a:endParaRPr kumimoji="0" lang="en-US" altLang="en-US" sz="11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14" name="Text Box 5">
            <a:extLst>
              <a:ext uri="{FF2B5EF4-FFF2-40B4-BE49-F238E27FC236}">
                <a16:creationId xmlns:a16="http://schemas.microsoft.com/office/drawing/2014/main" id="{946960A6-9EAC-4CDA-9544-AE4534D290C3}"/>
              </a:ext>
            </a:extLst>
          </p:cNvPr>
          <p:cNvSpPr txBox="1">
            <a:spLocks noChangeArrowheads="1"/>
          </p:cNvSpPr>
          <p:nvPr/>
        </p:nvSpPr>
        <p:spPr bwMode="auto">
          <a:xfrm>
            <a:off x="6633800" y="5406708"/>
            <a:ext cx="990600" cy="67657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Cultural factors</a:t>
            </a:r>
            <a:endParaRPr kumimoji="0" lang="en-US" altLang="en-US" sz="11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15" name="Text Box 3">
            <a:extLst>
              <a:ext uri="{FF2B5EF4-FFF2-40B4-BE49-F238E27FC236}">
                <a16:creationId xmlns:a16="http://schemas.microsoft.com/office/drawing/2014/main" id="{A3AEC2D9-9E77-4F4E-A5AA-6D7860777C62}"/>
              </a:ext>
            </a:extLst>
          </p:cNvPr>
          <p:cNvSpPr txBox="1">
            <a:spLocks noChangeArrowheads="1"/>
          </p:cNvSpPr>
          <p:nvPr/>
        </p:nvSpPr>
        <p:spPr bwMode="auto">
          <a:xfrm>
            <a:off x="9899265" y="3917125"/>
            <a:ext cx="1030790"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Friends</a:t>
            </a:r>
            <a:endParaRPr kumimoji="0" lang="en-US" altLang="en-US" sz="11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16" name="Text Box 1">
            <a:extLst>
              <a:ext uri="{FF2B5EF4-FFF2-40B4-BE49-F238E27FC236}">
                <a16:creationId xmlns:a16="http://schemas.microsoft.com/office/drawing/2014/main" id="{3218F4C0-2AA9-4160-951E-8B8B24B2F4ED}"/>
              </a:ext>
            </a:extLst>
          </p:cNvPr>
          <p:cNvSpPr txBox="1">
            <a:spLocks noChangeArrowheads="1"/>
          </p:cNvSpPr>
          <p:nvPr/>
        </p:nvSpPr>
        <p:spPr bwMode="auto">
          <a:xfrm>
            <a:off x="2005302" y="4036839"/>
            <a:ext cx="1876425" cy="68353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Socio-economics</a:t>
            </a:r>
            <a:endParaRPr kumimoji="0" lang="en-US" altLang="en-US" sz="11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17" name="Text Box 7">
            <a:extLst>
              <a:ext uri="{FF2B5EF4-FFF2-40B4-BE49-F238E27FC236}">
                <a16:creationId xmlns:a16="http://schemas.microsoft.com/office/drawing/2014/main" id="{AB0B6F7B-9E94-451D-83ED-1C42F74C6F4B}"/>
              </a:ext>
            </a:extLst>
          </p:cNvPr>
          <p:cNvSpPr txBox="1">
            <a:spLocks noChangeArrowheads="1"/>
          </p:cNvSpPr>
          <p:nvPr/>
        </p:nvSpPr>
        <p:spPr bwMode="auto">
          <a:xfrm>
            <a:off x="8496300" y="2713326"/>
            <a:ext cx="1830545"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Discrimination</a:t>
            </a:r>
            <a:endParaRPr kumimoji="0" lang="en-US" altLang="en-US" sz="11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18" name="Text Box 9">
            <a:extLst>
              <a:ext uri="{FF2B5EF4-FFF2-40B4-BE49-F238E27FC236}">
                <a16:creationId xmlns:a16="http://schemas.microsoft.com/office/drawing/2014/main" id="{B6A5F0CF-00EC-4877-9FC7-32C64EEE008D}"/>
              </a:ext>
            </a:extLst>
          </p:cNvPr>
          <p:cNvSpPr txBox="1">
            <a:spLocks noChangeArrowheads="1"/>
          </p:cNvSpPr>
          <p:nvPr/>
        </p:nvSpPr>
        <p:spPr bwMode="auto">
          <a:xfrm>
            <a:off x="4300536" y="2619520"/>
            <a:ext cx="3590925" cy="67657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Influence of society </a:t>
            </a:r>
            <a:r>
              <a:rPr kumimoji="0" lang="en-US" altLang="en-US" b="0" i="0" u="none" strike="noStrike" cap="none" normalizeH="0" baseline="0" dirty="0">
                <a:ln>
                  <a:noFill/>
                </a:ln>
                <a:effectLst/>
                <a:ea typeface="Calibri" panose="020F0502020204030204" pitchFamily="34" charset="0"/>
                <a:cs typeface="Times New Roman" panose="02020603050405020304" pitchFamily="18" charset="0"/>
              </a:rPr>
              <a:t>a</a:t>
            </a:r>
            <a:r>
              <a:rPr kumimoji="0" lang="en-US" altLang="en-US"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nd the media</a:t>
            </a:r>
            <a:endParaRPr kumimoji="0" lang="en-US" altLang="en-US"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19" name="Text Box 8">
            <a:extLst>
              <a:ext uri="{FF2B5EF4-FFF2-40B4-BE49-F238E27FC236}">
                <a16:creationId xmlns:a16="http://schemas.microsoft.com/office/drawing/2014/main" id="{70A64C88-B8CF-4DD3-B502-92073566F8F2}"/>
              </a:ext>
            </a:extLst>
          </p:cNvPr>
          <p:cNvSpPr txBox="1">
            <a:spLocks noChangeArrowheads="1"/>
          </p:cNvSpPr>
          <p:nvPr/>
        </p:nvSpPr>
        <p:spPr bwMode="auto">
          <a:xfrm>
            <a:off x="1590063" y="2927638"/>
            <a:ext cx="1485900"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Role models</a:t>
            </a:r>
            <a:endParaRPr kumimoji="0" lang="en-US" altLang="en-US" sz="1100" b="0" i="0" u="none" strike="noStrike" cap="none" normalizeH="0" baseline="0" dirty="0">
              <a:ln>
                <a:noFill/>
              </a:ln>
              <a:solidFill>
                <a:schemeClr val="tx1"/>
              </a:solidFill>
              <a:effectLst/>
            </a:endParaRPr>
          </a:p>
        </p:txBody>
      </p:sp>
      <p:sp>
        <p:nvSpPr>
          <p:cNvPr id="20" name="Text Box 6">
            <a:extLst>
              <a:ext uri="{FF2B5EF4-FFF2-40B4-BE49-F238E27FC236}">
                <a16:creationId xmlns:a16="http://schemas.microsoft.com/office/drawing/2014/main" id="{B8A41C2A-2E8F-4C3D-B907-DD61BE0982BD}"/>
              </a:ext>
            </a:extLst>
          </p:cNvPr>
          <p:cNvSpPr txBox="1">
            <a:spLocks noChangeArrowheads="1"/>
          </p:cNvSpPr>
          <p:nvPr/>
        </p:nvSpPr>
        <p:spPr bwMode="auto">
          <a:xfrm>
            <a:off x="5032718" y="3777074"/>
            <a:ext cx="2126562" cy="9387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FF0000"/>
                </a:solidFill>
                <a:effectLst/>
                <a:ea typeface="Calibri" panose="020F0502020204030204" pitchFamily="34" charset="0"/>
                <a:cs typeface="Times New Roman" panose="02020603050405020304" pitchFamily="18" charset="0"/>
              </a:rPr>
              <a:t>Sociological   </a:t>
            </a:r>
            <a:endParaRPr kumimoji="0" lang="en-US" altLang="en-US" sz="2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FF0000"/>
                </a:solidFill>
                <a:effectLst/>
                <a:ea typeface="Calibri" panose="020F0502020204030204" pitchFamily="34" charset="0"/>
                <a:cs typeface="Times New Roman" panose="02020603050405020304" pitchFamily="18" charset="0"/>
              </a:rPr>
              <a:t> factors</a:t>
            </a:r>
            <a:endParaRPr kumimoji="0" lang="en-US" altLang="en-US" sz="2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sp>
        <p:nvSpPr>
          <p:cNvPr id="21" name="TextBox 20">
            <a:extLst>
              <a:ext uri="{FF2B5EF4-FFF2-40B4-BE49-F238E27FC236}">
                <a16:creationId xmlns:a16="http://schemas.microsoft.com/office/drawing/2014/main" id="{397338E9-D1A4-4D00-B86B-BBAA226B3DCD}"/>
              </a:ext>
            </a:extLst>
          </p:cNvPr>
          <p:cNvSpPr txBox="1"/>
          <p:nvPr/>
        </p:nvSpPr>
        <p:spPr>
          <a:xfrm>
            <a:off x="8517549" y="5010994"/>
            <a:ext cx="1788045" cy="646331"/>
          </a:xfrm>
          <a:prstGeom prst="rect">
            <a:avLst/>
          </a:prstGeom>
          <a:noFill/>
          <a:ln>
            <a:solidFill>
              <a:schemeClr val="tx1"/>
            </a:solidFill>
          </a:ln>
        </p:spPr>
        <p:txBody>
          <a:bodyPr wrap="square" rtlCol="0">
            <a:spAutoFit/>
          </a:bodyPr>
          <a:lstStyle/>
          <a:p>
            <a:pPr algn="ctr"/>
            <a:r>
              <a:rPr lang="en-GB" dirty="0"/>
              <a:t>Environmental</a:t>
            </a:r>
          </a:p>
          <a:p>
            <a:pPr algn="ctr"/>
            <a:r>
              <a:rPr lang="en-GB" dirty="0"/>
              <a:t>Factors</a:t>
            </a:r>
          </a:p>
        </p:txBody>
      </p:sp>
    </p:spTree>
    <p:extLst>
      <p:ext uri="{BB962C8B-B14F-4D97-AF65-F5344CB8AC3E}">
        <p14:creationId xmlns:p14="http://schemas.microsoft.com/office/powerpoint/2010/main" val="2537311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Family</a:t>
            </a:r>
          </a:p>
        </p:txBody>
      </p:sp>
      <p:pic>
        <p:nvPicPr>
          <p:cNvPr id="10" name="Picture 2" descr="diverse family - EdLANTA">
            <a:extLst>
              <a:ext uri="{FF2B5EF4-FFF2-40B4-BE49-F238E27FC236}">
                <a16:creationId xmlns:a16="http://schemas.microsoft.com/office/drawing/2014/main" id="{411B32E3-635A-4D0D-B857-958C7719269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22026" y="2023066"/>
            <a:ext cx="3800592" cy="281186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B28738D-9B28-47ED-A1AD-6B6271A205E5}"/>
              </a:ext>
            </a:extLst>
          </p:cNvPr>
          <p:cNvSpPr txBox="1"/>
          <p:nvPr/>
        </p:nvSpPr>
        <p:spPr>
          <a:xfrm>
            <a:off x="4455004" y="1235848"/>
            <a:ext cx="7408443" cy="5632311"/>
          </a:xfrm>
          <a:prstGeom prst="rect">
            <a:avLst/>
          </a:prstGeom>
          <a:noFill/>
        </p:spPr>
        <p:txBody>
          <a:bodyPr wrap="square" rtlCol="0">
            <a:spAutoFit/>
          </a:bodyPr>
          <a:lstStyle/>
          <a:p>
            <a:r>
              <a:rPr lang="en-GB" sz="2000" i="0" dirty="0">
                <a:solidFill>
                  <a:schemeClr val="accent4">
                    <a:lumMod val="50000"/>
                  </a:schemeClr>
                </a:solidFill>
                <a:effectLst/>
                <a:latin typeface="+mj-lt"/>
              </a:rPr>
              <a:t>Family relationships provide resources that can help an individual cope with stress, engage in healthier behaviours, and enhance self-esteem, leading to higher well-being.</a:t>
            </a:r>
          </a:p>
          <a:p>
            <a:endParaRPr lang="en-GB" sz="2000" i="0" dirty="0">
              <a:solidFill>
                <a:schemeClr val="accent4">
                  <a:lumMod val="50000"/>
                </a:schemeClr>
              </a:solidFill>
              <a:effectLst/>
              <a:latin typeface="+mj-lt"/>
            </a:endParaRPr>
          </a:p>
          <a:p>
            <a:r>
              <a:rPr lang="en-GB" sz="2000" i="0" dirty="0">
                <a:solidFill>
                  <a:schemeClr val="accent4">
                    <a:lumMod val="50000"/>
                  </a:schemeClr>
                </a:solidFill>
                <a:effectLst/>
                <a:latin typeface="+mj-lt"/>
              </a:rPr>
              <a:t>Family relationships impact on attitudes, beliefs, opportunities, habits, and personality traits.</a:t>
            </a:r>
          </a:p>
          <a:p>
            <a:endParaRPr lang="en-GB" sz="2000" dirty="0">
              <a:solidFill>
                <a:schemeClr val="accent4">
                  <a:lumMod val="50000"/>
                </a:schemeClr>
              </a:solidFill>
              <a:latin typeface="+mj-lt"/>
            </a:endParaRPr>
          </a:p>
          <a:p>
            <a:r>
              <a:rPr lang="en-GB" sz="2000" dirty="0">
                <a:solidFill>
                  <a:schemeClr val="accent4">
                    <a:lumMod val="50000"/>
                  </a:schemeClr>
                </a:solidFill>
                <a:latin typeface="+mj-lt"/>
              </a:rPr>
              <a:t>F</a:t>
            </a:r>
            <a:r>
              <a:rPr lang="en-GB" sz="2000" i="0" dirty="0">
                <a:solidFill>
                  <a:schemeClr val="accent4">
                    <a:lumMod val="50000"/>
                  </a:schemeClr>
                </a:solidFill>
                <a:effectLst/>
                <a:latin typeface="+mj-lt"/>
              </a:rPr>
              <a:t>amily plays a critical role in determining who an individual becomes and what he or she accomplishes.</a:t>
            </a:r>
            <a:endParaRPr lang="en-GB" sz="2000" dirty="0">
              <a:solidFill>
                <a:schemeClr val="accent4">
                  <a:lumMod val="50000"/>
                </a:schemeClr>
              </a:solidFill>
              <a:latin typeface="+mj-lt"/>
            </a:endParaRPr>
          </a:p>
          <a:p>
            <a:endParaRPr lang="en-GB" sz="2000" dirty="0">
              <a:solidFill>
                <a:schemeClr val="accent4">
                  <a:lumMod val="50000"/>
                </a:schemeClr>
              </a:solidFill>
              <a:latin typeface="arial" panose="020B0604020202020204" pitchFamily="34" charset="0"/>
            </a:endParaRPr>
          </a:p>
          <a:p>
            <a:r>
              <a:rPr lang="en-GB" sz="2000" dirty="0">
                <a:solidFill>
                  <a:schemeClr val="accent4">
                    <a:lumMod val="50000"/>
                  </a:schemeClr>
                </a:solidFill>
                <a:latin typeface="+mj-lt"/>
              </a:rPr>
              <a:t>N</a:t>
            </a:r>
            <a:r>
              <a:rPr lang="en-GB" sz="2000" i="0" dirty="0">
                <a:solidFill>
                  <a:schemeClr val="accent4">
                    <a:lumMod val="50000"/>
                  </a:schemeClr>
                </a:solidFill>
                <a:effectLst/>
                <a:latin typeface="+mj-lt"/>
              </a:rPr>
              <a:t>egative family relationships can cause stress, impact mental health and even cause physical symptoms.</a:t>
            </a:r>
          </a:p>
          <a:p>
            <a:endParaRPr lang="en-GB" sz="2000" dirty="0">
              <a:solidFill>
                <a:schemeClr val="accent4">
                  <a:lumMod val="50000"/>
                </a:schemeClr>
              </a:solidFill>
              <a:latin typeface="+mj-lt"/>
            </a:endParaRPr>
          </a:p>
          <a:p>
            <a:r>
              <a:rPr lang="en-GB" sz="2000" dirty="0">
                <a:solidFill>
                  <a:schemeClr val="accent4">
                    <a:lumMod val="50000"/>
                  </a:schemeClr>
                </a:solidFill>
                <a:latin typeface="+mj-lt"/>
              </a:rPr>
              <a:t>N</a:t>
            </a:r>
            <a:r>
              <a:rPr lang="en-GB" sz="2000" i="0" dirty="0">
                <a:solidFill>
                  <a:schemeClr val="accent4">
                    <a:lumMod val="50000"/>
                  </a:schemeClr>
                </a:solidFill>
                <a:effectLst/>
                <a:latin typeface="+mj-lt"/>
              </a:rPr>
              <a:t>on-supportive families can detract from someone's mental health and/or cause a mental illness to worsen.</a:t>
            </a:r>
          </a:p>
          <a:p>
            <a:endParaRPr lang="en-GB" sz="2000" dirty="0">
              <a:solidFill>
                <a:schemeClr val="accent4">
                  <a:lumMod val="50000"/>
                </a:schemeClr>
              </a:solidFill>
              <a:latin typeface="+mj-lt"/>
            </a:endParaRPr>
          </a:p>
          <a:p>
            <a:r>
              <a:rPr lang="en-GB" sz="2000" dirty="0">
                <a:solidFill>
                  <a:schemeClr val="accent4">
                    <a:lumMod val="50000"/>
                  </a:schemeClr>
                </a:solidFill>
                <a:latin typeface="+mj-lt"/>
              </a:rPr>
              <a:t>Any event that affects the family structure, such as separation or divorce, will have an effect on the individuals in that family.</a:t>
            </a:r>
            <a:endParaRPr lang="en-GB" sz="2000" dirty="0">
              <a:solidFill>
                <a:schemeClr val="accent4">
                  <a:lumMod val="50000"/>
                </a:schemeClr>
              </a:solidFill>
              <a:latin typeface="arial" panose="020B0604020202020204" pitchFamily="34" charset="0"/>
            </a:endParaRPr>
          </a:p>
        </p:txBody>
      </p:sp>
    </p:spTree>
    <p:extLst>
      <p:ext uri="{BB962C8B-B14F-4D97-AF65-F5344CB8AC3E}">
        <p14:creationId xmlns:p14="http://schemas.microsoft.com/office/powerpoint/2010/main" val="26575131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Lifestyle</a:t>
            </a:r>
          </a:p>
        </p:txBody>
      </p:sp>
      <p:sp>
        <p:nvSpPr>
          <p:cNvPr id="7" name="Content Placeholder 2">
            <a:extLst>
              <a:ext uri="{FF2B5EF4-FFF2-40B4-BE49-F238E27FC236}">
                <a16:creationId xmlns:a16="http://schemas.microsoft.com/office/drawing/2014/main" id="{C75259B7-F1FE-4241-A233-AE2F189869E6}"/>
              </a:ext>
            </a:extLst>
          </p:cNvPr>
          <p:cNvSpPr>
            <a:spLocks noGrp="1"/>
          </p:cNvSpPr>
          <p:nvPr>
            <p:ph idx="1"/>
          </p:nvPr>
        </p:nvSpPr>
        <p:spPr>
          <a:xfrm>
            <a:off x="3051957" y="1291400"/>
            <a:ext cx="8823367" cy="5477636"/>
          </a:xfrm>
        </p:spPr>
        <p:txBody>
          <a:bodyPr>
            <a:noAutofit/>
          </a:bodyPr>
          <a:lstStyle/>
          <a:p>
            <a:pPr marL="0" indent="0">
              <a:buNone/>
            </a:pPr>
            <a:r>
              <a:rPr lang="en-GB" b="1" i="0" dirty="0">
                <a:solidFill>
                  <a:schemeClr val="accent4">
                    <a:lumMod val="50000"/>
                  </a:schemeClr>
                </a:solidFill>
                <a:effectLst/>
              </a:rPr>
              <a:t>Diet</a:t>
            </a:r>
          </a:p>
          <a:p>
            <a:pPr marL="0" indent="0">
              <a:buNone/>
            </a:pPr>
            <a:r>
              <a:rPr lang="en-GB" b="0" i="0" dirty="0">
                <a:solidFill>
                  <a:schemeClr val="accent4">
                    <a:lumMod val="50000"/>
                  </a:schemeClr>
                </a:solidFill>
                <a:effectLst/>
              </a:rPr>
              <a:t>Fluctuations in blood sugar levels are associated with changes in mood and energy, and are most affected by what we eat.</a:t>
            </a:r>
          </a:p>
          <a:p>
            <a:pPr marL="0" indent="0">
              <a:buNone/>
            </a:pPr>
            <a:r>
              <a:rPr lang="en-GB" dirty="0">
                <a:solidFill>
                  <a:schemeClr val="accent4">
                    <a:lumMod val="50000"/>
                  </a:schemeClr>
                </a:solidFill>
              </a:rPr>
              <a:t>Eating foods high in refined carbohydrates causes sugar levels to rise and fall rapidly which can cause irritability and low mood.</a:t>
            </a:r>
            <a:endParaRPr lang="en-GB" b="0" i="0" dirty="0">
              <a:solidFill>
                <a:schemeClr val="accent4">
                  <a:lumMod val="50000"/>
                </a:schemeClr>
              </a:solidFill>
              <a:effectLst/>
            </a:endParaRPr>
          </a:p>
          <a:p>
            <a:pPr marL="0" indent="0">
              <a:buNone/>
            </a:pPr>
            <a:r>
              <a:rPr lang="en-GB" b="0" i="0" dirty="0">
                <a:solidFill>
                  <a:schemeClr val="accent4">
                    <a:lumMod val="50000"/>
                  </a:schemeClr>
                </a:solidFill>
                <a:effectLst/>
              </a:rPr>
              <a:t>Brain chemicals (neurotransmitters such as serotonin and dopamine) </a:t>
            </a:r>
            <a:r>
              <a:rPr lang="en-GB" i="0" dirty="0">
                <a:solidFill>
                  <a:schemeClr val="accent4">
                    <a:lumMod val="50000"/>
                  </a:schemeClr>
                </a:solidFill>
                <a:effectLst/>
              </a:rPr>
              <a:t>influence</a:t>
            </a:r>
            <a:r>
              <a:rPr lang="en-GB" b="0" i="0" dirty="0">
                <a:solidFill>
                  <a:schemeClr val="accent4">
                    <a:lumMod val="50000"/>
                  </a:schemeClr>
                </a:solidFill>
                <a:effectLst/>
              </a:rPr>
              <a:t> the way we think, feel and behave.  They can be affected by what we've eaten.</a:t>
            </a:r>
          </a:p>
          <a:p>
            <a:pPr marL="0" indent="0">
              <a:buNone/>
            </a:pPr>
            <a:r>
              <a:rPr lang="en-GB" b="0" i="0" dirty="0">
                <a:solidFill>
                  <a:schemeClr val="accent4">
                    <a:lumMod val="50000"/>
                  </a:schemeClr>
                </a:solidFill>
                <a:effectLst/>
              </a:rPr>
              <a:t>Low levels of vitamins, minerals and essential fatty acids can affect mental health and mood with some symptoms associated with particular nutritional deficiencies.</a:t>
            </a:r>
          </a:p>
          <a:p>
            <a:pPr marL="0" indent="0">
              <a:buNone/>
            </a:pPr>
            <a:r>
              <a:rPr lang="en-GB" b="1" dirty="0">
                <a:solidFill>
                  <a:schemeClr val="accent4">
                    <a:lumMod val="50000"/>
                  </a:schemeClr>
                </a:solidFill>
              </a:rPr>
              <a:t>Exercise</a:t>
            </a:r>
          </a:p>
          <a:p>
            <a:pPr marL="0" indent="0">
              <a:buNone/>
            </a:pPr>
            <a:r>
              <a:rPr lang="en-GB" i="0" dirty="0">
                <a:solidFill>
                  <a:schemeClr val="accent4">
                    <a:lumMod val="50000"/>
                  </a:schemeClr>
                </a:solidFill>
                <a:effectLst/>
              </a:rPr>
              <a:t>There is known to be a positive link between exercise and mood.</a:t>
            </a:r>
            <a:br>
              <a:rPr lang="en-GB" dirty="0">
                <a:solidFill>
                  <a:schemeClr val="accent4">
                    <a:lumMod val="50000"/>
                  </a:schemeClr>
                </a:solidFill>
              </a:rPr>
            </a:br>
            <a:br>
              <a:rPr lang="en-GB" dirty="0">
                <a:solidFill>
                  <a:schemeClr val="accent4">
                    <a:lumMod val="50000"/>
                  </a:schemeClr>
                </a:solidFill>
              </a:rPr>
            </a:br>
            <a:r>
              <a:rPr lang="en-GB" i="0" dirty="0">
                <a:solidFill>
                  <a:schemeClr val="accent4">
                    <a:lumMod val="50000"/>
                  </a:schemeClr>
                </a:solidFill>
                <a:effectLst/>
              </a:rPr>
              <a:t>Exercise helps to relieve stress by increasing the level of endorphins, which are natural mood lifters. </a:t>
            </a:r>
          </a:p>
          <a:p>
            <a:pPr marL="0" indent="0">
              <a:buNone/>
            </a:pPr>
            <a:r>
              <a:rPr lang="en-GB" i="0" dirty="0">
                <a:solidFill>
                  <a:schemeClr val="accent4">
                    <a:lumMod val="50000"/>
                  </a:schemeClr>
                </a:solidFill>
                <a:effectLst/>
              </a:rPr>
              <a:t>Exercise can help to establish positive sleep patterns, getting enough sleep can protect the brain from damage.</a:t>
            </a:r>
            <a:endParaRPr lang="en-GB" dirty="0">
              <a:solidFill>
                <a:schemeClr val="accent4">
                  <a:lumMod val="50000"/>
                </a:schemeClr>
              </a:solidFill>
            </a:endParaRPr>
          </a:p>
        </p:txBody>
      </p:sp>
      <p:pic>
        <p:nvPicPr>
          <p:cNvPr id="9" name="Picture 2" descr="18 of Google's Employee Perks You're Missing Out On – Coburg Banks">
            <a:extLst>
              <a:ext uri="{FF2B5EF4-FFF2-40B4-BE49-F238E27FC236}">
                <a16:creationId xmlns:a16="http://schemas.microsoft.com/office/drawing/2014/main" id="{205F0131-5C6E-4191-90AF-971AEA49E7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4594063"/>
            <a:ext cx="2359343" cy="15700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27+ Burger Pictures | Download Free Images on Unsplash">
            <a:extLst>
              <a:ext uri="{FF2B5EF4-FFF2-40B4-BE49-F238E27FC236}">
                <a16:creationId xmlns:a16="http://schemas.microsoft.com/office/drawing/2014/main" id="{6F4AFAE5-81E6-4DB4-884F-509084B20F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26" y="1315150"/>
            <a:ext cx="2125923" cy="1771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977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Factors that affect the </a:t>
            </a:r>
            <a:r>
              <a:rPr lang="en-US" sz="2800" dirty="0" err="1">
                <a:ln w="0"/>
                <a:solidFill>
                  <a:schemeClr val="bg2"/>
                </a:solidFill>
              </a:rPr>
              <a:t>behaviour</a:t>
            </a:r>
            <a:r>
              <a:rPr lang="en-US" sz="2800" dirty="0">
                <a:ln w="0"/>
                <a:solidFill>
                  <a:schemeClr val="bg2"/>
                </a:solidFill>
              </a:rPr>
              <a:t> of adults</a:t>
            </a: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591543" y="1825626"/>
            <a:ext cx="11008914" cy="2556370"/>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ea typeface="+mn-lt"/>
                <a:cs typeface="+mn-lt"/>
              </a:rPr>
              <a:t>Content covered:</a:t>
            </a:r>
          </a:p>
          <a:p>
            <a:pPr marL="457200" indent="-457200" algn="l">
              <a:lnSpc>
                <a:spcPct val="100000"/>
              </a:lnSpc>
              <a:buFont typeface="Arial" panose="020B0604020202020204" pitchFamily="34" charset="0"/>
              <a:buChar char="•"/>
            </a:pPr>
            <a:r>
              <a:rPr lang="en-GB" dirty="0">
                <a:ea typeface="+mn-lt"/>
                <a:cs typeface="+mn-lt"/>
              </a:rPr>
              <a:t>the key areas of development (physical, intellectual, emotional and social) in adults that may impact on behaviour</a:t>
            </a:r>
          </a:p>
          <a:p>
            <a:pPr marL="457200" indent="-457200" algn="l">
              <a:buFont typeface="Arial" panose="020B0604020202020204" pitchFamily="34" charset="0"/>
              <a:buChar char="•"/>
            </a:pPr>
            <a:r>
              <a:rPr lang="en-GB" dirty="0">
                <a:ea typeface="+mn-lt"/>
                <a:cs typeface="+mn-lt"/>
              </a:rPr>
              <a:t>sociological, psychological and biological factors affecting adult behaviour</a:t>
            </a:r>
          </a:p>
          <a:p>
            <a:pPr marL="457200" indent="-457200" algn="l">
              <a:buFont typeface="Arial" panose="020B0604020202020204" pitchFamily="34" charset="0"/>
              <a:buChar char="•"/>
            </a:pPr>
            <a:r>
              <a:rPr lang="en-GB" dirty="0">
                <a:ea typeface="+mn-lt"/>
                <a:cs typeface="+mn-lt"/>
              </a:rPr>
              <a:t>the positive and negative impact of these factors on the resilience of adults</a:t>
            </a:r>
          </a:p>
          <a:p>
            <a:pPr algn="l"/>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2242577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Cultural factors</a:t>
            </a:r>
          </a:p>
        </p:txBody>
      </p:sp>
      <p:sp>
        <p:nvSpPr>
          <p:cNvPr id="8" name="Content Placeholder 2">
            <a:extLst>
              <a:ext uri="{FF2B5EF4-FFF2-40B4-BE49-F238E27FC236}">
                <a16:creationId xmlns:a16="http://schemas.microsoft.com/office/drawing/2014/main" id="{CAB9DE4A-C1BC-42B6-9D51-C44E1E2DBD9E}"/>
              </a:ext>
            </a:extLst>
          </p:cNvPr>
          <p:cNvSpPr>
            <a:spLocks noGrp="1"/>
          </p:cNvSpPr>
          <p:nvPr>
            <p:ph idx="1"/>
          </p:nvPr>
        </p:nvSpPr>
        <p:spPr>
          <a:xfrm>
            <a:off x="4678878" y="1266868"/>
            <a:ext cx="6991096" cy="5040488"/>
          </a:xfrm>
        </p:spPr>
        <p:txBody>
          <a:bodyPr>
            <a:noAutofit/>
          </a:bodyPr>
          <a:lstStyle/>
          <a:p>
            <a:pPr marL="0" indent="0">
              <a:lnSpc>
                <a:spcPct val="100000"/>
              </a:lnSpc>
              <a:buNone/>
            </a:pPr>
            <a:r>
              <a:rPr lang="en-GB" sz="2200" dirty="0">
                <a:solidFill>
                  <a:schemeClr val="accent4">
                    <a:lumMod val="50000"/>
                  </a:schemeClr>
                </a:solidFill>
              </a:rPr>
              <a:t>An individual’s </a:t>
            </a:r>
            <a:r>
              <a:rPr lang="en-GB" sz="2200" i="0" dirty="0">
                <a:solidFill>
                  <a:schemeClr val="accent4">
                    <a:lumMod val="50000"/>
                  </a:schemeClr>
                </a:solidFill>
                <a:effectLst/>
              </a:rPr>
              <a:t>culture shapes the way they work and play, and it makes a difference in how they view </a:t>
            </a:r>
            <a:r>
              <a:rPr lang="en-GB" sz="2200" dirty="0">
                <a:solidFill>
                  <a:schemeClr val="accent4">
                    <a:lumMod val="50000"/>
                  </a:schemeClr>
                </a:solidFill>
              </a:rPr>
              <a:t>themselves</a:t>
            </a:r>
            <a:r>
              <a:rPr lang="en-GB" sz="2200" i="0" dirty="0">
                <a:solidFill>
                  <a:schemeClr val="accent4">
                    <a:lumMod val="50000"/>
                  </a:schemeClr>
                </a:solidFill>
                <a:effectLst/>
              </a:rPr>
              <a:t> and others. </a:t>
            </a:r>
          </a:p>
          <a:p>
            <a:pPr marL="0" indent="0">
              <a:lnSpc>
                <a:spcPct val="100000"/>
              </a:lnSpc>
              <a:buNone/>
            </a:pPr>
            <a:r>
              <a:rPr lang="en-GB" sz="2200" dirty="0">
                <a:solidFill>
                  <a:schemeClr val="accent4">
                    <a:lumMod val="50000"/>
                  </a:schemeClr>
                </a:solidFill>
              </a:rPr>
              <a:t>Culture</a:t>
            </a:r>
            <a:r>
              <a:rPr lang="en-GB" sz="2200" i="0" dirty="0">
                <a:solidFill>
                  <a:schemeClr val="accent4">
                    <a:lumMod val="50000"/>
                  </a:schemeClr>
                </a:solidFill>
                <a:effectLst/>
              </a:rPr>
              <a:t> influences an individual’s values and norms – what they consider to be right and wrong. </a:t>
            </a:r>
          </a:p>
          <a:p>
            <a:pPr marL="0" indent="0">
              <a:lnSpc>
                <a:spcPct val="100000"/>
              </a:lnSpc>
              <a:buNone/>
            </a:pPr>
            <a:r>
              <a:rPr lang="en-GB" sz="2200" i="0" dirty="0">
                <a:solidFill>
                  <a:schemeClr val="accent4">
                    <a:lumMod val="50000"/>
                  </a:schemeClr>
                </a:solidFill>
                <a:effectLst/>
              </a:rPr>
              <a:t>Culture influences every part of an individual's life:</a:t>
            </a:r>
          </a:p>
          <a:p>
            <a:pPr marL="342900" indent="-342900">
              <a:lnSpc>
                <a:spcPct val="100000"/>
              </a:lnSpc>
              <a:spcBef>
                <a:spcPts val="0"/>
              </a:spcBef>
              <a:buFont typeface="Arial" panose="020B0604020202020204" pitchFamily="34" charset="0"/>
              <a:buChar char="•"/>
            </a:pPr>
            <a:r>
              <a:rPr lang="en-GB" sz="2200" i="0" dirty="0">
                <a:solidFill>
                  <a:schemeClr val="accent4">
                    <a:lumMod val="50000"/>
                  </a:schemeClr>
                </a:solidFill>
                <a:effectLst/>
              </a:rPr>
              <a:t>the way they dress </a:t>
            </a:r>
          </a:p>
          <a:p>
            <a:pPr marL="342900" indent="-342900">
              <a:lnSpc>
                <a:spcPct val="100000"/>
              </a:lnSpc>
              <a:spcBef>
                <a:spcPts val="0"/>
              </a:spcBef>
              <a:buFont typeface="Arial" panose="020B0604020202020204" pitchFamily="34" charset="0"/>
              <a:buChar char="•"/>
            </a:pPr>
            <a:r>
              <a:rPr lang="en-GB" sz="2200" dirty="0">
                <a:solidFill>
                  <a:schemeClr val="accent4">
                    <a:lumMod val="50000"/>
                  </a:schemeClr>
                </a:solidFill>
              </a:rPr>
              <a:t>t</a:t>
            </a:r>
            <a:r>
              <a:rPr lang="en-GB" sz="2200" i="0" dirty="0">
                <a:solidFill>
                  <a:schemeClr val="accent4">
                    <a:lumMod val="50000"/>
                  </a:schemeClr>
                </a:solidFill>
                <a:effectLst/>
              </a:rPr>
              <a:t>heir diet </a:t>
            </a:r>
          </a:p>
          <a:p>
            <a:pPr marL="342900" indent="-342900">
              <a:lnSpc>
                <a:spcPct val="100000"/>
              </a:lnSpc>
              <a:spcBef>
                <a:spcPts val="0"/>
              </a:spcBef>
              <a:buFont typeface="Arial" panose="020B0604020202020204" pitchFamily="34" charset="0"/>
              <a:buChar char="•"/>
            </a:pPr>
            <a:r>
              <a:rPr lang="en-GB" sz="2200" i="0" dirty="0">
                <a:solidFill>
                  <a:schemeClr val="accent4">
                    <a:lumMod val="50000"/>
                  </a:schemeClr>
                </a:solidFill>
                <a:effectLst/>
              </a:rPr>
              <a:t>daily routine</a:t>
            </a:r>
          </a:p>
          <a:p>
            <a:pPr marL="342900" indent="-342900">
              <a:lnSpc>
                <a:spcPct val="100000"/>
              </a:lnSpc>
              <a:spcBef>
                <a:spcPts val="0"/>
              </a:spcBef>
              <a:buFont typeface="Arial" panose="020B0604020202020204" pitchFamily="34" charset="0"/>
              <a:buChar char="•"/>
            </a:pPr>
            <a:r>
              <a:rPr lang="en-GB" sz="2200" dirty="0">
                <a:solidFill>
                  <a:schemeClr val="accent4">
                    <a:lumMod val="50000"/>
                  </a:schemeClr>
                </a:solidFill>
              </a:rPr>
              <a:t>how they</a:t>
            </a:r>
            <a:r>
              <a:rPr lang="en-GB" sz="2200" i="0" dirty="0">
                <a:solidFill>
                  <a:schemeClr val="accent4">
                    <a:lumMod val="50000"/>
                  </a:schemeClr>
                </a:solidFill>
                <a:effectLst/>
              </a:rPr>
              <a:t> interact with others</a:t>
            </a:r>
          </a:p>
          <a:p>
            <a:pPr marL="342900" indent="-342900">
              <a:lnSpc>
                <a:spcPct val="100000"/>
              </a:lnSpc>
              <a:spcBef>
                <a:spcPts val="0"/>
              </a:spcBef>
              <a:buFont typeface="Arial" panose="020B0604020202020204" pitchFamily="34" charset="0"/>
              <a:buChar char="•"/>
            </a:pPr>
            <a:r>
              <a:rPr lang="en-GB" sz="2200" dirty="0">
                <a:solidFill>
                  <a:schemeClr val="accent4">
                    <a:lumMod val="50000"/>
                  </a:schemeClr>
                </a:solidFill>
              </a:rPr>
              <a:t>the customs and traditions they follow</a:t>
            </a:r>
          </a:p>
          <a:p>
            <a:pPr marL="342900" indent="-342900">
              <a:lnSpc>
                <a:spcPct val="100000"/>
              </a:lnSpc>
              <a:spcBef>
                <a:spcPts val="0"/>
              </a:spcBef>
              <a:buFont typeface="Arial" panose="020B0604020202020204" pitchFamily="34" charset="0"/>
              <a:buChar char="•"/>
            </a:pPr>
            <a:r>
              <a:rPr lang="en-GB" sz="2200" dirty="0">
                <a:solidFill>
                  <a:schemeClr val="accent4">
                    <a:lumMod val="50000"/>
                  </a:schemeClr>
                </a:solidFill>
              </a:rPr>
              <a:t>the ethnicity they identify with</a:t>
            </a:r>
          </a:p>
          <a:p>
            <a:pPr marL="342900" indent="-342900">
              <a:lnSpc>
                <a:spcPct val="100000"/>
              </a:lnSpc>
              <a:spcBef>
                <a:spcPts val="0"/>
              </a:spcBef>
              <a:buFont typeface="Arial" panose="020B0604020202020204" pitchFamily="34" charset="0"/>
              <a:buChar char="•"/>
            </a:pPr>
            <a:r>
              <a:rPr lang="en-GB" sz="2200" dirty="0">
                <a:solidFill>
                  <a:schemeClr val="accent4">
                    <a:lumMod val="50000"/>
                  </a:schemeClr>
                </a:solidFill>
              </a:rPr>
              <a:t>their education and experience of the world</a:t>
            </a:r>
          </a:p>
          <a:p>
            <a:endParaRPr lang="en-GB" sz="1800" dirty="0">
              <a:solidFill>
                <a:srgbClr val="202124"/>
              </a:solidFill>
              <a:latin typeface="+mj-lt"/>
            </a:endParaRPr>
          </a:p>
        </p:txBody>
      </p:sp>
      <p:pic>
        <p:nvPicPr>
          <p:cNvPr id="11" name="Picture 6" descr="Muslim Women in traditional dress in Delhi, India image - Free stock photo  - Public Domain photo - CC0 Images">
            <a:extLst>
              <a:ext uri="{FF2B5EF4-FFF2-40B4-BE49-F238E27FC236}">
                <a16:creationId xmlns:a16="http://schemas.microsoft.com/office/drawing/2014/main" id="{B002B60C-4118-494E-BB10-EB55E2B7B1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5890" y="2056766"/>
            <a:ext cx="1452585" cy="21828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opyright Free Public Domain Religious Christmas (Page 1) - Line.17QQ.com">
            <a:extLst>
              <a:ext uri="{FF2B5EF4-FFF2-40B4-BE49-F238E27FC236}">
                <a16:creationId xmlns:a16="http://schemas.microsoft.com/office/drawing/2014/main" id="{473D5528-534E-41FB-83A5-A484E75C3C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3568" y="5063841"/>
            <a:ext cx="1407710" cy="12764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Food - Wikipedia">
            <a:extLst>
              <a:ext uri="{FF2B5EF4-FFF2-40B4-BE49-F238E27FC236}">
                <a16:creationId xmlns:a16="http://schemas.microsoft.com/office/drawing/2014/main" id="{61380387-6E9E-4227-90E8-B78B3FC98B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913" y="3930620"/>
            <a:ext cx="2200888" cy="146459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Why Cyber Security Public Policy is a Global Community Issue | Transmedia  Newswire">
            <a:extLst>
              <a:ext uri="{FF2B5EF4-FFF2-40B4-BE49-F238E27FC236}">
                <a16:creationId xmlns:a16="http://schemas.microsoft.com/office/drawing/2014/main" id="{2478CE6E-096E-414A-8140-AA6C96CB1B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26" y="1710042"/>
            <a:ext cx="17430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182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Friends</a:t>
            </a:r>
          </a:p>
        </p:txBody>
      </p:sp>
      <p:sp>
        <p:nvSpPr>
          <p:cNvPr id="15" name="Content Placeholder 2">
            <a:extLst>
              <a:ext uri="{FF2B5EF4-FFF2-40B4-BE49-F238E27FC236}">
                <a16:creationId xmlns:a16="http://schemas.microsoft.com/office/drawing/2014/main" id="{47B75A3D-277E-4A84-87E3-0502A2015D8C}"/>
              </a:ext>
            </a:extLst>
          </p:cNvPr>
          <p:cNvSpPr>
            <a:spLocks noGrp="1"/>
          </p:cNvSpPr>
          <p:nvPr>
            <p:ph idx="1"/>
          </p:nvPr>
        </p:nvSpPr>
        <p:spPr>
          <a:xfrm>
            <a:off x="3764481" y="1477692"/>
            <a:ext cx="8110848" cy="5172492"/>
          </a:xfrm>
        </p:spPr>
        <p:txBody>
          <a:bodyPr>
            <a:noAutofit/>
          </a:bodyPr>
          <a:lstStyle/>
          <a:p>
            <a:pPr marL="0" indent="0">
              <a:lnSpc>
                <a:spcPct val="100000"/>
              </a:lnSpc>
              <a:buNone/>
            </a:pPr>
            <a:r>
              <a:rPr lang="en-GB" sz="2100" i="0" dirty="0">
                <a:solidFill>
                  <a:schemeClr val="accent4">
                    <a:lumMod val="50000"/>
                  </a:schemeClr>
                </a:solidFill>
                <a:effectLst/>
                <a:latin typeface="+mj-lt"/>
              </a:rPr>
              <a:t>Strong friendships are an important aspect of emotional well-being. </a:t>
            </a:r>
            <a:endParaRPr lang="en-GB" sz="2100" dirty="0">
              <a:solidFill>
                <a:schemeClr val="accent4">
                  <a:lumMod val="50000"/>
                </a:schemeClr>
              </a:solidFill>
              <a:latin typeface="+mj-lt"/>
            </a:endParaRPr>
          </a:p>
          <a:p>
            <a:pPr marL="0" indent="0">
              <a:lnSpc>
                <a:spcPct val="100000"/>
              </a:lnSpc>
              <a:buNone/>
            </a:pPr>
            <a:r>
              <a:rPr lang="en-GB" sz="2100" i="0" dirty="0">
                <a:solidFill>
                  <a:schemeClr val="accent4">
                    <a:lumMod val="50000"/>
                  </a:schemeClr>
                </a:solidFill>
                <a:effectLst/>
                <a:latin typeface="+mj-lt"/>
              </a:rPr>
              <a:t>Close friendships can be associated with greater happiness, self-esteem, a sense of purpose, and physical health</a:t>
            </a:r>
            <a:r>
              <a:rPr lang="en-GB" sz="2100" dirty="0">
                <a:solidFill>
                  <a:schemeClr val="accent4">
                    <a:lumMod val="50000"/>
                  </a:schemeClr>
                </a:solidFill>
                <a:latin typeface="+mj-lt"/>
              </a:rPr>
              <a:t> </a:t>
            </a:r>
            <a:r>
              <a:rPr lang="en-GB" sz="2100" i="0" dirty="0">
                <a:solidFill>
                  <a:schemeClr val="accent4">
                    <a:lumMod val="50000"/>
                  </a:schemeClr>
                </a:solidFill>
                <a:effectLst/>
                <a:latin typeface="+mj-lt"/>
              </a:rPr>
              <a:t>such as lower blood pressure and a longer lifespan.</a:t>
            </a:r>
          </a:p>
          <a:p>
            <a:pPr marL="0" indent="0">
              <a:lnSpc>
                <a:spcPct val="100000"/>
              </a:lnSpc>
              <a:buNone/>
            </a:pPr>
            <a:r>
              <a:rPr lang="en-GB" sz="2100" i="0" dirty="0">
                <a:solidFill>
                  <a:schemeClr val="accent4">
                    <a:lumMod val="50000"/>
                  </a:schemeClr>
                </a:solidFill>
                <a:effectLst/>
                <a:latin typeface="+mj-lt"/>
              </a:rPr>
              <a:t>Good friends relieve stress, provide comfort and joy, and prevent loneliness and isolation.</a:t>
            </a:r>
          </a:p>
          <a:p>
            <a:pPr marL="0" indent="0">
              <a:lnSpc>
                <a:spcPct val="100000"/>
              </a:lnSpc>
              <a:buNone/>
            </a:pPr>
            <a:r>
              <a:rPr lang="en-GB" sz="2100" dirty="0">
                <a:solidFill>
                  <a:schemeClr val="accent4">
                    <a:lumMod val="50000"/>
                  </a:schemeClr>
                </a:solidFill>
                <a:latin typeface="+mj-lt"/>
              </a:rPr>
              <a:t>F</a:t>
            </a:r>
            <a:r>
              <a:rPr lang="en-GB" sz="2100" i="0" dirty="0">
                <a:solidFill>
                  <a:schemeClr val="accent4">
                    <a:lumMod val="50000"/>
                  </a:schemeClr>
                </a:solidFill>
                <a:effectLst/>
                <a:latin typeface="+mj-lt"/>
              </a:rPr>
              <a:t>riendships that bridge differences of age and cultural differences can help to address stereotyping.</a:t>
            </a:r>
          </a:p>
          <a:p>
            <a:pPr marL="0" indent="0">
              <a:lnSpc>
                <a:spcPct val="100000"/>
              </a:lnSpc>
              <a:buNone/>
            </a:pPr>
            <a:r>
              <a:rPr lang="en-GB" sz="2100" i="0" dirty="0">
                <a:solidFill>
                  <a:schemeClr val="accent4">
                    <a:lumMod val="50000"/>
                  </a:schemeClr>
                </a:solidFill>
                <a:effectLst/>
                <a:latin typeface="+mj-lt"/>
              </a:rPr>
              <a:t>Peer </a:t>
            </a:r>
            <a:r>
              <a:rPr lang="en-GB" sz="2100" dirty="0">
                <a:solidFill>
                  <a:schemeClr val="accent4">
                    <a:lumMod val="50000"/>
                  </a:schemeClr>
                </a:solidFill>
                <a:latin typeface="+mj-lt"/>
              </a:rPr>
              <a:t>pressure</a:t>
            </a:r>
            <a:r>
              <a:rPr lang="en-GB" sz="2100" i="0" dirty="0">
                <a:solidFill>
                  <a:schemeClr val="accent4">
                    <a:lumMod val="50000"/>
                  </a:schemeClr>
                </a:solidFill>
                <a:effectLst/>
                <a:latin typeface="+mj-lt"/>
              </a:rPr>
              <a:t> is when you choose to do something you wouldn't otherwise do, because you want to feel accepted and valued by your friends. It isn't just or always about doing something against your will.  Peer pressure and influence can be positive but often has an association with negative behaviours.</a:t>
            </a:r>
            <a:endParaRPr lang="en-GB" sz="2100" dirty="0">
              <a:solidFill>
                <a:schemeClr val="accent4">
                  <a:lumMod val="50000"/>
                </a:schemeClr>
              </a:solidFill>
              <a:latin typeface="+mj-lt"/>
            </a:endParaRPr>
          </a:p>
        </p:txBody>
      </p:sp>
      <p:pic>
        <p:nvPicPr>
          <p:cNvPr id="16" name="Picture 2" descr="Good Friends Free Stock Photo - Public Domain Pictures">
            <a:extLst>
              <a:ext uri="{FF2B5EF4-FFF2-40B4-BE49-F238E27FC236}">
                <a16:creationId xmlns:a16="http://schemas.microsoft.com/office/drawing/2014/main" id="{739C1D00-3F25-4AAF-AB42-0119E822EE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2271302"/>
            <a:ext cx="3152709" cy="2315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3992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Environmental factors</a:t>
            </a:r>
          </a:p>
        </p:txBody>
      </p:sp>
      <p:sp>
        <p:nvSpPr>
          <p:cNvPr id="7" name="Content Placeholder 2">
            <a:extLst>
              <a:ext uri="{FF2B5EF4-FFF2-40B4-BE49-F238E27FC236}">
                <a16:creationId xmlns:a16="http://schemas.microsoft.com/office/drawing/2014/main" id="{32B7B175-4789-428C-BE44-0A9FF875E9FD}"/>
              </a:ext>
            </a:extLst>
          </p:cNvPr>
          <p:cNvSpPr>
            <a:spLocks noGrp="1"/>
          </p:cNvSpPr>
          <p:nvPr>
            <p:ph idx="1"/>
          </p:nvPr>
        </p:nvSpPr>
        <p:spPr>
          <a:xfrm>
            <a:off x="3859481" y="1226608"/>
            <a:ext cx="8027720" cy="5572017"/>
          </a:xfrm>
        </p:spPr>
        <p:txBody>
          <a:bodyPr>
            <a:noAutofit/>
          </a:bodyPr>
          <a:lstStyle/>
          <a:p>
            <a:pPr marL="0" indent="0">
              <a:lnSpc>
                <a:spcPct val="100000"/>
              </a:lnSpc>
              <a:buNone/>
            </a:pPr>
            <a:r>
              <a:rPr lang="en-GB" sz="1650" dirty="0">
                <a:solidFill>
                  <a:schemeClr val="accent4">
                    <a:lumMod val="50000"/>
                  </a:schemeClr>
                </a:solidFill>
              </a:rPr>
              <a:t>Urban areas may:</a:t>
            </a:r>
          </a:p>
          <a:p>
            <a:pPr marL="285750" indent="-285750">
              <a:lnSpc>
                <a:spcPct val="100000"/>
              </a:lnSpc>
              <a:spcBef>
                <a:spcPts val="0"/>
              </a:spcBef>
              <a:buFont typeface="Arial" panose="020B0604020202020204" pitchFamily="34" charset="0"/>
              <a:buChar char="•"/>
            </a:pPr>
            <a:r>
              <a:rPr lang="en-GB" sz="1650" dirty="0">
                <a:solidFill>
                  <a:schemeClr val="accent4">
                    <a:lumMod val="50000"/>
                  </a:schemeClr>
                </a:solidFill>
              </a:rPr>
              <a:t>enable individuals to have more access to social activities and facilities. </a:t>
            </a:r>
          </a:p>
          <a:p>
            <a:pPr marL="285750" indent="-285750">
              <a:lnSpc>
                <a:spcPct val="100000"/>
              </a:lnSpc>
              <a:spcBef>
                <a:spcPts val="0"/>
              </a:spcBef>
              <a:buFont typeface="Arial" panose="020B0604020202020204" pitchFamily="34" charset="0"/>
              <a:buChar char="•"/>
            </a:pPr>
            <a:r>
              <a:rPr lang="en-GB" sz="1650" dirty="0">
                <a:solidFill>
                  <a:schemeClr val="accent4">
                    <a:lumMod val="50000"/>
                  </a:schemeClr>
                </a:solidFill>
              </a:rPr>
              <a:t>be overcrowded, with few recreation areas, close to roads and exposed to high levels of pollution, with poor access to services</a:t>
            </a:r>
          </a:p>
          <a:p>
            <a:pPr marL="285750" indent="-285750">
              <a:lnSpc>
                <a:spcPct val="100000"/>
              </a:lnSpc>
              <a:spcBef>
                <a:spcPts val="0"/>
              </a:spcBef>
              <a:spcAft>
                <a:spcPts val="0"/>
              </a:spcAft>
              <a:buFont typeface="Arial" panose="020B0604020202020204" pitchFamily="34" charset="0"/>
              <a:buChar char="•"/>
            </a:pPr>
            <a:r>
              <a:rPr lang="en-GB" sz="1650" dirty="0">
                <a:solidFill>
                  <a:schemeClr val="accent4">
                    <a:lumMod val="50000"/>
                  </a:schemeClr>
                </a:solidFill>
              </a:rPr>
              <a:t>have high crime rates which can make individuals anxious and reluctant to leave their homes and therefore become isolated.</a:t>
            </a:r>
          </a:p>
          <a:p>
            <a:pPr marL="0" indent="0">
              <a:lnSpc>
                <a:spcPct val="100000"/>
              </a:lnSpc>
              <a:buNone/>
            </a:pPr>
            <a:r>
              <a:rPr lang="en-GB" sz="1650" dirty="0">
                <a:solidFill>
                  <a:schemeClr val="accent4">
                    <a:lumMod val="50000"/>
                  </a:schemeClr>
                </a:solidFill>
              </a:rPr>
              <a:t>Rural areas may:</a:t>
            </a:r>
          </a:p>
          <a:p>
            <a:pPr marL="285750" indent="-285750">
              <a:lnSpc>
                <a:spcPct val="100000"/>
              </a:lnSpc>
              <a:spcBef>
                <a:spcPts val="0"/>
              </a:spcBef>
              <a:buFont typeface="Arial" panose="020B0604020202020204" pitchFamily="34" charset="0"/>
              <a:buChar char="•"/>
            </a:pPr>
            <a:r>
              <a:rPr lang="en-GB" sz="1650" dirty="0">
                <a:solidFill>
                  <a:schemeClr val="accent4">
                    <a:lumMod val="50000"/>
                  </a:schemeClr>
                </a:solidFill>
              </a:rPr>
              <a:t>have more access to recreational areas</a:t>
            </a:r>
          </a:p>
          <a:p>
            <a:pPr marL="285750" indent="-285750">
              <a:lnSpc>
                <a:spcPct val="100000"/>
              </a:lnSpc>
              <a:spcBef>
                <a:spcPts val="0"/>
              </a:spcBef>
              <a:buFont typeface="Arial" panose="020B0604020202020204" pitchFamily="34" charset="0"/>
              <a:buChar char="•"/>
            </a:pPr>
            <a:r>
              <a:rPr lang="en-GB" sz="1650" dirty="0">
                <a:solidFill>
                  <a:schemeClr val="accent4">
                    <a:lumMod val="50000"/>
                  </a:schemeClr>
                </a:solidFill>
              </a:rPr>
              <a:t>have less environmental pollution and noise</a:t>
            </a:r>
          </a:p>
          <a:p>
            <a:pPr marL="285750" indent="-285750">
              <a:lnSpc>
                <a:spcPct val="100000"/>
              </a:lnSpc>
              <a:spcBef>
                <a:spcPts val="0"/>
              </a:spcBef>
              <a:buFont typeface="Arial" panose="020B0604020202020204" pitchFamily="34" charset="0"/>
              <a:buChar char="•"/>
            </a:pPr>
            <a:r>
              <a:rPr lang="en-GB" sz="1650" dirty="0">
                <a:solidFill>
                  <a:schemeClr val="accent4">
                    <a:lumMod val="50000"/>
                  </a:schemeClr>
                </a:solidFill>
              </a:rPr>
              <a:t>be more isolating, with a geographical barrier to accessing  social activities, facilities and services.</a:t>
            </a:r>
          </a:p>
          <a:p>
            <a:pPr marL="0" indent="0">
              <a:lnSpc>
                <a:spcPct val="100000"/>
              </a:lnSpc>
              <a:buNone/>
            </a:pPr>
            <a:r>
              <a:rPr lang="en-GB" sz="1650" dirty="0">
                <a:solidFill>
                  <a:schemeClr val="accent4">
                    <a:lumMod val="50000"/>
                  </a:schemeClr>
                </a:solidFill>
                <a:cs typeface="Calibri Light" panose="020F0302020204030204" pitchFamily="34" charset="0"/>
              </a:rPr>
              <a:t>Poor quality housing can be linked with</a:t>
            </a:r>
            <a:r>
              <a:rPr lang="en-GB" sz="1650" b="0" i="0" dirty="0">
                <a:solidFill>
                  <a:schemeClr val="accent4">
                    <a:lumMod val="50000"/>
                  </a:schemeClr>
                </a:solidFill>
                <a:effectLst/>
                <a:cs typeface="Calibri Light" panose="020F0302020204030204" pitchFamily="34" charset="0"/>
              </a:rPr>
              <a:t> health problems. Overcrowding  can lead to the spread of infections among the household living there and a lack of privacy and space which can contribute to stress and relationship breakdown and low mental-well-being.</a:t>
            </a:r>
          </a:p>
          <a:p>
            <a:pPr marL="0" indent="0">
              <a:lnSpc>
                <a:spcPct val="100000"/>
              </a:lnSpc>
              <a:buNone/>
            </a:pPr>
            <a:r>
              <a:rPr lang="en-GB" sz="1650" dirty="0">
                <a:solidFill>
                  <a:schemeClr val="accent4">
                    <a:lumMod val="50000"/>
                  </a:schemeClr>
                </a:solidFill>
                <a:cs typeface="Calibri Light" panose="020F0302020204030204" pitchFamily="34" charset="0"/>
              </a:rPr>
              <a:t>F</a:t>
            </a:r>
            <a:r>
              <a:rPr lang="en-GB" sz="1650" b="0" i="0" dirty="0">
                <a:solidFill>
                  <a:schemeClr val="accent4">
                    <a:lumMod val="50000"/>
                  </a:schemeClr>
                </a:solidFill>
                <a:effectLst/>
                <a:cs typeface="Calibri Light" panose="020F0302020204030204" pitchFamily="34" charset="0"/>
              </a:rPr>
              <a:t>inancial pressures caused by housing payment may cause stress and anxiety and reduce the disposable income available to spend on things that may promote good health (e.g. food, exercise and social activities</a:t>
            </a:r>
            <a:r>
              <a:rPr lang="en-GB" sz="1650" b="0" i="0" dirty="0">
                <a:effectLst/>
                <a:latin typeface="Calibri Light" panose="020F0302020204030204" pitchFamily="34" charset="0"/>
                <a:cs typeface="Calibri Light" panose="020F0302020204030204" pitchFamily="34" charset="0"/>
              </a:rPr>
              <a:t>).</a:t>
            </a:r>
          </a:p>
        </p:txBody>
      </p:sp>
      <p:pic>
        <p:nvPicPr>
          <p:cNvPr id="8" name="Picture 2" descr="View of Pen-y-Ghent and Settle market town from the north yorkshire dales">
            <a:extLst>
              <a:ext uri="{FF2B5EF4-FFF2-40B4-BE49-F238E27FC236}">
                <a16:creationId xmlns:a16="http://schemas.microsoft.com/office/drawing/2014/main" id="{136CBAED-4E7E-4AF0-98EE-A132B71DA4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83389" y="1613531"/>
            <a:ext cx="3022554" cy="201503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AE79EF1-CEE3-475D-B5C6-84080E8CF8A3}"/>
              </a:ext>
            </a:extLst>
          </p:cNvPr>
          <p:cNvSpPr txBox="1"/>
          <p:nvPr/>
        </p:nvSpPr>
        <p:spPr>
          <a:xfrm>
            <a:off x="550891" y="4023365"/>
            <a:ext cx="3087550" cy="2654573"/>
          </a:xfrm>
          <a:prstGeom prst="rect">
            <a:avLst/>
          </a:prstGeom>
          <a:noFill/>
        </p:spPr>
        <p:txBody>
          <a:bodyPr wrap="square" rtlCol="0">
            <a:spAutoFit/>
          </a:bodyPr>
          <a:lstStyle/>
          <a:p>
            <a:r>
              <a:rPr lang="en-GB" sz="1650" dirty="0">
                <a:solidFill>
                  <a:schemeClr val="accent4">
                    <a:lumMod val="50000"/>
                  </a:schemeClr>
                </a:solidFill>
                <a:latin typeface="+mj-lt"/>
              </a:rPr>
              <a:t>Where an individual lives may depend on where they were brought up, their employment or personal choice.</a:t>
            </a:r>
          </a:p>
          <a:p>
            <a:endParaRPr lang="en-GB" sz="1650" dirty="0">
              <a:solidFill>
                <a:schemeClr val="accent4">
                  <a:lumMod val="50000"/>
                </a:schemeClr>
              </a:solidFill>
              <a:latin typeface="+mj-lt"/>
            </a:endParaRPr>
          </a:p>
          <a:p>
            <a:r>
              <a:rPr lang="en-GB" sz="1650" dirty="0">
                <a:solidFill>
                  <a:schemeClr val="accent4">
                    <a:lumMod val="50000"/>
                  </a:schemeClr>
                </a:solidFill>
                <a:latin typeface="+mj-lt"/>
              </a:rPr>
              <a:t>There are benefits to living in both urban and rural areas depending on an individual’s life stage.</a:t>
            </a:r>
          </a:p>
          <a:p>
            <a:endParaRPr lang="en-GB" dirty="0"/>
          </a:p>
        </p:txBody>
      </p:sp>
    </p:spTree>
    <p:extLst>
      <p:ext uri="{BB962C8B-B14F-4D97-AF65-F5344CB8AC3E}">
        <p14:creationId xmlns:p14="http://schemas.microsoft.com/office/powerpoint/2010/main" val="1619559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Socio-economic factors</a:t>
            </a:r>
          </a:p>
        </p:txBody>
      </p:sp>
      <p:sp>
        <p:nvSpPr>
          <p:cNvPr id="7" name="Content Placeholder 2">
            <a:extLst>
              <a:ext uri="{FF2B5EF4-FFF2-40B4-BE49-F238E27FC236}">
                <a16:creationId xmlns:a16="http://schemas.microsoft.com/office/drawing/2014/main" id="{CD0D6704-92E4-4F52-B983-92DCBD1E2D9A}"/>
              </a:ext>
            </a:extLst>
          </p:cNvPr>
          <p:cNvSpPr>
            <a:spLocks noGrp="1"/>
          </p:cNvSpPr>
          <p:nvPr>
            <p:ph idx="1"/>
          </p:nvPr>
        </p:nvSpPr>
        <p:spPr>
          <a:xfrm>
            <a:off x="3740727" y="1410153"/>
            <a:ext cx="8182099" cy="5287531"/>
          </a:xfrm>
        </p:spPr>
        <p:txBody>
          <a:bodyPr>
            <a:noAutofit/>
          </a:bodyPr>
          <a:lstStyle/>
          <a:p>
            <a:pPr marL="0" indent="0">
              <a:buNone/>
            </a:pPr>
            <a:r>
              <a:rPr lang="en-GB" sz="2000" dirty="0">
                <a:solidFill>
                  <a:schemeClr val="accent4">
                    <a:lumMod val="50000"/>
                  </a:schemeClr>
                </a:solidFill>
              </a:rPr>
              <a:t>Poverty produces an environment that can have a negative impact upon an individual.</a:t>
            </a:r>
          </a:p>
          <a:p>
            <a:pPr marL="0" indent="0">
              <a:buNone/>
            </a:pPr>
            <a:r>
              <a:rPr lang="en-GB" sz="2000" dirty="0">
                <a:solidFill>
                  <a:schemeClr val="accent4">
                    <a:lumMod val="50000"/>
                  </a:schemeClr>
                </a:solidFill>
              </a:rPr>
              <a:t>Low income, unemployment and the experience of  debt can cause stress, depression and anxiety.</a:t>
            </a:r>
          </a:p>
          <a:p>
            <a:pPr marL="0" indent="0">
              <a:buNone/>
            </a:pPr>
            <a:r>
              <a:rPr lang="en-GB" sz="2000" dirty="0">
                <a:solidFill>
                  <a:schemeClr val="accent4">
                    <a:lumMod val="50000"/>
                  </a:schemeClr>
                </a:solidFill>
              </a:rPr>
              <a:t>Individuals living in poverty do not have access to the resources that are necessary for material well-being and full participation in society.</a:t>
            </a:r>
          </a:p>
          <a:p>
            <a:pPr marL="0" indent="0">
              <a:buNone/>
            </a:pPr>
            <a:r>
              <a:rPr lang="en-GB" sz="2000" dirty="0">
                <a:solidFill>
                  <a:schemeClr val="accent4">
                    <a:lumMod val="50000"/>
                  </a:schemeClr>
                </a:solidFill>
              </a:rPr>
              <a:t>Poverty can increase the risk of substance addiction as individuals may turn to alcohol and drugs as a coping mechanism.</a:t>
            </a:r>
          </a:p>
          <a:p>
            <a:pPr marL="0" indent="0">
              <a:buNone/>
            </a:pPr>
            <a:r>
              <a:rPr lang="en-GB" sz="2000" dirty="0">
                <a:solidFill>
                  <a:schemeClr val="accent4">
                    <a:lumMod val="50000"/>
                  </a:schemeClr>
                </a:solidFill>
              </a:rPr>
              <a:t>Affluence increases the choices available to individuals in terms of relationships, education and employment. This can be associated with increased happiness and well-being and a reduction in stress and depression.</a:t>
            </a:r>
          </a:p>
          <a:p>
            <a:pPr marL="0" indent="0">
              <a:buNone/>
            </a:pPr>
            <a:r>
              <a:rPr lang="en-GB" sz="2000" dirty="0">
                <a:solidFill>
                  <a:schemeClr val="accent4">
                    <a:lumMod val="50000"/>
                  </a:schemeClr>
                </a:solidFill>
              </a:rPr>
              <a:t>But an increase in disposable income may not only improve health but can lead to an increase in health-harming behaviours, e.g. increased alcohol consumption.</a:t>
            </a:r>
          </a:p>
        </p:txBody>
      </p:sp>
      <p:pic>
        <p:nvPicPr>
          <p:cNvPr id="8" name="Picture 4" descr="British Money Free Stock Photo - Public Domain Pictures">
            <a:extLst>
              <a:ext uri="{FF2B5EF4-FFF2-40B4-BE49-F238E27FC236}">
                <a16:creationId xmlns:a16="http://schemas.microsoft.com/office/drawing/2014/main" id="{0B67EEC7-D6AA-486A-959F-ECFDA1B5AD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2637755"/>
            <a:ext cx="2921411" cy="2191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74679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Role models</a:t>
            </a:r>
          </a:p>
        </p:txBody>
      </p:sp>
      <p:sp>
        <p:nvSpPr>
          <p:cNvPr id="9" name="Content Placeholder 2">
            <a:extLst>
              <a:ext uri="{FF2B5EF4-FFF2-40B4-BE49-F238E27FC236}">
                <a16:creationId xmlns:a16="http://schemas.microsoft.com/office/drawing/2014/main" id="{97B5CDA9-F6AE-4961-9A71-86EA556E5C97}"/>
              </a:ext>
            </a:extLst>
          </p:cNvPr>
          <p:cNvSpPr>
            <a:spLocks noGrp="1"/>
          </p:cNvSpPr>
          <p:nvPr>
            <p:ph idx="1"/>
          </p:nvPr>
        </p:nvSpPr>
        <p:spPr>
          <a:xfrm>
            <a:off x="4251366" y="1291399"/>
            <a:ext cx="7533290" cy="5453785"/>
          </a:xfrm>
        </p:spPr>
        <p:txBody>
          <a:bodyPr>
            <a:noAutofit/>
          </a:bodyPr>
          <a:lstStyle/>
          <a:p>
            <a:pPr marL="0" indent="0">
              <a:buNone/>
            </a:pPr>
            <a:r>
              <a:rPr lang="en-GB" sz="2000" i="0" dirty="0">
                <a:effectLst/>
                <a:cs typeface="Calibri Light" panose="020F0302020204030204" pitchFamily="34" charset="0"/>
              </a:rPr>
              <a:t>Most of our behaviours and beliefs are learned through observation and imitation.</a:t>
            </a:r>
          </a:p>
          <a:p>
            <a:pPr marL="0" indent="0">
              <a:buNone/>
            </a:pPr>
            <a:r>
              <a:rPr lang="en-GB" sz="2000" i="0" dirty="0">
                <a:effectLst/>
                <a:cs typeface="Calibri Light" panose="020F0302020204030204" pitchFamily="34" charset="0"/>
              </a:rPr>
              <a:t>A role model is someone others look to as a good example. </a:t>
            </a:r>
          </a:p>
          <a:p>
            <a:pPr marL="0" indent="0">
              <a:buNone/>
            </a:pPr>
            <a:r>
              <a:rPr lang="en-GB" sz="2000" i="0" dirty="0">
                <a:effectLst/>
                <a:cs typeface="Calibri Light" panose="020F0302020204030204" pitchFamily="34" charset="0"/>
              </a:rPr>
              <a:t>A role model is someone who is worthy of imitation – like a teacher, sportsman or a well-behaved celebrity.</a:t>
            </a:r>
          </a:p>
          <a:p>
            <a:pPr marL="0" indent="0">
              <a:buNone/>
            </a:pPr>
            <a:r>
              <a:rPr lang="en-GB" sz="2000" i="0" dirty="0">
                <a:effectLst/>
                <a:cs typeface="Calibri Light" panose="020F0302020204030204" pitchFamily="34" charset="0"/>
              </a:rPr>
              <a:t>Positive role models can influence an individual’s actions and motivate them to strive to uncover their true potential and overcome their weaknesses.</a:t>
            </a:r>
          </a:p>
          <a:p>
            <a:pPr marL="0" indent="0">
              <a:buNone/>
            </a:pPr>
            <a:r>
              <a:rPr lang="en-GB" sz="2000" i="0" dirty="0">
                <a:effectLst/>
                <a:cs typeface="Calibri Light" panose="020F0302020204030204" pitchFamily="34" charset="0"/>
              </a:rPr>
              <a:t>Negative role models, however, may also have an influence on an individual’s behaviour.</a:t>
            </a:r>
          </a:p>
          <a:p>
            <a:pPr marL="0" indent="0">
              <a:buNone/>
            </a:pPr>
            <a:r>
              <a:rPr lang="en-GB" sz="2000" i="0" dirty="0">
                <a:effectLst/>
                <a:cs typeface="Calibri Light" panose="020F0302020204030204" pitchFamily="34" charset="0"/>
              </a:rPr>
              <a:t>A negative role model is any person who influences others in a negative way.</a:t>
            </a:r>
          </a:p>
          <a:p>
            <a:pPr marL="0" indent="0">
              <a:buNone/>
            </a:pPr>
            <a:r>
              <a:rPr lang="en-GB" sz="2000" i="0" dirty="0">
                <a:effectLst/>
                <a:cs typeface="Calibri Light" panose="020F0302020204030204" pitchFamily="34" charset="0"/>
              </a:rPr>
              <a:t>Negative role models can be public figures, such as celebrities whose poor behaviour and decisions set a negative example for individuals.</a:t>
            </a:r>
            <a:endParaRPr lang="en-GB" sz="2000" dirty="0">
              <a:cs typeface="Calibri Light" panose="020F0302020204030204" pitchFamily="34" charset="0"/>
            </a:endParaRPr>
          </a:p>
        </p:txBody>
      </p:sp>
      <p:pic>
        <p:nvPicPr>
          <p:cNvPr id="10" name="Picture 2" descr="Teacher, Learning, School, Teaching, Classroom">
            <a:extLst>
              <a:ext uri="{FF2B5EF4-FFF2-40B4-BE49-F238E27FC236}">
                <a16:creationId xmlns:a16="http://schemas.microsoft.com/office/drawing/2014/main" id="{369A7CE6-584E-4049-B6CE-CEBD3B85A0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22025" y="2636321"/>
            <a:ext cx="3425209" cy="2326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039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Influence of society and the media</a:t>
            </a:r>
          </a:p>
        </p:txBody>
      </p:sp>
      <p:sp>
        <p:nvSpPr>
          <p:cNvPr id="10" name="Content Placeholder 2">
            <a:extLst>
              <a:ext uri="{FF2B5EF4-FFF2-40B4-BE49-F238E27FC236}">
                <a16:creationId xmlns:a16="http://schemas.microsoft.com/office/drawing/2014/main" id="{02A233B7-9D33-4AA1-8701-B0B4EA788CDF}"/>
              </a:ext>
            </a:extLst>
          </p:cNvPr>
          <p:cNvSpPr>
            <a:spLocks noGrp="1"/>
          </p:cNvSpPr>
          <p:nvPr>
            <p:ph idx="1"/>
          </p:nvPr>
        </p:nvSpPr>
        <p:spPr>
          <a:xfrm>
            <a:off x="4144489" y="1478120"/>
            <a:ext cx="7730834" cy="5160173"/>
          </a:xfrm>
        </p:spPr>
        <p:txBody>
          <a:bodyPr>
            <a:noAutofit/>
          </a:bodyPr>
          <a:lstStyle/>
          <a:p>
            <a:pPr marL="0" indent="0">
              <a:lnSpc>
                <a:spcPct val="100000"/>
              </a:lnSpc>
              <a:spcBef>
                <a:spcPts val="0"/>
              </a:spcBef>
              <a:spcAft>
                <a:spcPts val="0"/>
              </a:spcAft>
              <a:buNone/>
            </a:pPr>
            <a:r>
              <a:rPr lang="en-GB" sz="1800" dirty="0">
                <a:solidFill>
                  <a:schemeClr val="accent4">
                    <a:lumMod val="50000"/>
                  </a:schemeClr>
                </a:solidFill>
                <a:latin typeface="+mj-lt"/>
              </a:rPr>
              <a:t>Society is increasingly using social media </a:t>
            </a:r>
            <a:r>
              <a:rPr lang="en-GB" sz="1800" b="0" i="0" dirty="0">
                <a:solidFill>
                  <a:schemeClr val="accent4">
                    <a:lumMod val="50000"/>
                  </a:schemeClr>
                </a:solidFill>
                <a:effectLst/>
                <a:latin typeface="+mj-lt"/>
              </a:rPr>
              <a:t>to share ideas, thoughts, and information through the building of virtua</a:t>
            </a:r>
            <a:r>
              <a:rPr lang="en-GB" sz="1800" i="0" dirty="0">
                <a:solidFill>
                  <a:schemeClr val="accent4">
                    <a:lumMod val="50000"/>
                  </a:schemeClr>
                </a:solidFill>
                <a:effectLst/>
                <a:latin typeface="+mj-lt"/>
              </a:rPr>
              <a:t>l networks </a:t>
            </a:r>
            <a:r>
              <a:rPr lang="en-GB" sz="1800" b="0" i="0" dirty="0">
                <a:solidFill>
                  <a:schemeClr val="accent4">
                    <a:lumMod val="50000"/>
                  </a:schemeClr>
                </a:solidFill>
                <a:effectLst/>
                <a:latin typeface="+mj-lt"/>
              </a:rPr>
              <a:t>and communities.</a:t>
            </a:r>
          </a:p>
          <a:p>
            <a:pPr marL="0" indent="0">
              <a:lnSpc>
                <a:spcPct val="100000"/>
              </a:lnSpc>
              <a:spcBef>
                <a:spcPts val="0"/>
              </a:spcBef>
              <a:spcAft>
                <a:spcPts val="0"/>
              </a:spcAft>
              <a:buNone/>
            </a:pPr>
            <a:endParaRPr lang="en-GB" sz="1800" b="0" i="0" dirty="0">
              <a:solidFill>
                <a:schemeClr val="accent4">
                  <a:lumMod val="50000"/>
                </a:schemeClr>
              </a:solidFill>
              <a:effectLst/>
              <a:latin typeface="+mj-lt"/>
            </a:endParaRPr>
          </a:p>
          <a:p>
            <a:pPr marL="0" indent="0">
              <a:lnSpc>
                <a:spcPct val="100000"/>
              </a:lnSpc>
              <a:spcBef>
                <a:spcPts val="0"/>
              </a:spcBef>
              <a:buNone/>
            </a:pPr>
            <a:r>
              <a:rPr lang="en-GB" sz="1800" i="0" dirty="0">
                <a:solidFill>
                  <a:schemeClr val="accent4">
                    <a:lumMod val="50000"/>
                  </a:schemeClr>
                </a:solidFill>
                <a:effectLst/>
                <a:latin typeface="+mj-lt"/>
              </a:rPr>
              <a:t>The positive </a:t>
            </a:r>
            <a:r>
              <a:rPr lang="en-GB" i="0" dirty="0">
                <a:solidFill>
                  <a:schemeClr val="accent4">
                    <a:lumMod val="50000"/>
                  </a:schemeClr>
                </a:solidFill>
                <a:effectLst/>
                <a:latin typeface="+mj-lt"/>
              </a:rPr>
              <a:t>e</a:t>
            </a:r>
            <a:r>
              <a:rPr lang="en-GB" sz="1800" dirty="0">
                <a:solidFill>
                  <a:schemeClr val="accent4">
                    <a:lumMod val="50000"/>
                  </a:schemeClr>
                </a:solidFill>
                <a:latin typeface="+mj-lt"/>
              </a:rPr>
              <a:t>ffects</a:t>
            </a:r>
            <a:r>
              <a:rPr lang="en-GB" sz="1800" i="0" dirty="0">
                <a:solidFill>
                  <a:schemeClr val="accent4">
                    <a:lumMod val="50000"/>
                  </a:schemeClr>
                </a:solidFill>
                <a:effectLst/>
                <a:latin typeface="+mj-lt"/>
              </a:rPr>
              <a:t> of social media include:</a:t>
            </a:r>
          </a:p>
          <a:p>
            <a:pPr marL="285750" indent="-285750">
              <a:lnSpc>
                <a:spcPct val="100000"/>
              </a:lnSpc>
              <a:spcBef>
                <a:spcPts val="0"/>
              </a:spcBef>
              <a:buFont typeface="Arial" panose="020B0604020202020204" pitchFamily="34" charset="0"/>
              <a:buChar char="•"/>
            </a:pPr>
            <a:r>
              <a:rPr lang="en-GB" sz="1800" i="0" dirty="0">
                <a:solidFill>
                  <a:schemeClr val="accent4">
                    <a:lumMod val="50000"/>
                  </a:schemeClr>
                </a:solidFill>
                <a:effectLst/>
                <a:latin typeface="+mj-lt"/>
              </a:rPr>
              <a:t>increased social interaction </a:t>
            </a:r>
          </a:p>
          <a:p>
            <a:pPr marL="285750" indent="-285750">
              <a:lnSpc>
                <a:spcPct val="100000"/>
              </a:lnSpc>
              <a:spcBef>
                <a:spcPts val="0"/>
              </a:spcBef>
              <a:buFont typeface="Arial" panose="020B0604020202020204" pitchFamily="34" charset="0"/>
              <a:buChar char="•"/>
            </a:pPr>
            <a:r>
              <a:rPr lang="en-GB" sz="1800" i="0" dirty="0">
                <a:solidFill>
                  <a:schemeClr val="accent4">
                    <a:lumMod val="50000"/>
                  </a:schemeClr>
                </a:solidFill>
                <a:effectLst/>
                <a:latin typeface="+mj-lt"/>
              </a:rPr>
              <a:t>staying connected with friends</a:t>
            </a:r>
          </a:p>
          <a:p>
            <a:pPr marL="285750" indent="-285750">
              <a:lnSpc>
                <a:spcPct val="100000"/>
              </a:lnSpc>
              <a:spcBef>
                <a:spcPts val="0"/>
              </a:spcBef>
              <a:buFont typeface="Arial" panose="020B0604020202020204" pitchFamily="34" charset="0"/>
              <a:buChar char="•"/>
            </a:pPr>
            <a:r>
              <a:rPr lang="en-GB" sz="1800" i="0" dirty="0">
                <a:solidFill>
                  <a:schemeClr val="accent4">
                    <a:lumMod val="50000"/>
                  </a:schemeClr>
                </a:solidFill>
                <a:effectLst/>
                <a:latin typeface="+mj-lt"/>
              </a:rPr>
              <a:t>exchanging useful information with others </a:t>
            </a:r>
          </a:p>
          <a:p>
            <a:pPr marL="285750" indent="-285750">
              <a:lnSpc>
                <a:spcPct val="100000"/>
              </a:lnSpc>
              <a:spcBef>
                <a:spcPts val="0"/>
              </a:spcBef>
              <a:spcAft>
                <a:spcPts val="0"/>
              </a:spcAft>
              <a:buFont typeface="Arial" panose="020B0604020202020204" pitchFamily="34" charset="0"/>
              <a:buChar char="•"/>
            </a:pPr>
            <a:r>
              <a:rPr lang="en-GB" dirty="0">
                <a:solidFill>
                  <a:schemeClr val="accent4">
                    <a:lumMod val="50000"/>
                  </a:schemeClr>
                </a:solidFill>
                <a:latin typeface="+mj-lt"/>
              </a:rPr>
              <a:t>a</a:t>
            </a:r>
            <a:r>
              <a:rPr lang="en-GB" sz="1800" dirty="0">
                <a:solidFill>
                  <a:schemeClr val="accent4">
                    <a:lumMod val="50000"/>
                  </a:schemeClr>
                </a:solidFill>
                <a:latin typeface="+mj-lt"/>
              </a:rPr>
              <a:t> source of </a:t>
            </a:r>
            <a:r>
              <a:rPr lang="en-GB" sz="1800" i="0" dirty="0">
                <a:solidFill>
                  <a:schemeClr val="accent4">
                    <a:lumMod val="50000"/>
                  </a:schemeClr>
                </a:solidFill>
                <a:effectLst/>
                <a:latin typeface="+mj-lt"/>
              </a:rPr>
              <a:t>online support</a:t>
            </a:r>
          </a:p>
          <a:p>
            <a:pPr>
              <a:lnSpc>
                <a:spcPct val="100000"/>
              </a:lnSpc>
              <a:spcBef>
                <a:spcPts val="0"/>
              </a:spcBef>
              <a:spcAft>
                <a:spcPts val="0"/>
              </a:spcAft>
            </a:pPr>
            <a:endParaRPr lang="en-GB" sz="1800" i="0" dirty="0">
              <a:solidFill>
                <a:schemeClr val="accent4">
                  <a:lumMod val="50000"/>
                </a:schemeClr>
              </a:solidFill>
              <a:effectLst/>
              <a:latin typeface="+mj-lt"/>
            </a:endParaRPr>
          </a:p>
          <a:p>
            <a:pPr marL="0" indent="0">
              <a:lnSpc>
                <a:spcPct val="100000"/>
              </a:lnSpc>
              <a:spcBef>
                <a:spcPts val="0"/>
              </a:spcBef>
              <a:buNone/>
            </a:pPr>
            <a:r>
              <a:rPr lang="en-GB" sz="1800" dirty="0">
                <a:solidFill>
                  <a:schemeClr val="accent4">
                    <a:lumMod val="50000"/>
                  </a:schemeClr>
                </a:solidFill>
                <a:latin typeface="+mj-lt"/>
              </a:rPr>
              <a:t>The negative effects of social media include:</a:t>
            </a:r>
          </a:p>
          <a:p>
            <a:pPr marL="285750" indent="-285750">
              <a:lnSpc>
                <a:spcPct val="100000"/>
              </a:lnSpc>
              <a:spcBef>
                <a:spcPts val="0"/>
              </a:spcBef>
              <a:buFont typeface="Arial" panose="020B0604020202020204" pitchFamily="34" charset="0"/>
              <a:buChar char="•"/>
            </a:pPr>
            <a:r>
              <a:rPr lang="en-GB" sz="1800" b="0" i="0" dirty="0">
                <a:solidFill>
                  <a:schemeClr val="accent4">
                    <a:lumMod val="50000"/>
                  </a:schemeClr>
                </a:solidFill>
                <a:effectLst/>
                <a:latin typeface="+mj-lt"/>
              </a:rPr>
              <a:t>Reduced face-to-face interaction</a:t>
            </a:r>
          </a:p>
          <a:p>
            <a:pPr marL="285750" indent="-285750">
              <a:lnSpc>
                <a:spcPct val="100000"/>
              </a:lnSpc>
              <a:spcBef>
                <a:spcPts val="0"/>
              </a:spcBef>
              <a:buFont typeface="Arial" panose="020B0604020202020204" pitchFamily="34" charset="0"/>
              <a:buChar char="•"/>
            </a:pPr>
            <a:r>
              <a:rPr lang="en-GB" sz="1800" b="0" i="0" dirty="0">
                <a:solidFill>
                  <a:schemeClr val="accent4">
                    <a:lumMod val="50000"/>
                  </a:schemeClr>
                </a:solidFill>
                <a:effectLst/>
                <a:latin typeface="+mj-lt"/>
              </a:rPr>
              <a:t>increased sedentary</a:t>
            </a:r>
            <a:r>
              <a:rPr lang="en-GB" sz="1800" i="0" dirty="0">
                <a:solidFill>
                  <a:schemeClr val="accent4">
                    <a:lumMod val="50000"/>
                  </a:schemeClr>
                </a:solidFill>
                <a:effectLst/>
                <a:latin typeface="+mj-lt"/>
              </a:rPr>
              <a:t> behaviour </a:t>
            </a:r>
            <a:r>
              <a:rPr lang="en-GB" sz="1800" b="0" i="0" dirty="0">
                <a:solidFill>
                  <a:schemeClr val="accent4">
                    <a:lumMod val="50000"/>
                  </a:schemeClr>
                </a:solidFill>
                <a:effectLst/>
                <a:latin typeface="+mj-lt"/>
              </a:rPr>
              <a:t>by encouraging more screen time which may lead to internet addiction</a:t>
            </a:r>
          </a:p>
          <a:p>
            <a:pPr marL="285750" indent="-285750">
              <a:lnSpc>
                <a:spcPct val="100000"/>
              </a:lnSpc>
              <a:spcBef>
                <a:spcPts val="0"/>
              </a:spcBef>
              <a:buFont typeface="Arial" panose="020B0604020202020204" pitchFamily="34" charset="0"/>
              <a:buChar char="•"/>
            </a:pPr>
            <a:r>
              <a:rPr lang="en-GB" sz="1800" dirty="0">
                <a:solidFill>
                  <a:schemeClr val="accent4">
                    <a:lumMod val="50000"/>
                  </a:schemeClr>
                </a:solidFill>
                <a:latin typeface="+mj-lt"/>
              </a:rPr>
              <a:t>p</a:t>
            </a:r>
            <a:r>
              <a:rPr lang="en-GB" sz="1800" b="0" i="0" dirty="0">
                <a:solidFill>
                  <a:schemeClr val="accent4">
                    <a:lumMod val="50000"/>
                  </a:schemeClr>
                </a:solidFill>
                <a:effectLst/>
                <a:latin typeface="+mj-lt"/>
              </a:rPr>
              <a:t>oor self-esteem and depression through unfavourable social comparison</a:t>
            </a:r>
          </a:p>
          <a:p>
            <a:pPr marL="285750" indent="-285750">
              <a:lnSpc>
                <a:spcPct val="100000"/>
              </a:lnSpc>
              <a:spcBef>
                <a:spcPts val="0"/>
              </a:spcBef>
              <a:buFont typeface="Arial" panose="020B0604020202020204" pitchFamily="34" charset="0"/>
              <a:buChar char="•"/>
            </a:pPr>
            <a:r>
              <a:rPr lang="en-GB" sz="1800" dirty="0">
                <a:solidFill>
                  <a:schemeClr val="accent4">
                    <a:lumMod val="50000"/>
                  </a:schemeClr>
                </a:solidFill>
                <a:latin typeface="+mj-lt"/>
              </a:rPr>
              <a:t>possible </a:t>
            </a:r>
            <a:r>
              <a:rPr lang="en-GB" sz="1800" b="0" i="0" dirty="0">
                <a:solidFill>
                  <a:schemeClr val="accent4">
                    <a:lumMod val="50000"/>
                  </a:schemeClr>
                </a:solidFill>
                <a:effectLst/>
                <a:latin typeface="+mj-lt"/>
              </a:rPr>
              <a:t>cyber-bullying and cyber-abuse by anonymous users online</a:t>
            </a:r>
          </a:p>
        </p:txBody>
      </p:sp>
      <p:pic>
        <p:nvPicPr>
          <p:cNvPr id="11" name="Picture 2" descr="Networking Social Media Icons">
            <a:extLst>
              <a:ext uri="{FF2B5EF4-FFF2-40B4-BE49-F238E27FC236}">
                <a16:creationId xmlns:a16="http://schemas.microsoft.com/office/drawing/2014/main" id="{BE128DC4-A55D-420A-9A3F-0F97A5E16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1271893"/>
            <a:ext cx="2689193" cy="215710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9393C4B-4B6E-48E2-881C-9230BA08EC5D}"/>
              </a:ext>
            </a:extLst>
          </p:cNvPr>
          <p:cNvSpPr txBox="1"/>
          <p:nvPr/>
        </p:nvSpPr>
        <p:spPr>
          <a:xfrm>
            <a:off x="522026" y="3498972"/>
            <a:ext cx="3408706" cy="3139321"/>
          </a:xfrm>
          <a:prstGeom prst="rect">
            <a:avLst/>
          </a:prstGeom>
          <a:noFill/>
        </p:spPr>
        <p:txBody>
          <a:bodyPr wrap="square">
            <a:spAutoFit/>
          </a:bodyPr>
          <a:lstStyle/>
          <a:p>
            <a:pPr marL="0" indent="0">
              <a:buNone/>
            </a:pPr>
            <a:r>
              <a:rPr lang="en-GB" sz="1800" b="0" i="0" dirty="0">
                <a:solidFill>
                  <a:schemeClr val="accent4">
                    <a:lumMod val="50000"/>
                  </a:schemeClr>
                </a:solidFill>
                <a:effectLst/>
                <a:latin typeface="+mj-lt"/>
              </a:rPr>
              <a:t>Social institutions that form part of our society, such as the media (internet, television, newspapers), education, the government, family and religion all affect an individual's identity and behaviour.</a:t>
            </a:r>
          </a:p>
          <a:p>
            <a:pPr marL="0" indent="0">
              <a:buNone/>
            </a:pPr>
            <a:endParaRPr lang="en-GB" sz="1800" b="0" i="0" dirty="0">
              <a:solidFill>
                <a:schemeClr val="accent4">
                  <a:lumMod val="50000"/>
                </a:schemeClr>
              </a:solidFill>
              <a:effectLst/>
              <a:latin typeface="+mj-lt"/>
            </a:endParaRPr>
          </a:p>
          <a:p>
            <a:pPr marL="0" indent="0">
              <a:buNone/>
            </a:pPr>
            <a:r>
              <a:rPr lang="en-GB" sz="1800" dirty="0">
                <a:solidFill>
                  <a:schemeClr val="accent4">
                    <a:lumMod val="50000"/>
                  </a:schemeClr>
                </a:solidFill>
                <a:latin typeface="+mj-lt"/>
              </a:rPr>
              <a:t>Society </a:t>
            </a:r>
            <a:r>
              <a:rPr lang="en-GB" sz="1800" b="0" i="0" dirty="0">
                <a:solidFill>
                  <a:schemeClr val="accent4">
                    <a:lumMod val="50000"/>
                  </a:schemeClr>
                </a:solidFill>
                <a:effectLst/>
                <a:latin typeface="+mj-lt"/>
              </a:rPr>
              <a:t>helps to </a:t>
            </a:r>
            <a:r>
              <a:rPr lang="en-GB" sz="1800" i="0" dirty="0">
                <a:solidFill>
                  <a:schemeClr val="accent4">
                    <a:lumMod val="50000"/>
                  </a:schemeClr>
                </a:solidFill>
                <a:effectLst/>
                <a:latin typeface="+mj-lt"/>
              </a:rPr>
              <a:t>shape </a:t>
            </a:r>
            <a:r>
              <a:rPr lang="en-GB" sz="1800" b="0" i="0" dirty="0">
                <a:solidFill>
                  <a:schemeClr val="accent4">
                    <a:lumMod val="50000"/>
                  </a:schemeClr>
                </a:solidFill>
                <a:effectLst/>
                <a:latin typeface="+mj-lt"/>
              </a:rPr>
              <a:t>how we view ourselves, how we act and give us a sense of identity.</a:t>
            </a:r>
          </a:p>
        </p:txBody>
      </p:sp>
    </p:spTree>
    <p:extLst>
      <p:ext uri="{BB962C8B-B14F-4D97-AF65-F5344CB8AC3E}">
        <p14:creationId xmlns:p14="http://schemas.microsoft.com/office/powerpoint/2010/main" val="26706796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63242" cy="523220"/>
          </a:xfrm>
          <a:prstGeom prst="rect">
            <a:avLst/>
          </a:prstGeom>
        </p:spPr>
        <p:txBody>
          <a:bodyPr wrap="square">
            <a:spAutoFit/>
          </a:bodyPr>
          <a:lstStyle/>
          <a:p>
            <a:r>
              <a:rPr lang="en-US" sz="2800" dirty="0">
                <a:ln w="0"/>
                <a:solidFill>
                  <a:schemeClr val="bg2"/>
                </a:solidFill>
              </a:rPr>
              <a:t>Discrimination</a:t>
            </a:r>
          </a:p>
        </p:txBody>
      </p:sp>
      <p:sp>
        <p:nvSpPr>
          <p:cNvPr id="7" name="Content Placeholder 2">
            <a:extLst>
              <a:ext uri="{FF2B5EF4-FFF2-40B4-BE49-F238E27FC236}">
                <a16:creationId xmlns:a16="http://schemas.microsoft.com/office/drawing/2014/main" id="{B5F17D26-EB01-4014-B812-FC793E626804}"/>
              </a:ext>
            </a:extLst>
          </p:cNvPr>
          <p:cNvSpPr>
            <a:spLocks noGrp="1"/>
          </p:cNvSpPr>
          <p:nvPr>
            <p:ph idx="1"/>
          </p:nvPr>
        </p:nvSpPr>
        <p:spPr>
          <a:xfrm>
            <a:off x="4227615" y="1267648"/>
            <a:ext cx="7575619" cy="5489411"/>
          </a:xfrm>
        </p:spPr>
        <p:txBody>
          <a:bodyPr>
            <a:noAutofit/>
          </a:bodyPr>
          <a:lstStyle/>
          <a:p>
            <a:pPr marL="0" indent="0" algn="l">
              <a:buNone/>
            </a:pPr>
            <a:r>
              <a:rPr lang="en-GB" sz="2000" i="0" dirty="0">
                <a:solidFill>
                  <a:schemeClr val="accent4">
                    <a:lumMod val="50000"/>
                  </a:schemeClr>
                </a:solidFill>
                <a:effectLst/>
                <a:latin typeface="+mj-lt"/>
              </a:rPr>
              <a:t>Discrimination means treating an individual or social group unfairly or in a negative manner because of who they are or because use they possess certain characteristics</a:t>
            </a:r>
            <a:r>
              <a:rPr lang="en-GB" sz="2000" dirty="0">
                <a:solidFill>
                  <a:schemeClr val="accent4">
                    <a:lumMod val="50000"/>
                  </a:schemeClr>
                </a:solidFill>
                <a:latin typeface="+mj-lt"/>
              </a:rPr>
              <a:t>.</a:t>
            </a:r>
          </a:p>
          <a:p>
            <a:pPr marL="0" indent="0" algn="l">
              <a:buNone/>
            </a:pPr>
            <a:r>
              <a:rPr lang="en-GB" sz="2000" dirty="0">
                <a:solidFill>
                  <a:schemeClr val="accent4">
                    <a:lumMod val="50000"/>
                  </a:schemeClr>
                </a:solidFill>
                <a:latin typeface="+mj-lt"/>
              </a:rPr>
              <a:t>Discrimination is usually motivated by prejudice.</a:t>
            </a:r>
          </a:p>
          <a:p>
            <a:pPr marL="0" indent="0" algn="l">
              <a:buNone/>
            </a:pPr>
            <a:r>
              <a:rPr lang="en-GB" sz="2000" dirty="0">
                <a:solidFill>
                  <a:schemeClr val="accent4">
                    <a:lumMod val="50000"/>
                  </a:schemeClr>
                </a:solidFill>
                <a:latin typeface="+mj-lt"/>
              </a:rPr>
              <a:t>An individual who experiences discrimination may:</a:t>
            </a:r>
          </a:p>
          <a:p>
            <a:pPr marL="342900" indent="-342900">
              <a:buFont typeface="Arial" panose="020B0604020202020204" pitchFamily="34" charset="0"/>
              <a:buChar char="•"/>
            </a:pPr>
            <a:r>
              <a:rPr lang="en-GB" sz="2000" i="0" dirty="0">
                <a:solidFill>
                  <a:schemeClr val="accent4">
                    <a:lumMod val="50000"/>
                  </a:schemeClr>
                </a:solidFill>
                <a:effectLst/>
                <a:latin typeface="+mj-lt"/>
              </a:rPr>
              <a:t>feel different to </a:t>
            </a:r>
            <a:r>
              <a:rPr lang="en-GB" sz="2000" dirty="0">
                <a:solidFill>
                  <a:schemeClr val="accent4">
                    <a:lumMod val="50000"/>
                  </a:schemeClr>
                </a:solidFill>
                <a:latin typeface="+mj-lt"/>
              </a:rPr>
              <a:t>or “less than” </a:t>
            </a:r>
            <a:r>
              <a:rPr lang="en-GB" sz="2000" i="0" dirty="0">
                <a:solidFill>
                  <a:schemeClr val="accent4">
                    <a:lumMod val="50000"/>
                  </a:schemeClr>
                </a:solidFill>
                <a:effectLst/>
                <a:latin typeface="+mj-lt"/>
              </a:rPr>
              <a:t>other individuals</a:t>
            </a:r>
          </a:p>
          <a:p>
            <a:pPr marL="342900" indent="-342900">
              <a:buFont typeface="Arial" panose="020B0604020202020204" pitchFamily="34" charset="0"/>
              <a:buChar char="•"/>
            </a:pPr>
            <a:r>
              <a:rPr lang="en-GB" sz="2000" i="0" dirty="0">
                <a:solidFill>
                  <a:schemeClr val="accent4">
                    <a:lumMod val="50000"/>
                  </a:schemeClr>
                </a:solidFill>
                <a:effectLst/>
                <a:latin typeface="+mj-lt"/>
              </a:rPr>
              <a:t>feel that they do not belong, and become isolated and marginalised</a:t>
            </a:r>
          </a:p>
          <a:p>
            <a:pPr marL="342900" indent="-342900" algn="l">
              <a:buFont typeface="Arial" panose="020B0604020202020204" pitchFamily="34" charset="0"/>
              <a:buChar char="•"/>
            </a:pPr>
            <a:r>
              <a:rPr lang="en-GB" sz="2000" i="0" dirty="0">
                <a:solidFill>
                  <a:schemeClr val="accent4">
                    <a:lumMod val="50000"/>
                  </a:schemeClr>
                </a:solidFill>
                <a:effectLst/>
                <a:latin typeface="+mj-lt"/>
              </a:rPr>
              <a:t>have lower self-belief or self-worth</a:t>
            </a:r>
          </a:p>
          <a:p>
            <a:pPr marL="342900" indent="-342900" algn="l">
              <a:buFont typeface="Arial" panose="020B0604020202020204" pitchFamily="34" charset="0"/>
              <a:buChar char="•"/>
            </a:pPr>
            <a:r>
              <a:rPr lang="en-GB" sz="2000" i="0" dirty="0">
                <a:solidFill>
                  <a:schemeClr val="accent4">
                    <a:lumMod val="50000"/>
                  </a:schemeClr>
                </a:solidFill>
                <a:effectLst/>
                <a:latin typeface="+mj-lt"/>
              </a:rPr>
              <a:t>become  anxious, depressed, stressed and live in fear</a:t>
            </a:r>
          </a:p>
          <a:p>
            <a:pPr marL="342900" indent="-342900" algn="l">
              <a:buFont typeface="Arial" panose="020B0604020202020204" pitchFamily="34" charset="0"/>
              <a:buChar char="•"/>
            </a:pPr>
            <a:r>
              <a:rPr lang="en-GB" sz="2000" i="0" dirty="0">
                <a:solidFill>
                  <a:schemeClr val="accent4">
                    <a:lumMod val="50000"/>
                  </a:schemeClr>
                </a:solidFill>
                <a:effectLst/>
                <a:latin typeface="+mj-lt"/>
              </a:rPr>
              <a:t>feel powerless and frustrated</a:t>
            </a:r>
          </a:p>
          <a:p>
            <a:pPr marL="342900" indent="-342900" algn="l">
              <a:buFont typeface="Arial" panose="020B0604020202020204" pitchFamily="34" charset="0"/>
              <a:buChar char="•"/>
            </a:pPr>
            <a:r>
              <a:rPr lang="en-GB" sz="2000" i="0" dirty="0">
                <a:solidFill>
                  <a:schemeClr val="accent4">
                    <a:lumMod val="50000"/>
                  </a:schemeClr>
                </a:solidFill>
                <a:effectLst/>
                <a:latin typeface="+mj-lt"/>
              </a:rPr>
              <a:t>have reduced aspirations</a:t>
            </a:r>
          </a:p>
          <a:p>
            <a:pPr marL="342900" indent="-342900" algn="l">
              <a:buFont typeface="Arial" panose="020B0604020202020204" pitchFamily="34" charset="0"/>
              <a:buChar char="•"/>
            </a:pPr>
            <a:r>
              <a:rPr lang="en-GB" sz="2000" i="0" dirty="0">
                <a:solidFill>
                  <a:schemeClr val="accent4">
                    <a:lumMod val="50000"/>
                  </a:schemeClr>
                </a:solidFill>
                <a:effectLst/>
                <a:latin typeface="+mj-lt"/>
              </a:rPr>
              <a:t>struggle to reach their full potential</a:t>
            </a:r>
          </a:p>
        </p:txBody>
      </p:sp>
      <p:pic>
        <p:nvPicPr>
          <p:cNvPr id="8" name="Picture 2" descr="Eggs, Ten, Box, Egg, Different">
            <a:extLst>
              <a:ext uri="{FF2B5EF4-FFF2-40B4-BE49-F238E27FC236}">
                <a16:creationId xmlns:a16="http://schemas.microsoft.com/office/drawing/2014/main" id="{93EF6333-3CE2-4D18-9092-81F9B82632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765" y="2389000"/>
            <a:ext cx="3601344" cy="2023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9785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377239" cy="523220"/>
          </a:xfrm>
          <a:prstGeom prst="rect">
            <a:avLst/>
          </a:prstGeom>
        </p:spPr>
        <p:txBody>
          <a:bodyPr wrap="square">
            <a:spAutoFit/>
          </a:bodyPr>
          <a:lstStyle/>
          <a:p>
            <a:r>
              <a:rPr lang="en-US" sz="2800" dirty="0">
                <a:ln w="0"/>
                <a:solidFill>
                  <a:schemeClr val="bg2"/>
                </a:solidFill>
              </a:rPr>
              <a:t>Psychological factors that affect the </a:t>
            </a:r>
            <a:r>
              <a:rPr lang="en-US" sz="2800" dirty="0" err="1">
                <a:ln w="0"/>
                <a:solidFill>
                  <a:schemeClr val="bg2"/>
                </a:solidFill>
              </a:rPr>
              <a:t>behaviour</a:t>
            </a:r>
            <a:r>
              <a:rPr lang="en-US" sz="2800" dirty="0">
                <a:ln w="0"/>
                <a:solidFill>
                  <a:schemeClr val="bg2"/>
                </a:solidFill>
              </a:rPr>
              <a:t> of adults</a:t>
            </a:r>
          </a:p>
        </p:txBody>
      </p:sp>
      <p:sp>
        <p:nvSpPr>
          <p:cNvPr id="9" name="Content Placeholder 2">
            <a:extLst>
              <a:ext uri="{FF2B5EF4-FFF2-40B4-BE49-F238E27FC236}">
                <a16:creationId xmlns:a16="http://schemas.microsoft.com/office/drawing/2014/main" id="{290C65B6-4642-427E-8428-A676E3845961}"/>
              </a:ext>
            </a:extLst>
          </p:cNvPr>
          <p:cNvSpPr>
            <a:spLocks noGrp="1"/>
          </p:cNvSpPr>
          <p:nvPr>
            <p:ph idx="1"/>
          </p:nvPr>
        </p:nvSpPr>
        <p:spPr>
          <a:xfrm>
            <a:off x="938212" y="1614111"/>
            <a:ext cx="10515600" cy="4629533"/>
          </a:xfrm>
        </p:spPr>
        <p:txBody>
          <a:bodyPr>
            <a:normAutofit/>
          </a:bodyPr>
          <a:lstStyle/>
          <a:p>
            <a:pPr marL="0" indent="0" algn="ctr">
              <a:buNone/>
            </a:pPr>
            <a:r>
              <a:rPr lang="en-GB" sz="2400" dirty="0"/>
              <a:t>How may each of the following affect an individual’s behaviour?</a:t>
            </a:r>
          </a:p>
        </p:txBody>
      </p:sp>
      <p:sp>
        <p:nvSpPr>
          <p:cNvPr id="22" name="Text Box 4">
            <a:extLst>
              <a:ext uri="{FF2B5EF4-FFF2-40B4-BE49-F238E27FC236}">
                <a16:creationId xmlns:a16="http://schemas.microsoft.com/office/drawing/2014/main" id="{E32E9236-1E63-487A-99EA-398718BA42B3}"/>
              </a:ext>
            </a:extLst>
          </p:cNvPr>
          <p:cNvSpPr txBox="1">
            <a:spLocks noChangeArrowheads="1"/>
          </p:cNvSpPr>
          <p:nvPr/>
        </p:nvSpPr>
        <p:spPr bwMode="auto">
          <a:xfrm>
            <a:off x="5049971" y="5492080"/>
            <a:ext cx="1939483"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ea typeface="Calibri" panose="020F0502020204030204" pitchFamily="34" charset="0"/>
                <a:cs typeface="Times New Roman" panose="02020603050405020304" pitchFamily="18" charset="0"/>
              </a:rPr>
              <a:t>Life experiences</a:t>
            </a:r>
            <a:endParaRPr kumimoji="0" lang="en-US" altLang="en-US" sz="11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23" name="Text Box 5">
            <a:extLst>
              <a:ext uri="{FF2B5EF4-FFF2-40B4-BE49-F238E27FC236}">
                <a16:creationId xmlns:a16="http://schemas.microsoft.com/office/drawing/2014/main" id="{EF13FE0A-F3BF-448D-8782-40F9D594533B}"/>
              </a:ext>
            </a:extLst>
          </p:cNvPr>
          <p:cNvSpPr txBox="1">
            <a:spLocks noChangeArrowheads="1"/>
          </p:cNvSpPr>
          <p:nvPr/>
        </p:nvSpPr>
        <p:spPr bwMode="auto">
          <a:xfrm>
            <a:off x="8080248" y="5304256"/>
            <a:ext cx="2417537" cy="40213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dirty="0">
                <a:solidFill>
                  <a:prstClr val="black"/>
                </a:solidFill>
                <a:cs typeface="Times New Roman" panose="02020603050405020304" pitchFamily="18" charset="0"/>
              </a:rPr>
              <a:t>Sadness/depression</a:t>
            </a:r>
            <a:endParaRPr kumimoji="0" lang="en-US" altLang="en-US" sz="11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24" name="Text Box 3">
            <a:extLst>
              <a:ext uri="{FF2B5EF4-FFF2-40B4-BE49-F238E27FC236}">
                <a16:creationId xmlns:a16="http://schemas.microsoft.com/office/drawing/2014/main" id="{E6107469-1702-44A0-B16B-8C1074AB4662}"/>
              </a:ext>
            </a:extLst>
          </p:cNvPr>
          <p:cNvSpPr txBox="1">
            <a:spLocks noChangeArrowheads="1"/>
          </p:cNvSpPr>
          <p:nvPr/>
        </p:nvSpPr>
        <p:spPr bwMode="auto">
          <a:xfrm>
            <a:off x="8980300" y="3833051"/>
            <a:ext cx="1365812"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dirty="0">
                <a:solidFill>
                  <a:prstClr val="black"/>
                </a:solidFill>
                <a:cs typeface="Times New Roman" panose="02020603050405020304" pitchFamily="18" charset="0"/>
              </a:rPr>
              <a:t>Transitions</a:t>
            </a:r>
            <a:endParaRPr kumimoji="0" lang="en-US" altLang="en-US" sz="11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25" name="Text Box 1">
            <a:extLst>
              <a:ext uri="{FF2B5EF4-FFF2-40B4-BE49-F238E27FC236}">
                <a16:creationId xmlns:a16="http://schemas.microsoft.com/office/drawing/2014/main" id="{9DDE7908-21F8-4E8E-9988-131C37100E16}"/>
              </a:ext>
            </a:extLst>
          </p:cNvPr>
          <p:cNvSpPr txBox="1">
            <a:spLocks noChangeArrowheads="1"/>
          </p:cNvSpPr>
          <p:nvPr/>
        </p:nvSpPr>
        <p:spPr bwMode="auto">
          <a:xfrm>
            <a:off x="2077086" y="4401761"/>
            <a:ext cx="1876425"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dirty="0">
                <a:solidFill>
                  <a:prstClr val="black"/>
                </a:solidFill>
                <a:cs typeface="Times New Roman" panose="02020603050405020304" pitchFamily="18" charset="0"/>
              </a:rPr>
              <a:t>Grief and loss</a:t>
            </a:r>
            <a:endParaRPr kumimoji="0" lang="en-US" altLang="en-US" sz="11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26" name="Text Box 7">
            <a:extLst>
              <a:ext uri="{FF2B5EF4-FFF2-40B4-BE49-F238E27FC236}">
                <a16:creationId xmlns:a16="http://schemas.microsoft.com/office/drawing/2014/main" id="{565B2C25-691F-4DC8-81FD-A71A3599AB51}"/>
              </a:ext>
            </a:extLst>
          </p:cNvPr>
          <p:cNvSpPr txBox="1">
            <a:spLocks noChangeArrowheads="1"/>
          </p:cNvSpPr>
          <p:nvPr/>
        </p:nvSpPr>
        <p:spPr bwMode="auto">
          <a:xfrm>
            <a:off x="2174385" y="2616453"/>
            <a:ext cx="2270687" cy="6388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dirty="0">
                <a:solidFill>
                  <a:prstClr val="black"/>
                </a:solidFill>
                <a:ea typeface="Calibri" panose="020F0502020204030204" pitchFamily="34" charset="0"/>
                <a:cs typeface="Times New Roman" panose="02020603050405020304" pitchFamily="18" charset="0"/>
              </a:rPr>
              <a:t>Violence a</a:t>
            </a:r>
            <a:r>
              <a:rPr kumimoji="0" lang="en-US" altLang="en-US" sz="1800" b="0" i="0" u="none" strike="noStrike" kern="1200" cap="none" spc="0" normalizeH="0" baseline="0" noProof="0" dirty="0" err="1">
                <a:ln>
                  <a:noFill/>
                </a:ln>
                <a:solidFill>
                  <a:prstClr val="black"/>
                </a:solidFill>
                <a:effectLst/>
                <a:uLnTx/>
                <a:uFillTx/>
                <a:ea typeface="Calibri" panose="020F0502020204030204" pitchFamily="34" charset="0"/>
                <a:cs typeface="Times New Roman" panose="02020603050405020304" pitchFamily="18" charset="0"/>
              </a:rPr>
              <a:t>nd</a:t>
            </a:r>
            <a:r>
              <a:rPr kumimoji="0" lang="en-US" altLang="en-US" sz="1800" b="0" i="0" u="none" strike="noStrike" kern="1200" cap="none" spc="0" normalizeH="0" baseline="0" noProof="0" dirty="0">
                <a:ln>
                  <a:noFill/>
                </a:ln>
                <a:solidFill>
                  <a:prstClr val="black"/>
                </a:solidFill>
                <a:effectLst/>
                <a:uLnTx/>
                <a:uFillTx/>
                <a:ea typeface="Calibri" panose="020F0502020204030204" pitchFamily="34" charset="0"/>
                <a:cs typeface="Times New Roman" panose="02020603050405020304" pitchFamily="18" charset="0"/>
              </a:rPr>
              <a:t> bullying</a:t>
            </a:r>
            <a:endParaRPr kumimoji="0" lang="en-US" altLang="en-US" sz="11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27" name="Text Box 9">
            <a:extLst>
              <a:ext uri="{FF2B5EF4-FFF2-40B4-BE49-F238E27FC236}">
                <a16:creationId xmlns:a16="http://schemas.microsoft.com/office/drawing/2014/main" id="{8A04192B-D884-4F65-9CC7-CDC024DCB8E6}"/>
              </a:ext>
            </a:extLst>
          </p:cNvPr>
          <p:cNvSpPr txBox="1">
            <a:spLocks noChangeArrowheads="1"/>
          </p:cNvSpPr>
          <p:nvPr/>
        </p:nvSpPr>
        <p:spPr bwMode="auto">
          <a:xfrm>
            <a:off x="6284785" y="2596639"/>
            <a:ext cx="3590925" cy="6388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dirty="0">
                <a:solidFill>
                  <a:prstClr val="black"/>
                </a:solidFill>
                <a:cs typeface="Times New Roman" panose="02020603050405020304" pitchFamily="18" charset="0"/>
              </a:rPr>
              <a:t>Adverse childhood experiences  (ACEs)</a:t>
            </a:r>
            <a:endParaRPr kumimoji="0" lang="en-US" altLang="en-US" sz="18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28" name="Text Box 6">
            <a:extLst>
              <a:ext uri="{FF2B5EF4-FFF2-40B4-BE49-F238E27FC236}">
                <a16:creationId xmlns:a16="http://schemas.microsoft.com/office/drawing/2014/main" id="{BF72D9E1-799C-4ED8-9E28-EA5B3DF6C147}"/>
              </a:ext>
            </a:extLst>
          </p:cNvPr>
          <p:cNvSpPr txBox="1">
            <a:spLocks noChangeArrowheads="1"/>
          </p:cNvSpPr>
          <p:nvPr/>
        </p:nvSpPr>
        <p:spPr bwMode="auto">
          <a:xfrm>
            <a:off x="4891723" y="3642687"/>
            <a:ext cx="2557400" cy="9530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sz="2800" dirty="0">
                <a:solidFill>
                  <a:srgbClr val="FF0000"/>
                </a:solidFill>
                <a:ea typeface="Calibri" panose="020F0502020204030204" pitchFamily="34" charset="0"/>
                <a:cs typeface="Times New Roman" panose="02020603050405020304" pitchFamily="18" charset="0"/>
              </a:rPr>
              <a:t>Psycho</a:t>
            </a:r>
            <a:r>
              <a:rPr kumimoji="0" lang="en-US" altLang="en-US" sz="2800" b="0" i="0" u="none" strike="noStrike" kern="1200" cap="none" spc="0" normalizeH="0" baseline="0" noProof="0" dirty="0">
                <a:ln>
                  <a:noFill/>
                </a:ln>
                <a:solidFill>
                  <a:srgbClr val="FF0000"/>
                </a:solidFill>
                <a:effectLst/>
                <a:uLnTx/>
                <a:uFillTx/>
                <a:ea typeface="Calibri" panose="020F0502020204030204" pitchFamily="34" charset="0"/>
                <a:cs typeface="Times New Roman" panose="02020603050405020304" pitchFamily="18" charset="0"/>
              </a:rPr>
              <a:t>logical factors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srgbClr val="FF0000"/>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32629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984948-9884-444A-A167-F24FA949D341}"/>
              </a:ext>
            </a:extLst>
          </p:cNvPr>
          <p:cNvSpPr>
            <a:spLocks noGrp="1"/>
          </p:cNvSpPr>
          <p:nvPr>
            <p:ph idx="1"/>
          </p:nvPr>
        </p:nvSpPr>
        <p:spPr>
          <a:xfrm>
            <a:off x="3384468" y="1267572"/>
            <a:ext cx="8514608" cy="5441986"/>
          </a:xfrm>
        </p:spPr>
        <p:txBody>
          <a:bodyPr>
            <a:noAutofit/>
          </a:bodyPr>
          <a:lstStyle/>
          <a:p>
            <a:pPr marL="0" indent="0">
              <a:lnSpc>
                <a:spcPct val="100000"/>
              </a:lnSpc>
              <a:spcBef>
                <a:spcPts val="0"/>
              </a:spcBef>
              <a:buNone/>
            </a:pPr>
            <a:r>
              <a:rPr lang="en-GB" b="0" i="0" dirty="0">
                <a:solidFill>
                  <a:schemeClr val="accent4">
                    <a:lumMod val="50000"/>
                  </a:schemeClr>
                </a:solidFill>
                <a:effectLst/>
                <a:latin typeface="+mj-lt"/>
              </a:rPr>
              <a:t>Bullying ca</a:t>
            </a:r>
            <a:r>
              <a:rPr lang="en-GB" dirty="0">
                <a:solidFill>
                  <a:schemeClr val="accent4">
                    <a:lumMod val="50000"/>
                  </a:schemeClr>
                </a:solidFill>
                <a:latin typeface="+mj-lt"/>
              </a:rPr>
              <a:t>n be</a:t>
            </a:r>
            <a:r>
              <a:rPr lang="en-GB" b="0" i="0" dirty="0">
                <a:solidFill>
                  <a:schemeClr val="accent4">
                    <a:lumMod val="50000"/>
                  </a:schemeClr>
                </a:solidFill>
                <a:effectLst/>
                <a:latin typeface="+mj-lt"/>
              </a:rPr>
              <a:t> defined as behaviour that is:</a:t>
            </a:r>
          </a:p>
          <a:p>
            <a:pPr marL="342900" indent="-342900" algn="l">
              <a:lnSpc>
                <a:spcPct val="100000"/>
              </a:lnSpc>
              <a:spcBef>
                <a:spcPts val="0"/>
              </a:spcBef>
              <a:buFont typeface="Arial" panose="020B0604020202020204" pitchFamily="34" charset="0"/>
              <a:buChar char="•"/>
            </a:pPr>
            <a:r>
              <a:rPr lang="en-GB" b="0" i="0" dirty="0">
                <a:solidFill>
                  <a:schemeClr val="accent4">
                    <a:lumMod val="50000"/>
                  </a:schemeClr>
                </a:solidFill>
                <a:effectLst/>
                <a:latin typeface="+mj-lt"/>
              </a:rPr>
              <a:t>repeated</a:t>
            </a:r>
          </a:p>
          <a:p>
            <a:pPr marL="342900" indent="-342900" algn="l">
              <a:lnSpc>
                <a:spcPct val="100000"/>
              </a:lnSpc>
              <a:spcBef>
                <a:spcPts val="0"/>
              </a:spcBef>
              <a:buFont typeface="Arial" panose="020B0604020202020204" pitchFamily="34" charset="0"/>
              <a:buChar char="•"/>
            </a:pPr>
            <a:r>
              <a:rPr lang="en-GB" b="0" i="0" dirty="0">
                <a:solidFill>
                  <a:schemeClr val="accent4">
                    <a:lumMod val="50000"/>
                  </a:schemeClr>
                </a:solidFill>
                <a:effectLst/>
                <a:latin typeface="+mj-lt"/>
              </a:rPr>
              <a:t>intended to hurt someone either physically or emotionally</a:t>
            </a:r>
          </a:p>
          <a:p>
            <a:pPr marL="342900" indent="-342900" algn="l">
              <a:lnSpc>
                <a:spcPct val="100000"/>
              </a:lnSpc>
              <a:spcBef>
                <a:spcPts val="0"/>
              </a:spcBef>
              <a:spcAft>
                <a:spcPts val="0"/>
              </a:spcAft>
              <a:buFont typeface="Arial" panose="020B0604020202020204" pitchFamily="34" charset="0"/>
              <a:buChar char="•"/>
            </a:pPr>
            <a:r>
              <a:rPr lang="en-GB" b="0" i="0" dirty="0">
                <a:solidFill>
                  <a:schemeClr val="accent4">
                    <a:lumMod val="50000"/>
                  </a:schemeClr>
                </a:solidFill>
                <a:effectLst/>
                <a:latin typeface="+mj-lt"/>
              </a:rPr>
              <a:t>often aimed at certain groups; for example, because of race, religion, gender or sexual orientation</a:t>
            </a:r>
          </a:p>
          <a:p>
            <a:pPr algn="l">
              <a:lnSpc>
                <a:spcPct val="100000"/>
              </a:lnSpc>
              <a:spcBef>
                <a:spcPts val="0"/>
              </a:spcBef>
              <a:spcAft>
                <a:spcPts val="0"/>
              </a:spcAft>
            </a:pPr>
            <a:endParaRPr lang="en-GB" sz="1000" b="0" i="0" dirty="0">
              <a:solidFill>
                <a:schemeClr val="accent4">
                  <a:lumMod val="50000"/>
                </a:schemeClr>
              </a:solidFill>
              <a:effectLst/>
              <a:latin typeface="+mj-lt"/>
            </a:endParaRPr>
          </a:p>
          <a:p>
            <a:pPr algn="l">
              <a:lnSpc>
                <a:spcPct val="100000"/>
              </a:lnSpc>
              <a:spcBef>
                <a:spcPts val="0"/>
              </a:spcBef>
              <a:spcAft>
                <a:spcPts val="0"/>
              </a:spcAft>
            </a:pPr>
            <a:r>
              <a:rPr lang="en-GB" dirty="0">
                <a:solidFill>
                  <a:schemeClr val="accent4">
                    <a:lumMod val="50000"/>
                  </a:schemeClr>
                </a:solidFill>
                <a:latin typeface="+mj-lt"/>
              </a:rPr>
              <a:t>It can </a:t>
            </a:r>
            <a:r>
              <a:rPr lang="en-GB" b="0" i="0" dirty="0">
                <a:solidFill>
                  <a:schemeClr val="accent4">
                    <a:lumMod val="50000"/>
                  </a:schemeClr>
                </a:solidFill>
                <a:effectLst/>
                <a:latin typeface="+mj-lt"/>
              </a:rPr>
              <a:t>take many forms.</a:t>
            </a:r>
          </a:p>
          <a:p>
            <a:pPr algn="l">
              <a:lnSpc>
                <a:spcPct val="100000"/>
              </a:lnSpc>
              <a:spcBef>
                <a:spcPts val="0"/>
              </a:spcBef>
              <a:spcAft>
                <a:spcPts val="0"/>
              </a:spcAft>
            </a:pPr>
            <a:endParaRPr lang="en-GB" sz="1000" dirty="0">
              <a:solidFill>
                <a:schemeClr val="accent4">
                  <a:lumMod val="50000"/>
                </a:schemeClr>
              </a:solidFill>
              <a:latin typeface="+mj-lt"/>
            </a:endParaRPr>
          </a:p>
          <a:p>
            <a:pPr marL="0" indent="0">
              <a:lnSpc>
                <a:spcPct val="100000"/>
              </a:lnSpc>
              <a:spcBef>
                <a:spcPts val="0"/>
              </a:spcBef>
              <a:spcAft>
                <a:spcPts val="0"/>
              </a:spcAft>
              <a:buNone/>
            </a:pPr>
            <a:r>
              <a:rPr lang="en-GB" dirty="0">
                <a:solidFill>
                  <a:schemeClr val="accent4">
                    <a:lumMod val="50000"/>
                  </a:schemeClr>
                </a:solidFill>
                <a:latin typeface="+mj-lt"/>
              </a:rPr>
              <a:t>Bullying has an effect on mental health, emotional well-being and identity. </a:t>
            </a:r>
          </a:p>
          <a:p>
            <a:pPr marL="0" indent="0">
              <a:lnSpc>
                <a:spcPct val="100000"/>
              </a:lnSpc>
              <a:spcBef>
                <a:spcPts val="0"/>
              </a:spcBef>
              <a:spcAft>
                <a:spcPts val="0"/>
              </a:spcAft>
              <a:buNone/>
            </a:pPr>
            <a:endParaRPr lang="en-GB" sz="1000" dirty="0">
              <a:solidFill>
                <a:schemeClr val="accent4">
                  <a:lumMod val="50000"/>
                </a:schemeClr>
              </a:solidFill>
              <a:latin typeface="+mj-lt"/>
            </a:endParaRPr>
          </a:p>
          <a:p>
            <a:pPr marL="0" indent="0">
              <a:lnSpc>
                <a:spcPct val="100000"/>
              </a:lnSpc>
              <a:spcBef>
                <a:spcPts val="0"/>
              </a:spcBef>
              <a:spcAft>
                <a:spcPts val="0"/>
              </a:spcAft>
              <a:buNone/>
            </a:pPr>
            <a:r>
              <a:rPr lang="en-GB" dirty="0">
                <a:solidFill>
                  <a:schemeClr val="accent4">
                    <a:lumMod val="50000"/>
                  </a:schemeClr>
                </a:solidFill>
                <a:latin typeface="+mj-lt"/>
              </a:rPr>
              <a:t>Victims of bullying often develop coping strategies such as self-isolation or self-harm.</a:t>
            </a:r>
          </a:p>
          <a:p>
            <a:pPr marL="0" indent="0">
              <a:lnSpc>
                <a:spcPct val="100000"/>
              </a:lnSpc>
              <a:spcBef>
                <a:spcPts val="0"/>
              </a:spcBef>
              <a:spcAft>
                <a:spcPts val="0"/>
              </a:spcAft>
              <a:buNone/>
            </a:pPr>
            <a:endParaRPr lang="en-GB" sz="1000" dirty="0">
              <a:solidFill>
                <a:schemeClr val="accent4">
                  <a:lumMod val="50000"/>
                </a:schemeClr>
              </a:solidFill>
              <a:latin typeface="+mj-lt"/>
            </a:endParaRPr>
          </a:p>
          <a:p>
            <a:pPr marL="0" indent="0">
              <a:lnSpc>
                <a:spcPct val="100000"/>
              </a:lnSpc>
              <a:spcBef>
                <a:spcPts val="0"/>
              </a:spcBef>
              <a:buNone/>
            </a:pPr>
            <a:r>
              <a:rPr lang="en-GB" dirty="0">
                <a:solidFill>
                  <a:schemeClr val="accent4">
                    <a:lumMod val="50000"/>
                  </a:schemeClr>
                </a:solidFill>
                <a:latin typeface="+mj-lt"/>
              </a:rPr>
              <a:t>Violence and bullying may result in: </a:t>
            </a:r>
          </a:p>
          <a:p>
            <a:pPr marL="285750" indent="-285750">
              <a:lnSpc>
                <a:spcPct val="100000"/>
              </a:lnSpc>
              <a:spcBef>
                <a:spcPts val="0"/>
              </a:spcBef>
              <a:buFont typeface="Arial" panose="020B0604020202020204" pitchFamily="34" charset="0"/>
              <a:buChar char="•"/>
            </a:pPr>
            <a:r>
              <a:rPr lang="en-GB" dirty="0">
                <a:solidFill>
                  <a:schemeClr val="accent4">
                    <a:lumMod val="50000"/>
                  </a:schemeClr>
                </a:solidFill>
                <a:latin typeface="+mj-lt"/>
              </a:rPr>
              <a:t>a loss of confidence</a:t>
            </a:r>
          </a:p>
          <a:p>
            <a:pPr marL="285750" indent="-285750">
              <a:lnSpc>
                <a:spcPct val="100000"/>
              </a:lnSpc>
              <a:spcBef>
                <a:spcPts val="0"/>
              </a:spcBef>
              <a:buFont typeface="Arial" panose="020B0604020202020204" pitchFamily="34" charset="0"/>
              <a:buChar char="•"/>
            </a:pPr>
            <a:r>
              <a:rPr lang="en-GB" dirty="0">
                <a:solidFill>
                  <a:schemeClr val="accent4">
                    <a:lumMod val="50000"/>
                  </a:schemeClr>
                </a:solidFill>
                <a:latin typeface="+mj-lt"/>
              </a:rPr>
              <a:t>loss of self-esteem and a poor self-concept</a:t>
            </a:r>
          </a:p>
          <a:p>
            <a:pPr marL="285750" indent="-285750">
              <a:lnSpc>
                <a:spcPct val="100000"/>
              </a:lnSpc>
              <a:spcBef>
                <a:spcPts val="0"/>
              </a:spcBef>
              <a:buFont typeface="Arial" panose="020B0604020202020204" pitchFamily="34" charset="0"/>
              <a:buChar char="•"/>
            </a:pPr>
            <a:r>
              <a:rPr lang="en-GB" dirty="0">
                <a:solidFill>
                  <a:schemeClr val="accent4">
                    <a:lumMod val="50000"/>
                  </a:schemeClr>
                </a:solidFill>
                <a:latin typeface="+mj-lt"/>
              </a:rPr>
              <a:t>shame and embarrassment</a:t>
            </a:r>
          </a:p>
          <a:p>
            <a:pPr marL="285750" indent="-285750">
              <a:lnSpc>
                <a:spcPct val="100000"/>
              </a:lnSpc>
              <a:spcBef>
                <a:spcPts val="0"/>
              </a:spcBef>
              <a:buFont typeface="Arial" panose="020B0604020202020204" pitchFamily="34" charset="0"/>
              <a:buChar char="•"/>
            </a:pPr>
            <a:r>
              <a:rPr lang="en-GB" dirty="0">
                <a:solidFill>
                  <a:schemeClr val="accent4">
                    <a:lumMod val="50000"/>
                  </a:schemeClr>
                </a:solidFill>
                <a:latin typeface="+mj-lt"/>
              </a:rPr>
              <a:t>isolation and loneliness</a:t>
            </a:r>
          </a:p>
          <a:p>
            <a:pPr marL="285750" indent="-285750">
              <a:lnSpc>
                <a:spcPct val="100000"/>
              </a:lnSpc>
              <a:spcBef>
                <a:spcPts val="0"/>
              </a:spcBef>
              <a:spcAft>
                <a:spcPts val="0"/>
              </a:spcAft>
              <a:buFont typeface="Arial" panose="020B0604020202020204" pitchFamily="34" charset="0"/>
              <a:buChar char="•"/>
            </a:pPr>
            <a:r>
              <a:rPr lang="en-GB" dirty="0">
                <a:solidFill>
                  <a:schemeClr val="accent4">
                    <a:lumMod val="50000"/>
                  </a:schemeClr>
                </a:solidFill>
                <a:latin typeface="+mj-lt"/>
              </a:rPr>
              <a:t>a negative mind-set</a:t>
            </a:r>
          </a:p>
          <a:p>
            <a:pPr marL="0" indent="0">
              <a:buNone/>
            </a:pPr>
            <a:endParaRPr lang="en-GB" sz="2000" dirty="0">
              <a:latin typeface="+mj-lt"/>
            </a:endParaRPr>
          </a:p>
        </p:txBody>
      </p:sp>
      <p:pic>
        <p:nvPicPr>
          <p:cNvPr id="5122" name="Picture 2" descr="Violence, Abuse, Aggression, Bullying, Harassment">
            <a:extLst>
              <a:ext uri="{FF2B5EF4-FFF2-40B4-BE49-F238E27FC236}">
                <a16:creationId xmlns:a16="http://schemas.microsoft.com/office/drawing/2014/main" id="{ABB4F415-6491-4E7A-9F36-94395B0EB2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1711371"/>
            <a:ext cx="2371683" cy="171762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E1FA819-10CB-420E-BA32-9C2B20477457}"/>
              </a:ext>
            </a:extLst>
          </p:cNvPr>
          <p:cNvSpPr txBox="1"/>
          <p:nvPr/>
        </p:nvSpPr>
        <p:spPr>
          <a:xfrm>
            <a:off x="522026" y="3988565"/>
            <a:ext cx="2589309" cy="2031325"/>
          </a:xfrm>
          <a:prstGeom prst="rect">
            <a:avLst/>
          </a:prstGeom>
          <a:noFill/>
        </p:spPr>
        <p:txBody>
          <a:bodyPr wrap="square">
            <a:spAutoFit/>
          </a:bodyPr>
          <a:lstStyle/>
          <a:p>
            <a:r>
              <a:rPr lang="en-GB" dirty="0">
                <a:solidFill>
                  <a:schemeClr val="accent4">
                    <a:lumMod val="50000"/>
                  </a:schemeClr>
                </a:solidFill>
                <a:latin typeface="+mj-lt"/>
              </a:rPr>
              <a:t>Violence, including domestic violence, damages physical and emotional health and can have a long-lasting negative impact upon an individual.</a:t>
            </a:r>
          </a:p>
        </p:txBody>
      </p:sp>
      <p:sp>
        <p:nvSpPr>
          <p:cNvPr id="6" name="Rectangle 5">
            <a:extLst>
              <a:ext uri="{FF2B5EF4-FFF2-40B4-BE49-F238E27FC236}">
                <a16:creationId xmlns:a16="http://schemas.microsoft.com/office/drawing/2014/main" id="{CB5382F1-618B-4A9F-86CD-48FB1F3DB2A2}"/>
              </a:ext>
            </a:extLst>
          </p:cNvPr>
          <p:cNvSpPr/>
          <p:nvPr/>
        </p:nvSpPr>
        <p:spPr>
          <a:xfrm>
            <a:off x="522026" y="531194"/>
            <a:ext cx="9377239" cy="523220"/>
          </a:xfrm>
          <a:prstGeom prst="rect">
            <a:avLst/>
          </a:prstGeom>
        </p:spPr>
        <p:txBody>
          <a:bodyPr wrap="square">
            <a:spAutoFit/>
          </a:bodyPr>
          <a:lstStyle/>
          <a:p>
            <a:r>
              <a:rPr lang="en-US" sz="2800" dirty="0">
                <a:ln w="0"/>
                <a:solidFill>
                  <a:schemeClr val="bg2"/>
                </a:solidFill>
              </a:rPr>
              <a:t>Violence and bullying</a:t>
            </a:r>
          </a:p>
        </p:txBody>
      </p:sp>
    </p:spTree>
    <p:extLst>
      <p:ext uri="{BB962C8B-B14F-4D97-AF65-F5344CB8AC3E}">
        <p14:creationId xmlns:p14="http://schemas.microsoft.com/office/powerpoint/2010/main" val="41517379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984948-9884-444A-A167-F24FA949D341}"/>
              </a:ext>
            </a:extLst>
          </p:cNvPr>
          <p:cNvSpPr>
            <a:spLocks noGrp="1"/>
          </p:cNvSpPr>
          <p:nvPr>
            <p:ph idx="1"/>
          </p:nvPr>
        </p:nvSpPr>
        <p:spPr>
          <a:xfrm>
            <a:off x="3170710" y="1362577"/>
            <a:ext cx="8799616" cy="5369030"/>
          </a:xfrm>
        </p:spPr>
        <p:txBody>
          <a:bodyPr>
            <a:noAutofit/>
          </a:bodyPr>
          <a:lstStyle/>
          <a:p>
            <a:pPr>
              <a:spcBef>
                <a:spcPts val="600"/>
              </a:spcBef>
              <a:spcAft>
                <a:spcPts val="300"/>
              </a:spcAft>
            </a:pPr>
            <a:r>
              <a:rPr lang="en-GB" dirty="0">
                <a:solidFill>
                  <a:schemeClr val="accent4">
                    <a:lumMod val="50000"/>
                  </a:schemeClr>
                </a:solidFill>
              </a:rPr>
              <a:t>Examples of ACEs include:</a:t>
            </a:r>
          </a:p>
          <a:p>
            <a:pPr marL="285750" indent="-285750">
              <a:spcBef>
                <a:spcPts val="600"/>
              </a:spcBef>
              <a:spcAft>
                <a:spcPts val="300"/>
              </a:spcAft>
              <a:buFont typeface="Arial" panose="020B0604020202020204" pitchFamily="34" charset="0"/>
              <a:buChar char="•"/>
            </a:pPr>
            <a:r>
              <a:rPr lang="en-GB" dirty="0">
                <a:solidFill>
                  <a:schemeClr val="accent4">
                    <a:lumMod val="50000"/>
                  </a:schemeClr>
                </a:solidFill>
              </a:rPr>
              <a:t>experiences that directly harm a child (physical, verbal or sexual abuse, physical or emotional neglect)</a:t>
            </a:r>
          </a:p>
          <a:p>
            <a:pPr marL="285750" indent="-285750">
              <a:buFont typeface="Arial" panose="020B0604020202020204" pitchFamily="34" charset="0"/>
              <a:buChar char="•"/>
            </a:pPr>
            <a:r>
              <a:rPr lang="en-GB" dirty="0">
                <a:solidFill>
                  <a:schemeClr val="accent4">
                    <a:lumMod val="50000"/>
                  </a:schemeClr>
                </a:solidFill>
              </a:rPr>
              <a:t>the environment in which a child grows up (parental separation, domestic violence, mental illness, war, alcohol/drug use, a family member being in prison)</a:t>
            </a:r>
          </a:p>
          <a:p>
            <a:r>
              <a:rPr lang="en-GB" dirty="0">
                <a:solidFill>
                  <a:schemeClr val="accent4">
                    <a:lumMod val="50000"/>
                  </a:schemeClr>
                </a:solidFill>
              </a:rPr>
              <a:t>ACEs may affect children’s developing brains so profoundly that the effects show up decades later.</a:t>
            </a:r>
          </a:p>
          <a:p>
            <a:pPr>
              <a:spcBef>
                <a:spcPts val="600"/>
              </a:spcBef>
              <a:spcAft>
                <a:spcPts val="300"/>
              </a:spcAft>
            </a:pPr>
            <a:r>
              <a:rPr lang="en-GB" dirty="0">
                <a:solidFill>
                  <a:schemeClr val="accent4">
                    <a:lumMod val="50000"/>
                  </a:schemeClr>
                </a:solidFill>
              </a:rPr>
              <a:t>Adults that have experienced ACEs are more likely to:</a:t>
            </a:r>
          </a:p>
          <a:p>
            <a:pPr marL="285750" indent="-285750">
              <a:spcBef>
                <a:spcPts val="600"/>
              </a:spcBef>
              <a:spcAft>
                <a:spcPts val="300"/>
              </a:spcAft>
              <a:buFont typeface="Arial" panose="020B0604020202020204" pitchFamily="34" charset="0"/>
              <a:buChar char="•"/>
            </a:pPr>
            <a:r>
              <a:rPr lang="en-GB" dirty="0">
                <a:solidFill>
                  <a:schemeClr val="accent4">
                    <a:lumMod val="50000"/>
                  </a:schemeClr>
                </a:solidFill>
              </a:rPr>
              <a:t>show signs of depression</a:t>
            </a:r>
          </a:p>
          <a:p>
            <a:pPr marL="285750" indent="-285750">
              <a:spcBef>
                <a:spcPts val="600"/>
              </a:spcBef>
              <a:spcAft>
                <a:spcPts val="300"/>
              </a:spcAft>
              <a:buFont typeface="Arial" panose="020B0604020202020204" pitchFamily="34" charset="0"/>
              <a:buChar char="•"/>
            </a:pPr>
            <a:r>
              <a:rPr lang="en-GB" dirty="0">
                <a:solidFill>
                  <a:schemeClr val="accent4">
                    <a:lumMod val="50000"/>
                  </a:schemeClr>
                </a:solidFill>
              </a:rPr>
              <a:t>have a greater risk for alcohol and substance misuse</a:t>
            </a:r>
          </a:p>
          <a:p>
            <a:pPr marL="285750" indent="-285750">
              <a:spcBef>
                <a:spcPts val="600"/>
              </a:spcBef>
              <a:spcAft>
                <a:spcPts val="300"/>
              </a:spcAft>
              <a:buFont typeface="Arial" panose="020B0604020202020204" pitchFamily="34" charset="0"/>
              <a:buChar char="•"/>
            </a:pPr>
            <a:r>
              <a:rPr lang="en-GB" dirty="0">
                <a:solidFill>
                  <a:schemeClr val="accent4">
                    <a:lumMod val="50000"/>
                  </a:schemeClr>
                </a:solidFill>
              </a:rPr>
              <a:t>show anti-social behaviour</a:t>
            </a:r>
          </a:p>
          <a:p>
            <a:pPr marL="285750" indent="-285750">
              <a:spcBef>
                <a:spcPts val="600"/>
              </a:spcBef>
              <a:spcAft>
                <a:spcPts val="300"/>
              </a:spcAft>
              <a:buFont typeface="Arial" panose="020B0604020202020204" pitchFamily="34" charset="0"/>
              <a:buChar char="•"/>
            </a:pPr>
            <a:r>
              <a:rPr lang="en-GB" dirty="0">
                <a:solidFill>
                  <a:schemeClr val="accent4">
                    <a:lumMod val="50000"/>
                  </a:schemeClr>
                </a:solidFill>
              </a:rPr>
              <a:t>have difficulty in establishing relationships with others</a:t>
            </a:r>
          </a:p>
          <a:p>
            <a:pPr marL="285750" indent="-285750">
              <a:spcBef>
                <a:spcPts val="600"/>
              </a:spcBef>
              <a:spcAft>
                <a:spcPts val="300"/>
              </a:spcAft>
              <a:buFont typeface="Arial" panose="020B0604020202020204" pitchFamily="34" charset="0"/>
              <a:buChar char="•"/>
            </a:pPr>
            <a:r>
              <a:rPr lang="en-GB" dirty="0">
                <a:solidFill>
                  <a:schemeClr val="accent4">
                    <a:lumMod val="50000"/>
                  </a:schemeClr>
                </a:solidFill>
              </a:rPr>
              <a:t>have a greater risk of developing PTSD (post-traumatic stress disorder)</a:t>
            </a:r>
          </a:p>
          <a:p>
            <a:pPr marL="285750" indent="-285750">
              <a:spcBef>
                <a:spcPts val="600"/>
              </a:spcBef>
              <a:spcAft>
                <a:spcPts val="300"/>
              </a:spcAft>
              <a:buFont typeface="Arial" panose="020B0604020202020204" pitchFamily="34" charset="0"/>
              <a:buChar char="•"/>
            </a:pPr>
            <a:r>
              <a:rPr lang="en-GB" dirty="0">
                <a:solidFill>
                  <a:schemeClr val="accent4">
                    <a:lumMod val="50000"/>
                  </a:schemeClr>
                </a:solidFill>
              </a:rPr>
              <a:t>have a greater risk for self-harm, suicidal thoughts and attempts</a:t>
            </a:r>
          </a:p>
          <a:p>
            <a:pPr marL="285750" indent="-285750">
              <a:spcBef>
                <a:spcPts val="600"/>
              </a:spcBef>
              <a:buFont typeface="Arial" panose="020B0604020202020204" pitchFamily="34" charset="0"/>
              <a:buChar char="•"/>
            </a:pPr>
            <a:r>
              <a:rPr lang="en-GB" dirty="0">
                <a:solidFill>
                  <a:schemeClr val="accent4">
                    <a:lumMod val="50000"/>
                  </a:schemeClr>
                </a:solidFill>
              </a:rPr>
              <a:t>show poor self-esteem, feel discouraged, inferior and have a negative mind-set</a:t>
            </a:r>
          </a:p>
          <a:p>
            <a:pPr marL="0" indent="0">
              <a:buNone/>
            </a:pPr>
            <a:endParaRPr lang="en-GB" sz="2000" dirty="0">
              <a:latin typeface="+mj-lt"/>
            </a:endParaRPr>
          </a:p>
        </p:txBody>
      </p:sp>
      <p:sp>
        <p:nvSpPr>
          <p:cNvPr id="9" name="TextBox 8">
            <a:extLst>
              <a:ext uri="{FF2B5EF4-FFF2-40B4-BE49-F238E27FC236}">
                <a16:creationId xmlns:a16="http://schemas.microsoft.com/office/drawing/2014/main" id="{DE1FA819-10CB-420E-BA32-9C2B20477457}"/>
              </a:ext>
            </a:extLst>
          </p:cNvPr>
          <p:cNvSpPr txBox="1"/>
          <p:nvPr/>
        </p:nvSpPr>
        <p:spPr>
          <a:xfrm>
            <a:off x="586941" y="3414156"/>
            <a:ext cx="2381091" cy="3139321"/>
          </a:xfrm>
          <a:prstGeom prst="rect">
            <a:avLst/>
          </a:prstGeom>
          <a:noFill/>
        </p:spPr>
        <p:txBody>
          <a:bodyPr wrap="square">
            <a:spAutoFit/>
          </a:bodyPr>
          <a:lstStyle/>
          <a:p>
            <a:r>
              <a:rPr lang="en-GB" dirty="0">
                <a:solidFill>
                  <a:schemeClr val="accent4">
                    <a:lumMod val="50000"/>
                  </a:schemeClr>
                </a:solidFill>
              </a:rPr>
              <a:t>Adverse childhood experiences (ACEs) is a term used to describe a wide range of stressful or traumatic experiences that babies, children and young people can be exposed to whilst growing up.</a:t>
            </a:r>
          </a:p>
        </p:txBody>
      </p:sp>
      <p:sp>
        <p:nvSpPr>
          <p:cNvPr id="6" name="Rectangle 5">
            <a:extLst>
              <a:ext uri="{FF2B5EF4-FFF2-40B4-BE49-F238E27FC236}">
                <a16:creationId xmlns:a16="http://schemas.microsoft.com/office/drawing/2014/main" id="{CB5382F1-618B-4A9F-86CD-48FB1F3DB2A2}"/>
              </a:ext>
            </a:extLst>
          </p:cNvPr>
          <p:cNvSpPr/>
          <p:nvPr/>
        </p:nvSpPr>
        <p:spPr>
          <a:xfrm>
            <a:off x="522026" y="531194"/>
            <a:ext cx="9377239" cy="523220"/>
          </a:xfrm>
          <a:prstGeom prst="rect">
            <a:avLst/>
          </a:prstGeom>
        </p:spPr>
        <p:txBody>
          <a:bodyPr wrap="square">
            <a:spAutoFit/>
          </a:bodyPr>
          <a:lstStyle/>
          <a:p>
            <a:r>
              <a:rPr lang="en-US" sz="2800" dirty="0">
                <a:ln w="0"/>
                <a:solidFill>
                  <a:schemeClr val="bg2"/>
                </a:solidFill>
              </a:rPr>
              <a:t>Adverse childhood experiences (ACEs)</a:t>
            </a:r>
          </a:p>
        </p:txBody>
      </p:sp>
      <p:pic>
        <p:nvPicPr>
          <p:cNvPr id="7" name="Picture 2" descr="War, Refugees, Children, Help, Suffering, Poverty">
            <a:extLst>
              <a:ext uri="{FF2B5EF4-FFF2-40B4-BE49-F238E27FC236}">
                <a16:creationId xmlns:a16="http://schemas.microsoft.com/office/drawing/2014/main" id="{886C107B-6E53-405E-B72C-20A7EF2E1C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28" y="1480656"/>
            <a:ext cx="2302704" cy="1626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459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7CE6EFD-DEB7-4F72-ADEE-1545E0ED38B9}"/>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Factors that affect the </a:t>
            </a:r>
            <a:r>
              <a:rPr lang="en-US" sz="2800" dirty="0" err="1">
                <a:ln w="0"/>
                <a:solidFill>
                  <a:schemeClr val="bg2"/>
                </a:solidFill>
              </a:rPr>
              <a:t>behaviour</a:t>
            </a:r>
            <a:r>
              <a:rPr lang="en-US" sz="2800" dirty="0">
                <a:ln w="0"/>
                <a:solidFill>
                  <a:schemeClr val="bg2"/>
                </a:solidFill>
              </a:rPr>
              <a:t> of adults</a:t>
            </a:r>
          </a:p>
        </p:txBody>
      </p:sp>
      <p:sp>
        <p:nvSpPr>
          <p:cNvPr id="7" name="Content Placeholder 6">
            <a:extLst>
              <a:ext uri="{FF2B5EF4-FFF2-40B4-BE49-F238E27FC236}">
                <a16:creationId xmlns:a16="http://schemas.microsoft.com/office/drawing/2014/main" id="{5C351537-3642-4135-97D8-7B60F06617AB}"/>
              </a:ext>
            </a:extLst>
          </p:cNvPr>
          <p:cNvSpPr txBox="1">
            <a:spLocks/>
          </p:cNvSpPr>
          <p:nvPr/>
        </p:nvSpPr>
        <p:spPr>
          <a:xfrm>
            <a:off x="591543" y="1616426"/>
            <a:ext cx="11008914" cy="3038702"/>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t>In the unit 5 exam, candidates will be expected to be able to:</a:t>
            </a:r>
          </a:p>
          <a:p>
            <a:pPr marL="342900" indent="-342900" algn="l">
              <a:buFont typeface="Arial" panose="020B0604020202020204" pitchFamily="34" charset="0"/>
              <a:buChar char="•"/>
            </a:pPr>
            <a:r>
              <a:rPr lang="en-GB" dirty="0"/>
              <a:t>identify</a:t>
            </a:r>
          </a:p>
          <a:p>
            <a:pPr marL="342900" indent="-342900" algn="l">
              <a:buFont typeface="Arial" panose="020B0604020202020204" pitchFamily="34" charset="0"/>
              <a:buChar char="•"/>
            </a:pPr>
            <a:r>
              <a:rPr lang="en-GB" dirty="0"/>
              <a:t>explain</a:t>
            </a:r>
          </a:p>
          <a:p>
            <a:pPr marL="342900" indent="-342900" algn="l">
              <a:buFont typeface="Arial" panose="020B0604020202020204" pitchFamily="34" charset="0"/>
              <a:buChar char="•"/>
            </a:pPr>
            <a:r>
              <a:rPr lang="en-GB" dirty="0"/>
              <a:t>discuss</a:t>
            </a:r>
          </a:p>
          <a:p>
            <a:pPr marL="342900" indent="-342900" algn="l">
              <a:lnSpc>
                <a:spcPct val="100000"/>
              </a:lnSpc>
              <a:buFont typeface="Arial" panose="020B0604020202020204" pitchFamily="34" charset="0"/>
              <a:buChar char="•"/>
            </a:pPr>
            <a:r>
              <a:rPr lang="en-GB" dirty="0"/>
              <a:t>give examples from case studies and a variety of contexts of the different factors that may affect the behaviour of adults</a:t>
            </a:r>
          </a:p>
          <a:p>
            <a:pPr algn="l"/>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503229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Grief and loss</a:t>
            </a:r>
          </a:p>
        </p:txBody>
      </p:sp>
      <p:sp>
        <p:nvSpPr>
          <p:cNvPr id="8" name="Title 1">
            <a:extLst>
              <a:ext uri="{FF2B5EF4-FFF2-40B4-BE49-F238E27FC236}">
                <a16:creationId xmlns:a16="http://schemas.microsoft.com/office/drawing/2014/main" id="{6379F314-C0E9-44EB-BE19-C2C49DA81505}"/>
              </a:ext>
            </a:extLst>
          </p:cNvPr>
          <p:cNvSpPr>
            <a:spLocks noGrp="1"/>
          </p:cNvSpPr>
          <p:nvPr>
            <p:ph type="title"/>
          </p:nvPr>
        </p:nvSpPr>
        <p:spPr>
          <a:xfrm>
            <a:off x="4096987" y="1401288"/>
            <a:ext cx="7707086" cy="5207330"/>
          </a:xfrm>
        </p:spPr>
        <p:txBody>
          <a:bodyPr>
            <a:noAutofit/>
          </a:bodyPr>
          <a:lstStyle/>
          <a:p>
            <a:pPr>
              <a:lnSpc>
                <a:spcPct val="100000"/>
              </a:lnSpc>
            </a:pPr>
            <a:r>
              <a:rPr lang="en-GB" dirty="0">
                <a:solidFill>
                  <a:schemeClr val="accent4">
                    <a:lumMod val="50000"/>
                  </a:schemeClr>
                </a:solidFill>
              </a:rPr>
              <a:t>Many individuals build their self-esteem around a personal relationship, while others use career success or material wealth.</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When individuals lose a partner, retire from work, lose their job or their health, it can affect their self-esteem and self-confidence.</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Coming to terms with a major loss in life can take time and it can be a struggle to come to terms with the loss.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Individuals often feel numb or have feelings of denial, self-blame and anger, sadness and depression before coming to terms with their loss.</a:t>
            </a:r>
          </a:p>
        </p:txBody>
      </p:sp>
      <p:pic>
        <p:nvPicPr>
          <p:cNvPr id="7" name="Picture 2" descr="Flower, Dead, Wither, Rose, Death, Decoration, Bud">
            <a:extLst>
              <a:ext uri="{FF2B5EF4-FFF2-40B4-BE49-F238E27FC236}">
                <a16:creationId xmlns:a16="http://schemas.microsoft.com/office/drawing/2014/main" id="{0E4B9C54-6F42-44C2-8B29-DB94491903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2327564"/>
            <a:ext cx="3221267" cy="2480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15579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Transitions</a:t>
            </a:r>
          </a:p>
        </p:txBody>
      </p:sp>
      <p:sp>
        <p:nvSpPr>
          <p:cNvPr id="8" name="Title 1">
            <a:extLst>
              <a:ext uri="{FF2B5EF4-FFF2-40B4-BE49-F238E27FC236}">
                <a16:creationId xmlns:a16="http://schemas.microsoft.com/office/drawing/2014/main" id="{6379F314-C0E9-44EB-BE19-C2C49DA81505}"/>
              </a:ext>
            </a:extLst>
          </p:cNvPr>
          <p:cNvSpPr>
            <a:spLocks noGrp="1"/>
          </p:cNvSpPr>
          <p:nvPr>
            <p:ph type="title"/>
          </p:nvPr>
        </p:nvSpPr>
        <p:spPr>
          <a:xfrm>
            <a:off x="3930732" y="1353787"/>
            <a:ext cx="7873341" cy="5254831"/>
          </a:xfrm>
        </p:spPr>
        <p:txBody>
          <a:bodyPr>
            <a:noAutofit/>
          </a:bodyPr>
          <a:lstStyle/>
          <a:p>
            <a:r>
              <a:rPr lang="en-GB" sz="2300" dirty="0">
                <a:solidFill>
                  <a:schemeClr val="accent4">
                    <a:lumMod val="50000"/>
                  </a:schemeClr>
                </a:solidFill>
                <a:latin typeface="+mn-lt"/>
                <a:cs typeface="Calibri Light" panose="020F0302020204030204" pitchFamily="34" charset="0"/>
              </a:rPr>
              <a:t>There will be changes to an individual’s role or environment that require the individual to re-evaluate their self-concept. </a:t>
            </a:r>
            <a:br>
              <a:rPr lang="en-GB" sz="2300" dirty="0">
                <a:solidFill>
                  <a:schemeClr val="accent4">
                    <a:lumMod val="50000"/>
                  </a:schemeClr>
                </a:solidFill>
                <a:latin typeface="+mn-lt"/>
                <a:cs typeface="Calibri Light" panose="020F0302020204030204" pitchFamily="34" charset="0"/>
              </a:rPr>
            </a:br>
            <a:br>
              <a:rPr lang="en-GB" sz="2300" dirty="0">
                <a:solidFill>
                  <a:schemeClr val="accent4">
                    <a:lumMod val="50000"/>
                  </a:schemeClr>
                </a:solidFill>
                <a:latin typeface="+mn-lt"/>
                <a:cs typeface="Calibri Light" panose="020F0302020204030204" pitchFamily="34" charset="0"/>
              </a:rPr>
            </a:br>
            <a:r>
              <a:rPr lang="en-GB" sz="2300" dirty="0">
                <a:solidFill>
                  <a:schemeClr val="accent4">
                    <a:lumMod val="50000"/>
                  </a:schemeClr>
                </a:solidFill>
                <a:latin typeface="+mn-lt"/>
                <a:cs typeface="Calibri Light" panose="020F0302020204030204" pitchFamily="34" charset="0"/>
              </a:rPr>
              <a:t>Adapting to a transition can take up to 6-12 months, sometimes longer. </a:t>
            </a:r>
            <a:br>
              <a:rPr lang="en-GB" sz="2300" dirty="0">
                <a:solidFill>
                  <a:schemeClr val="accent4">
                    <a:lumMod val="50000"/>
                  </a:schemeClr>
                </a:solidFill>
                <a:latin typeface="+mn-lt"/>
                <a:cs typeface="Calibri Light" panose="020F0302020204030204" pitchFamily="34" charset="0"/>
              </a:rPr>
            </a:br>
            <a:br>
              <a:rPr lang="en-GB" sz="2300" dirty="0">
                <a:solidFill>
                  <a:schemeClr val="accent4">
                    <a:lumMod val="50000"/>
                  </a:schemeClr>
                </a:solidFill>
                <a:latin typeface="+mn-lt"/>
                <a:cs typeface="Calibri Light" panose="020F0302020204030204" pitchFamily="34" charset="0"/>
              </a:rPr>
            </a:br>
            <a:r>
              <a:rPr lang="en-GB" sz="2300" dirty="0">
                <a:solidFill>
                  <a:schemeClr val="accent4">
                    <a:lumMod val="50000"/>
                  </a:schemeClr>
                </a:solidFill>
                <a:latin typeface="+mn-lt"/>
                <a:cs typeface="Calibri Light" panose="020F0302020204030204" pitchFamily="34" charset="0"/>
              </a:rPr>
              <a:t>Positive life events, e.g. marriage, birth of a child or new job, have as much potential for psychological disruption as negative events. </a:t>
            </a:r>
            <a:br>
              <a:rPr lang="en-GB" sz="2300" dirty="0">
                <a:solidFill>
                  <a:schemeClr val="accent4">
                    <a:lumMod val="50000"/>
                  </a:schemeClr>
                </a:solidFill>
                <a:latin typeface="+mn-lt"/>
                <a:cs typeface="Calibri Light" panose="020F0302020204030204" pitchFamily="34" charset="0"/>
              </a:rPr>
            </a:br>
            <a:br>
              <a:rPr lang="en-GB" sz="2300" dirty="0">
                <a:solidFill>
                  <a:schemeClr val="accent4">
                    <a:lumMod val="50000"/>
                  </a:schemeClr>
                </a:solidFill>
                <a:latin typeface="+mn-lt"/>
                <a:cs typeface="Calibri Light" panose="020F0302020204030204" pitchFamily="34" charset="0"/>
              </a:rPr>
            </a:br>
            <a:r>
              <a:rPr lang="en-GB" sz="2300" dirty="0">
                <a:solidFill>
                  <a:schemeClr val="accent4">
                    <a:lumMod val="50000"/>
                  </a:schemeClr>
                </a:solidFill>
                <a:latin typeface="+mn-lt"/>
                <a:cs typeface="Calibri Light" panose="020F0302020204030204" pitchFamily="34" charset="0"/>
              </a:rPr>
              <a:t>Transitions can have several outcomes, depending on circumstances.</a:t>
            </a:r>
            <a:br>
              <a:rPr lang="en-GB" sz="2300" dirty="0">
                <a:solidFill>
                  <a:schemeClr val="accent4">
                    <a:lumMod val="50000"/>
                  </a:schemeClr>
                </a:solidFill>
                <a:latin typeface="+mn-lt"/>
                <a:cs typeface="Calibri Light" panose="020F0302020204030204" pitchFamily="34" charset="0"/>
              </a:rPr>
            </a:br>
            <a:br>
              <a:rPr lang="en-GB" sz="2300" dirty="0">
                <a:solidFill>
                  <a:schemeClr val="accent4">
                    <a:lumMod val="50000"/>
                  </a:schemeClr>
                </a:solidFill>
                <a:latin typeface="+mn-lt"/>
                <a:cs typeface="Calibri Light" panose="020F0302020204030204" pitchFamily="34" charset="0"/>
              </a:rPr>
            </a:br>
            <a:r>
              <a:rPr lang="en-GB" sz="2300" dirty="0">
                <a:solidFill>
                  <a:schemeClr val="accent4">
                    <a:lumMod val="50000"/>
                  </a:schemeClr>
                </a:solidFill>
                <a:latin typeface="+mn-lt"/>
                <a:cs typeface="Calibri Light" panose="020F0302020204030204" pitchFamily="34" charset="0"/>
              </a:rPr>
              <a:t>Effects of transitions can spill over into other areas of an individual’s life and can affect family members, colleagues and friends</a:t>
            </a:r>
          </a:p>
        </p:txBody>
      </p:sp>
      <p:pic>
        <p:nvPicPr>
          <p:cNvPr id="5" name="Picture 2" descr="Newborn Baby, Feet, Toes, Hands">
            <a:extLst>
              <a:ext uri="{FF2B5EF4-FFF2-40B4-BE49-F238E27FC236}">
                <a16:creationId xmlns:a16="http://schemas.microsoft.com/office/drawing/2014/main" id="{4CD46537-01AB-4899-97E5-1BD2B9820B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345" y="2268187"/>
            <a:ext cx="3159791" cy="2110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3068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Life experiences</a:t>
            </a:r>
          </a:p>
        </p:txBody>
      </p:sp>
      <p:pic>
        <p:nvPicPr>
          <p:cNvPr id="7" name="Picture 2" descr="New, Home, House, Rent, Residential">
            <a:extLst>
              <a:ext uri="{FF2B5EF4-FFF2-40B4-BE49-F238E27FC236}">
                <a16:creationId xmlns:a16="http://schemas.microsoft.com/office/drawing/2014/main" id="{A2E7D144-8D63-4C16-8C99-82A682589A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2344801"/>
            <a:ext cx="3252596" cy="216839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3">
            <a:extLst>
              <a:ext uri="{FF2B5EF4-FFF2-40B4-BE49-F238E27FC236}">
                <a16:creationId xmlns:a16="http://schemas.microsoft.com/office/drawing/2014/main" id="{7E73E181-8B8C-4693-A3EA-176F20028CF6}"/>
              </a:ext>
            </a:extLst>
          </p:cNvPr>
          <p:cNvSpPr>
            <a:spLocks noGrp="1"/>
          </p:cNvSpPr>
          <p:nvPr>
            <p:ph idx="1"/>
          </p:nvPr>
        </p:nvSpPr>
        <p:spPr>
          <a:xfrm>
            <a:off x="4025735" y="1374796"/>
            <a:ext cx="7742712" cy="5346638"/>
          </a:xfrm>
        </p:spPr>
        <p:txBody>
          <a:bodyPr>
            <a:noAutofit/>
          </a:bodyPr>
          <a:lstStyle/>
          <a:p>
            <a:pPr>
              <a:lnSpc>
                <a:spcPct val="100000"/>
              </a:lnSpc>
            </a:pPr>
            <a:r>
              <a:rPr lang="en-GB" sz="2200" dirty="0">
                <a:solidFill>
                  <a:schemeClr val="accent4">
                    <a:lumMod val="50000"/>
                  </a:schemeClr>
                </a:solidFill>
              </a:rPr>
              <a:t>Life experiences that occurred in childhood or early adulthood may shape the way an individual thinks, acts, and interacts with people. </a:t>
            </a:r>
          </a:p>
          <a:p>
            <a:pPr>
              <a:lnSpc>
                <a:spcPct val="100000"/>
              </a:lnSpc>
            </a:pPr>
            <a:r>
              <a:rPr lang="en-GB" sz="2200" dirty="0">
                <a:solidFill>
                  <a:schemeClr val="accent4">
                    <a:lumMod val="50000"/>
                  </a:schemeClr>
                </a:solidFill>
              </a:rPr>
              <a:t>Examples of life experiences include moving home, bereavement, being a refugee.</a:t>
            </a:r>
          </a:p>
          <a:p>
            <a:pPr marL="0" indent="0">
              <a:lnSpc>
                <a:spcPct val="100000"/>
              </a:lnSpc>
              <a:buNone/>
            </a:pPr>
            <a:r>
              <a:rPr lang="en-GB" sz="2200" dirty="0">
                <a:solidFill>
                  <a:schemeClr val="accent4">
                    <a:lumMod val="50000"/>
                  </a:schemeClr>
                </a:solidFill>
              </a:rPr>
              <a:t>M</a:t>
            </a:r>
            <a:r>
              <a:rPr lang="en-GB" sz="2200" i="0" dirty="0">
                <a:solidFill>
                  <a:schemeClr val="accent4">
                    <a:lumMod val="50000"/>
                  </a:schemeClr>
                </a:solidFill>
                <a:effectLst/>
              </a:rPr>
              <a:t>emories are heavily influenced by and based on feelings an individual had surrounding an experience. </a:t>
            </a:r>
          </a:p>
          <a:p>
            <a:pPr marL="0" indent="0">
              <a:lnSpc>
                <a:spcPct val="100000"/>
              </a:lnSpc>
              <a:buNone/>
            </a:pPr>
            <a:r>
              <a:rPr lang="en-GB" sz="2200" dirty="0">
                <a:solidFill>
                  <a:schemeClr val="accent4">
                    <a:lumMod val="50000"/>
                  </a:schemeClr>
                </a:solidFill>
              </a:rPr>
              <a:t>Positive life experiences enable individuals to think positively about life and have a positive self-concept and high self-esteem and be more able to cope with life.</a:t>
            </a:r>
            <a:endParaRPr lang="en-GB" sz="2200" i="0" dirty="0">
              <a:solidFill>
                <a:schemeClr val="accent4">
                  <a:lumMod val="50000"/>
                </a:schemeClr>
              </a:solidFill>
              <a:effectLst/>
            </a:endParaRPr>
          </a:p>
          <a:p>
            <a:pPr marL="0" indent="0">
              <a:lnSpc>
                <a:spcPct val="100000"/>
              </a:lnSpc>
              <a:buNone/>
            </a:pPr>
            <a:r>
              <a:rPr lang="en-GB" sz="2200" i="0" dirty="0">
                <a:solidFill>
                  <a:schemeClr val="accent4">
                    <a:lumMod val="50000"/>
                  </a:schemeClr>
                </a:solidFill>
                <a:effectLst/>
              </a:rPr>
              <a:t>Negative life experiences may make </a:t>
            </a:r>
            <a:r>
              <a:rPr lang="en-GB" sz="2200" dirty="0">
                <a:solidFill>
                  <a:schemeClr val="accent4">
                    <a:lumMod val="50000"/>
                  </a:schemeClr>
                </a:solidFill>
              </a:rPr>
              <a:t>an individual </a:t>
            </a:r>
            <a:r>
              <a:rPr lang="en-GB" sz="2200" i="0" dirty="0">
                <a:solidFill>
                  <a:schemeClr val="accent4">
                    <a:lumMod val="50000"/>
                  </a:schemeClr>
                </a:solidFill>
                <a:effectLst/>
              </a:rPr>
              <a:t>feel emotionally drained, lead to poor self-esteem, low self-worth and depression.</a:t>
            </a:r>
            <a:endParaRPr lang="en-GB" sz="2200" dirty="0">
              <a:solidFill>
                <a:schemeClr val="accent4">
                  <a:lumMod val="50000"/>
                </a:schemeClr>
              </a:solidFill>
            </a:endParaRPr>
          </a:p>
        </p:txBody>
      </p:sp>
    </p:spTree>
    <p:extLst>
      <p:ext uri="{BB962C8B-B14F-4D97-AF65-F5344CB8AC3E}">
        <p14:creationId xmlns:p14="http://schemas.microsoft.com/office/powerpoint/2010/main" val="3524281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C53D3-5CAB-413A-8605-0240F3E56C4B}"/>
              </a:ext>
            </a:extLst>
          </p:cNvPr>
          <p:cNvSpPr>
            <a:spLocks noGrp="1"/>
          </p:cNvSpPr>
          <p:nvPr>
            <p:ph type="title"/>
          </p:nvPr>
        </p:nvSpPr>
        <p:spPr>
          <a:xfrm>
            <a:off x="422396" y="169333"/>
            <a:ext cx="4820356" cy="926042"/>
          </a:xfrm>
        </p:spPr>
        <p:txBody>
          <a:bodyPr>
            <a:noAutofit/>
          </a:bodyPr>
          <a:lstStyle/>
          <a:p>
            <a:r>
              <a:rPr lang="en-GB" dirty="0"/>
              <a:t>Sadness/depression</a:t>
            </a:r>
          </a:p>
        </p:txBody>
      </p:sp>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3612447" y="1433531"/>
            <a:ext cx="8065787" cy="5255135"/>
          </a:xfrm>
        </p:spPr>
        <p:txBody>
          <a:bodyPr>
            <a:noAutofit/>
          </a:bodyPr>
          <a:lstStyle/>
          <a:p>
            <a:r>
              <a:rPr lang="en-GB" dirty="0">
                <a:solidFill>
                  <a:schemeClr val="accent4">
                    <a:lumMod val="50000"/>
                  </a:schemeClr>
                </a:solidFill>
                <a:latin typeface="+mj-lt"/>
              </a:rPr>
              <a:t>Depression is a mental illness that affects mood, the way an individual understands themselves and the way they relate to things around them.</a:t>
            </a:r>
          </a:p>
          <a:p>
            <a:r>
              <a:rPr lang="en-GB" dirty="0">
                <a:solidFill>
                  <a:schemeClr val="accent4">
                    <a:lumMod val="50000"/>
                  </a:schemeClr>
                </a:solidFill>
                <a:latin typeface="+mj-lt"/>
              </a:rPr>
              <a:t>Depression lasts longer than two weeks, doesn’t usually go away on its own, and impacts on everyday life.</a:t>
            </a:r>
            <a:endParaRPr lang="en-GB" dirty="0">
              <a:solidFill>
                <a:schemeClr val="accent4">
                  <a:lumMod val="50000"/>
                </a:schemeClr>
              </a:solidFill>
            </a:endParaRPr>
          </a:p>
          <a:p>
            <a:pPr marL="0" indent="0" algn="l">
              <a:buNone/>
            </a:pPr>
            <a:r>
              <a:rPr lang="en-GB" sz="1800" b="0" i="0" dirty="0">
                <a:solidFill>
                  <a:schemeClr val="accent4">
                    <a:lumMod val="50000"/>
                  </a:schemeClr>
                </a:solidFill>
                <a:effectLst/>
                <a:latin typeface="+mj-lt"/>
              </a:rPr>
              <a:t>An individual may say that they are feeling ‘depressed’ but, if the feeling  goes away on its own and doesn’t have a major impact upon their life, it probably isn’t depression.</a:t>
            </a:r>
          </a:p>
          <a:p>
            <a:pPr marL="0" indent="0" algn="l">
              <a:buNone/>
            </a:pPr>
            <a:r>
              <a:rPr lang="en-GB" sz="1800" dirty="0">
                <a:solidFill>
                  <a:schemeClr val="accent4">
                    <a:lumMod val="50000"/>
                  </a:schemeClr>
                </a:solidFill>
                <a:latin typeface="+mj-lt"/>
              </a:rPr>
              <a:t>Individuals</a:t>
            </a:r>
            <a:r>
              <a:rPr lang="en-GB" sz="1800" b="0" i="0" dirty="0">
                <a:solidFill>
                  <a:schemeClr val="accent4">
                    <a:lumMod val="50000"/>
                  </a:schemeClr>
                </a:solidFill>
                <a:effectLst/>
                <a:latin typeface="+mj-lt"/>
              </a:rPr>
              <a:t> who experience depression may:</a:t>
            </a:r>
          </a:p>
          <a:p>
            <a:pPr marL="285750" indent="-285750">
              <a:buFont typeface="Arial" panose="020B0604020202020204" pitchFamily="34" charset="0"/>
              <a:buChar char="•"/>
            </a:pPr>
            <a:r>
              <a:rPr lang="en-GB" sz="1800" dirty="0">
                <a:solidFill>
                  <a:schemeClr val="accent4">
                    <a:lumMod val="50000"/>
                  </a:schemeClr>
                </a:solidFill>
                <a:latin typeface="+mj-lt"/>
              </a:rPr>
              <a:t>f</a:t>
            </a:r>
            <a:r>
              <a:rPr lang="en-GB" sz="1800" b="0" i="0" dirty="0">
                <a:solidFill>
                  <a:schemeClr val="accent4">
                    <a:lumMod val="50000"/>
                  </a:schemeClr>
                </a:solidFill>
                <a:effectLst/>
                <a:latin typeface="+mj-lt"/>
              </a:rPr>
              <a:t>eel worthless or hopeless or guilty about their feelings and some could feel angry and irritable</a:t>
            </a:r>
          </a:p>
          <a:p>
            <a:pPr marL="285750" indent="-285750">
              <a:buFont typeface="Arial" panose="020B0604020202020204" pitchFamily="34" charset="0"/>
              <a:buChar char="•"/>
            </a:pPr>
            <a:r>
              <a:rPr lang="en-GB" sz="1800" b="0" i="0" dirty="0">
                <a:solidFill>
                  <a:schemeClr val="accent4">
                    <a:lumMod val="50000"/>
                  </a:schemeClr>
                </a:solidFill>
                <a:effectLst/>
                <a:latin typeface="+mj-lt"/>
              </a:rPr>
              <a:t>lose interest in things that they used to enjoy and may isolate themselves from others</a:t>
            </a:r>
          </a:p>
          <a:p>
            <a:pPr marL="285750" indent="-285750">
              <a:buFont typeface="Arial" panose="020B0604020202020204" pitchFamily="34" charset="0"/>
              <a:buChar char="•"/>
            </a:pPr>
            <a:r>
              <a:rPr lang="en-GB" dirty="0">
                <a:solidFill>
                  <a:schemeClr val="accent4">
                    <a:lumMod val="50000"/>
                  </a:schemeClr>
                </a:solidFill>
                <a:latin typeface="+mj-lt"/>
              </a:rPr>
              <a:t>h</a:t>
            </a:r>
            <a:r>
              <a:rPr lang="en-GB" sz="1800" dirty="0">
                <a:solidFill>
                  <a:schemeClr val="accent4">
                    <a:lumMod val="50000"/>
                  </a:schemeClr>
                </a:solidFill>
                <a:latin typeface="+mj-lt"/>
              </a:rPr>
              <a:t>ave </a:t>
            </a:r>
            <a:r>
              <a:rPr lang="en-GB" sz="1800" b="0" i="0" dirty="0">
                <a:solidFill>
                  <a:schemeClr val="accent4">
                    <a:lumMod val="50000"/>
                  </a:schemeClr>
                </a:solidFill>
                <a:effectLst/>
                <a:latin typeface="+mj-lt"/>
              </a:rPr>
              <a:t>physical signs of depression, such as problems with sleep, appetite and energy and unexplainable aches or pains</a:t>
            </a:r>
          </a:p>
          <a:p>
            <a:pPr marL="285750" indent="-285750">
              <a:buFont typeface="Arial" panose="020B0604020202020204" pitchFamily="34" charset="0"/>
              <a:buChar char="•"/>
            </a:pPr>
            <a:r>
              <a:rPr lang="en-GB" sz="1800" b="0" i="0" dirty="0">
                <a:solidFill>
                  <a:schemeClr val="accent4">
                    <a:lumMod val="50000"/>
                  </a:schemeClr>
                </a:solidFill>
                <a:effectLst/>
                <a:latin typeface="+mj-lt"/>
              </a:rPr>
              <a:t>may experience difficult thoughts about death or ending their life (suicide)</a:t>
            </a:r>
            <a:endParaRPr lang="en-GB" sz="1800" dirty="0">
              <a:solidFill>
                <a:schemeClr val="accent4">
                  <a:lumMod val="50000"/>
                </a:schemeClr>
              </a:solidFill>
              <a:latin typeface="+mj-lt"/>
            </a:endParaRPr>
          </a:p>
        </p:txBody>
      </p:sp>
      <p:pic>
        <p:nvPicPr>
          <p:cNvPr id="10242" name="Picture 2" descr="Woman, Sad, Portrait, Crying, Desperate, Depressed, Cry">
            <a:extLst>
              <a:ext uri="{FF2B5EF4-FFF2-40B4-BE49-F238E27FC236}">
                <a16:creationId xmlns:a16="http://schemas.microsoft.com/office/drawing/2014/main" id="{AE5A2BE2-8A17-46C3-ADE4-DFC86227DA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446" y="1396786"/>
            <a:ext cx="2413039" cy="162628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54EAD6C-39A0-4C44-9FFF-5AED54A86855}"/>
              </a:ext>
            </a:extLst>
          </p:cNvPr>
          <p:cNvSpPr txBox="1"/>
          <p:nvPr/>
        </p:nvSpPr>
        <p:spPr>
          <a:xfrm>
            <a:off x="504239" y="3261970"/>
            <a:ext cx="2880229" cy="2862322"/>
          </a:xfrm>
          <a:prstGeom prst="rect">
            <a:avLst/>
          </a:prstGeom>
          <a:noFill/>
        </p:spPr>
        <p:txBody>
          <a:bodyPr wrap="square">
            <a:spAutoFit/>
          </a:bodyPr>
          <a:lstStyle/>
          <a:p>
            <a:r>
              <a:rPr lang="en-GB" sz="1800" b="0" i="0" dirty="0">
                <a:solidFill>
                  <a:schemeClr val="accent4">
                    <a:lumMod val="50000"/>
                  </a:schemeClr>
                </a:solidFill>
                <a:effectLst/>
                <a:latin typeface="+mj-lt"/>
              </a:rPr>
              <a:t>Sadness is a normal reaction to a loss, disappointment, problems, or other difficult situations. Feeling sad from time to time is just another part of being human. </a:t>
            </a:r>
            <a:r>
              <a:rPr lang="en-GB" sz="1800" dirty="0">
                <a:solidFill>
                  <a:schemeClr val="accent4">
                    <a:lumMod val="50000"/>
                  </a:schemeClr>
                </a:solidFill>
                <a:latin typeface="+mj-lt"/>
              </a:rPr>
              <a:t>F</a:t>
            </a:r>
            <a:r>
              <a:rPr lang="en-GB" sz="1800" b="0" i="0" dirty="0">
                <a:solidFill>
                  <a:schemeClr val="accent4">
                    <a:lumMod val="50000"/>
                  </a:schemeClr>
                </a:solidFill>
                <a:effectLst/>
                <a:latin typeface="+mj-lt"/>
              </a:rPr>
              <a:t>eelings of sadness usually go away quickly.</a:t>
            </a:r>
          </a:p>
          <a:p>
            <a:endParaRPr lang="en-GB" sz="1800" b="0" i="0" dirty="0">
              <a:solidFill>
                <a:schemeClr val="accent4">
                  <a:lumMod val="50000"/>
                </a:schemeClr>
              </a:solidFill>
              <a:effectLst/>
              <a:latin typeface="+mj-lt"/>
            </a:endParaRPr>
          </a:p>
        </p:txBody>
      </p:sp>
    </p:spTree>
    <p:extLst>
      <p:ext uri="{BB962C8B-B14F-4D97-AF65-F5344CB8AC3E}">
        <p14:creationId xmlns:p14="http://schemas.microsoft.com/office/powerpoint/2010/main" val="29629494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377239" cy="523220"/>
          </a:xfrm>
          <a:prstGeom prst="rect">
            <a:avLst/>
          </a:prstGeom>
        </p:spPr>
        <p:txBody>
          <a:bodyPr wrap="square">
            <a:spAutoFit/>
          </a:bodyPr>
          <a:lstStyle/>
          <a:p>
            <a:r>
              <a:rPr lang="en-US" sz="2800" dirty="0">
                <a:ln w="0"/>
                <a:solidFill>
                  <a:schemeClr val="bg2"/>
                </a:solidFill>
              </a:rPr>
              <a:t>Biological factors that affect the </a:t>
            </a:r>
            <a:r>
              <a:rPr lang="en-US" sz="2800" dirty="0" err="1">
                <a:ln w="0"/>
                <a:solidFill>
                  <a:schemeClr val="bg2"/>
                </a:solidFill>
              </a:rPr>
              <a:t>behaviour</a:t>
            </a:r>
            <a:r>
              <a:rPr lang="en-US" sz="2800" dirty="0">
                <a:ln w="0"/>
                <a:solidFill>
                  <a:schemeClr val="bg2"/>
                </a:solidFill>
              </a:rPr>
              <a:t> of adults</a:t>
            </a:r>
          </a:p>
        </p:txBody>
      </p:sp>
      <p:sp>
        <p:nvSpPr>
          <p:cNvPr id="9" name="Content Placeholder 2">
            <a:extLst>
              <a:ext uri="{FF2B5EF4-FFF2-40B4-BE49-F238E27FC236}">
                <a16:creationId xmlns:a16="http://schemas.microsoft.com/office/drawing/2014/main" id="{290C65B6-4642-427E-8428-A676E3845961}"/>
              </a:ext>
            </a:extLst>
          </p:cNvPr>
          <p:cNvSpPr>
            <a:spLocks noGrp="1"/>
          </p:cNvSpPr>
          <p:nvPr>
            <p:ph idx="1"/>
          </p:nvPr>
        </p:nvSpPr>
        <p:spPr>
          <a:xfrm>
            <a:off x="938212" y="1614112"/>
            <a:ext cx="10515600" cy="523220"/>
          </a:xfrm>
        </p:spPr>
        <p:txBody>
          <a:bodyPr>
            <a:normAutofit/>
          </a:bodyPr>
          <a:lstStyle/>
          <a:p>
            <a:pPr marL="0" indent="0" algn="ctr">
              <a:buNone/>
            </a:pPr>
            <a:r>
              <a:rPr lang="en-GB" sz="2400" dirty="0"/>
              <a:t>How may each of the following affect an individual’s behaviour?</a:t>
            </a:r>
          </a:p>
        </p:txBody>
      </p:sp>
      <p:sp>
        <p:nvSpPr>
          <p:cNvPr id="11" name="Text Box 4">
            <a:extLst>
              <a:ext uri="{FF2B5EF4-FFF2-40B4-BE49-F238E27FC236}">
                <a16:creationId xmlns:a16="http://schemas.microsoft.com/office/drawing/2014/main" id="{7B472132-FAC6-4A99-98BA-D63540331704}"/>
              </a:ext>
            </a:extLst>
          </p:cNvPr>
          <p:cNvSpPr txBox="1">
            <a:spLocks noChangeArrowheads="1"/>
          </p:cNvSpPr>
          <p:nvPr/>
        </p:nvSpPr>
        <p:spPr bwMode="auto">
          <a:xfrm>
            <a:off x="4176964" y="5453827"/>
            <a:ext cx="3838071"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ea typeface="+mn-ea"/>
                <a:cs typeface="+mn-cs"/>
              </a:rPr>
              <a:t>Disabilities/ill-health/disease/injury</a:t>
            </a:r>
          </a:p>
        </p:txBody>
      </p:sp>
      <p:sp>
        <p:nvSpPr>
          <p:cNvPr id="12" name="Text Box 5">
            <a:extLst>
              <a:ext uri="{FF2B5EF4-FFF2-40B4-BE49-F238E27FC236}">
                <a16:creationId xmlns:a16="http://schemas.microsoft.com/office/drawing/2014/main" id="{A6D8F963-3962-48F8-953A-D37E813A6CD9}"/>
              </a:ext>
            </a:extLst>
          </p:cNvPr>
          <p:cNvSpPr txBox="1">
            <a:spLocks noChangeArrowheads="1"/>
          </p:cNvSpPr>
          <p:nvPr/>
        </p:nvSpPr>
        <p:spPr bwMode="auto">
          <a:xfrm>
            <a:off x="8379223" y="4181890"/>
            <a:ext cx="1520042" cy="76959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black"/>
                </a:solidFill>
                <a:effectLst/>
                <a:uLnTx/>
                <a:uFillTx/>
                <a:ea typeface="+mn-ea"/>
                <a:cs typeface="Times New Roman" panose="02020603050405020304" pitchFamily="18" charset="0"/>
              </a:rPr>
              <a:t>Learning disabilities</a:t>
            </a:r>
            <a:endParaRPr kumimoji="0" lang="en-US" altLang="en-US"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13" name="Text Box 1">
            <a:extLst>
              <a:ext uri="{FF2B5EF4-FFF2-40B4-BE49-F238E27FC236}">
                <a16:creationId xmlns:a16="http://schemas.microsoft.com/office/drawing/2014/main" id="{41A77568-6395-423C-B34A-8D33F5795ECD}"/>
              </a:ext>
            </a:extLst>
          </p:cNvPr>
          <p:cNvSpPr txBox="1">
            <a:spLocks noChangeArrowheads="1"/>
          </p:cNvSpPr>
          <p:nvPr/>
        </p:nvSpPr>
        <p:spPr bwMode="auto">
          <a:xfrm>
            <a:off x="2148946" y="4609881"/>
            <a:ext cx="2096706"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dirty="0">
                <a:solidFill>
                  <a:prstClr val="black"/>
                </a:solidFill>
                <a:cs typeface="Times New Roman" panose="02020603050405020304" pitchFamily="18" charset="0"/>
              </a:rPr>
              <a:t>Inherited disorders</a:t>
            </a:r>
            <a:r>
              <a:rPr lang="en-US" altLang="en-US" sz="1100" dirty="0">
                <a:solidFill>
                  <a:prstClr val="black"/>
                </a:solidFill>
                <a:cs typeface="Times New Roman" panose="02020603050405020304" pitchFamily="18" charset="0"/>
              </a:rPr>
              <a:t> </a:t>
            </a:r>
            <a:endParaRPr kumimoji="0" lang="en-US" altLang="en-US" sz="11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14" name="Text Box 7">
            <a:extLst>
              <a:ext uri="{FF2B5EF4-FFF2-40B4-BE49-F238E27FC236}">
                <a16:creationId xmlns:a16="http://schemas.microsoft.com/office/drawing/2014/main" id="{BD26D959-A3C5-4A29-A883-BE98F2B563DE}"/>
              </a:ext>
            </a:extLst>
          </p:cNvPr>
          <p:cNvSpPr txBox="1">
            <a:spLocks noChangeArrowheads="1"/>
          </p:cNvSpPr>
          <p:nvPr/>
        </p:nvSpPr>
        <p:spPr bwMode="auto">
          <a:xfrm>
            <a:off x="2696585" y="2925432"/>
            <a:ext cx="1471340" cy="70565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Gender, transgender</a:t>
            </a:r>
            <a:endParaRPr kumimoji="0" lang="en-US" altLang="en-US" b="0" i="0" u="none" strike="noStrike" kern="1200" cap="none" spc="0" normalizeH="0" baseline="0" noProof="0" dirty="0">
              <a:ln>
                <a:noFill/>
              </a:ln>
              <a:solidFill>
                <a:prstClr val="black"/>
              </a:solidFill>
              <a:effectLst/>
              <a:uLnTx/>
              <a:uFillTx/>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
        <p:nvSpPr>
          <p:cNvPr id="15" name="Text Box 9">
            <a:extLst>
              <a:ext uri="{FF2B5EF4-FFF2-40B4-BE49-F238E27FC236}">
                <a16:creationId xmlns:a16="http://schemas.microsoft.com/office/drawing/2014/main" id="{8DC0D970-A464-4933-BB7E-1F39540AB5A5}"/>
              </a:ext>
            </a:extLst>
          </p:cNvPr>
          <p:cNvSpPr txBox="1">
            <a:spLocks noChangeArrowheads="1"/>
          </p:cNvSpPr>
          <p:nvPr/>
        </p:nvSpPr>
        <p:spPr bwMode="auto">
          <a:xfrm>
            <a:off x="7385766" y="2721573"/>
            <a:ext cx="1989458" cy="428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ea typeface="+mn-ea"/>
                <a:cs typeface="+mn-cs"/>
              </a:rPr>
              <a:t>Genetic disorders</a:t>
            </a:r>
          </a:p>
        </p:txBody>
      </p:sp>
      <p:sp>
        <p:nvSpPr>
          <p:cNvPr id="16" name="Text Box 6">
            <a:extLst>
              <a:ext uri="{FF2B5EF4-FFF2-40B4-BE49-F238E27FC236}">
                <a16:creationId xmlns:a16="http://schemas.microsoft.com/office/drawing/2014/main" id="{767529C1-0F67-4ADD-B2D2-59590826D91E}"/>
              </a:ext>
            </a:extLst>
          </p:cNvPr>
          <p:cNvSpPr txBox="1">
            <a:spLocks noChangeArrowheads="1"/>
          </p:cNvSpPr>
          <p:nvPr/>
        </p:nvSpPr>
        <p:spPr bwMode="auto">
          <a:xfrm>
            <a:off x="4817300" y="3595595"/>
            <a:ext cx="2557400" cy="97109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sz="2800" dirty="0">
                <a:solidFill>
                  <a:srgbClr val="FF0000"/>
                </a:solidFill>
                <a:ea typeface="Calibri" panose="020F0502020204030204" pitchFamily="34" charset="0"/>
                <a:cs typeface="Times New Roman" panose="02020603050405020304" pitchFamily="18" charset="0"/>
              </a:rPr>
              <a:t>B</a:t>
            </a:r>
            <a:r>
              <a:rPr kumimoji="0" lang="en-US" altLang="en-US" sz="2800" b="0" i="0" u="none" strike="noStrike" kern="1200" cap="none" spc="0" normalizeH="0" baseline="0" noProof="0" dirty="0" err="1">
                <a:ln>
                  <a:noFill/>
                </a:ln>
                <a:solidFill>
                  <a:srgbClr val="FF0000"/>
                </a:solidFill>
                <a:effectLst/>
                <a:uLnTx/>
                <a:uFillTx/>
                <a:ea typeface="Calibri" panose="020F0502020204030204" pitchFamily="34" charset="0"/>
                <a:cs typeface="Times New Roman" panose="02020603050405020304" pitchFamily="18" charset="0"/>
              </a:rPr>
              <a:t>iological</a:t>
            </a:r>
            <a:r>
              <a:rPr kumimoji="0" lang="en-US" altLang="en-US" sz="2800" b="0" i="0" u="none" strike="noStrike" kern="1200" cap="none" spc="0" normalizeH="0" baseline="0" noProof="0" dirty="0">
                <a:ln>
                  <a:noFill/>
                </a:ln>
                <a:solidFill>
                  <a:srgbClr val="FF0000"/>
                </a:solidFill>
                <a:effectLst/>
                <a:uLnTx/>
                <a:uFillTx/>
                <a:ea typeface="Calibri" panose="020F0502020204030204" pitchFamily="34" charset="0"/>
                <a:cs typeface="Times New Roman" panose="02020603050405020304" pitchFamily="18" charset="0"/>
              </a:rPr>
              <a:t> factors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srgbClr val="FF0000"/>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955204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5326908" y="1291490"/>
            <a:ext cx="6416762" cy="5578324"/>
          </a:xfrm>
        </p:spPr>
        <p:txBody>
          <a:bodyPr>
            <a:noAutofit/>
          </a:bodyPr>
          <a:lstStyle/>
          <a:p>
            <a:pPr marL="0" indent="0" algn="l">
              <a:buNone/>
            </a:pPr>
            <a:r>
              <a:rPr lang="en-GB" i="0" dirty="0">
                <a:solidFill>
                  <a:schemeClr val="accent4">
                    <a:lumMod val="50000"/>
                  </a:schemeClr>
                </a:solidFill>
                <a:effectLst/>
                <a:latin typeface="+mj-lt"/>
              </a:rPr>
              <a:t>An example of a genetic disorder is Down’s Syndrome.</a:t>
            </a:r>
            <a:r>
              <a:rPr lang="en-GB" b="0" i="0" dirty="0">
                <a:solidFill>
                  <a:schemeClr val="accent4">
                    <a:lumMod val="50000"/>
                  </a:schemeClr>
                </a:solidFill>
                <a:effectLst/>
                <a:latin typeface="Open Sans" panose="020B0606030504020204" pitchFamily="34" charset="0"/>
              </a:rPr>
              <a:t> </a:t>
            </a:r>
          </a:p>
          <a:p>
            <a:pPr marL="0" indent="0" algn="l">
              <a:buNone/>
            </a:pPr>
            <a:r>
              <a:rPr lang="en-GB" b="0" i="0" dirty="0">
                <a:solidFill>
                  <a:schemeClr val="accent4">
                    <a:lumMod val="50000"/>
                  </a:schemeClr>
                </a:solidFill>
                <a:effectLst/>
                <a:latin typeface="+mj-lt"/>
              </a:rPr>
              <a:t>Down’s Syndrome is a genetic condition which typically causes some level of learning disability, along with certain characteristic physical features.</a:t>
            </a:r>
          </a:p>
          <a:p>
            <a:pPr marL="0" indent="0" algn="l">
              <a:buNone/>
            </a:pPr>
            <a:r>
              <a:rPr lang="en-GB" b="0" i="0" dirty="0">
                <a:solidFill>
                  <a:schemeClr val="accent4">
                    <a:lumMod val="50000"/>
                  </a:schemeClr>
                </a:solidFill>
                <a:effectLst/>
                <a:latin typeface="+mj-lt"/>
              </a:rPr>
              <a:t>In general, it is not an inherited condition and </a:t>
            </a:r>
            <a:r>
              <a:rPr lang="en-GB" dirty="0">
                <a:solidFill>
                  <a:schemeClr val="accent4">
                    <a:lumMod val="50000"/>
                  </a:schemeClr>
                </a:solidFill>
                <a:latin typeface="+mj-lt"/>
              </a:rPr>
              <a:t>is the result of an individual</a:t>
            </a:r>
            <a:r>
              <a:rPr lang="en-GB" i="0" dirty="0">
                <a:solidFill>
                  <a:schemeClr val="accent4">
                    <a:lumMod val="50000"/>
                  </a:schemeClr>
                </a:solidFill>
                <a:effectLst/>
                <a:latin typeface="+mj-lt"/>
              </a:rPr>
              <a:t> having an extra copy of chromosome 21, (Trisomy 21), in the cells of their body</a:t>
            </a:r>
            <a:r>
              <a:rPr lang="en-GB" b="0" i="0" dirty="0">
                <a:solidFill>
                  <a:schemeClr val="accent4">
                    <a:lumMod val="50000"/>
                  </a:schemeClr>
                </a:solidFill>
                <a:effectLst/>
                <a:latin typeface="+mj-lt"/>
              </a:rPr>
              <a:t>.</a:t>
            </a:r>
          </a:p>
          <a:p>
            <a:pPr marL="0" indent="0" algn="l">
              <a:buNone/>
            </a:pPr>
            <a:r>
              <a:rPr lang="en-GB" b="0" i="0" dirty="0">
                <a:solidFill>
                  <a:schemeClr val="accent4">
                    <a:lumMod val="50000"/>
                  </a:schemeClr>
                </a:solidFill>
                <a:effectLst/>
                <a:latin typeface="+mj-lt"/>
              </a:rPr>
              <a:t>In some cases, genetic screening can help assess the likelihood that a baby will be born with Down’s Syndrome.</a:t>
            </a:r>
            <a:endParaRPr lang="en-GB" i="0" dirty="0">
              <a:solidFill>
                <a:schemeClr val="accent4">
                  <a:lumMod val="50000"/>
                </a:schemeClr>
              </a:solidFill>
              <a:effectLst/>
              <a:latin typeface="+mj-lt"/>
            </a:endParaRPr>
          </a:p>
          <a:p>
            <a:pPr marL="0" indent="0">
              <a:buNone/>
            </a:pPr>
            <a:r>
              <a:rPr lang="en-GB" i="0" dirty="0">
                <a:solidFill>
                  <a:schemeClr val="accent4">
                    <a:lumMod val="50000"/>
                  </a:schemeClr>
                </a:solidFill>
                <a:effectLst/>
                <a:latin typeface="+mj-lt"/>
              </a:rPr>
              <a:t>Anyone can have a baby with Down’s Syndrome but a woman's risk increases as she becomes older.</a:t>
            </a:r>
          </a:p>
          <a:p>
            <a:pPr marL="0" indent="0">
              <a:buNone/>
            </a:pPr>
            <a:r>
              <a:rPr lang="en-GB" dirty="0">
                <a:solidFill>
                  <a:schemeClr val="accent4">
                    <a:lumMod val="50000"/>
                  </a:schemeClr>
                </a:solidFill>
                <a:latin typeface="+mj-lt"/>
              </a:rPr>
              <a:t>Parents of individuals living with a genetic disorder may experience </a:t>
            </a:r>
            <a:r>
              <a:rPr lang="en-GB" i="0" dirty="0">
                <a:solidFill>
                  <a:schemeClr val="accent4">
                    <a:lumMod val="50000"/>
                  </a:schemeClr>
                </a:solidFill>
                <a:effectLst/>
                <a:latin typeface="+mj-lt"/>
              </a:rPr>
              <a:t>guilt, fear, and helplessness at the initial diagnosis and anxiety about their child’s future.</a:t>
            </a:r>
          </a:p>
          <a:p>
            <a:pPr marL="0" indent="0" algn="l">
              <a:buNone/>
            </a:pPr>
            <a:r>
              <a:rPr lang="en-GB" dirty="0">
                <a:solidFill>
                  <a:schemeClr val="accent4">
                    <a:lumMod val="50000"/>
                  </a:schemeClr>
                </a:solidFill>
                <a:latin typeface="+mj-lt"/>
              </a:rPr>
              <a:t>H</a:t>
            </a:r>
            <a:r>
              <a:rPr lang="en-GB" i="0" dirty="0">
                <a:solidFill>
                  <a:schemeClr val="accent4">
                    <a:lumMod val="50000"/>
                  </a:schemeClr>
                </a:solidFill>
                <a:effectLst/>
                <a:latin typeface="+mj-lt"/>
              </a:rPr>
              <a:t>aving a genetic disorder does not define an individual. They will still have their own unique personality, interests and skills, even though diagnosis may bring extra challenges.</a:t>
            </a:r>
            <a:endParaRPr lang="en-GB" dirty="0">
              <a:solidFill>
                <a:schemeClr val="accent4">
                  <a:lumMod val="50000"/>
                </a:schemeClr>
              </a:solidFill>
              <a:latin typeface="+mj-lt"/>
            </a:endParaRPr>
          </a:p>
        </p:txBody>
      </p:sp>
      <p:sp>
        <p:nvSpPr>
          <p:cNvPr id="8" name="TextBox 7">
            <a:extLst>
              <a:ext uri="{FF2B5EF4-FFF2-40B4-BE49-F238E27FC236}">
                <a16:creationId xmlns:a16="http://schemas.microsoft.com/office/drawing/2014/main" id="{754EAD6C-39A0-4C44-9FFF-5AED54A86855}"/>
              </a:ext>
            </a:extLst>
          </p:cNvPr>
          <p:cNvSpPr txBox="1"/>
          <p:nvPr/>
        </p:nvSpPr>
        <p:spPr>
          <a:xfrm>
            <a:off x="448330" y="2776441"/>
            <a:ext cx="4820356" cy="3970318"/>
          </a:xfrm>
          <a:prstGeom prst="rect">
            <a:avLst/>
          </a:prstGeom>
          <a:noFill/>
        </p:spPr>
        <p:txBody>
          <a:bodyPr wrap="square">
            <a:spAutoFit/>
          </a:bodyPr>
          <a:lstStyle/>
          <a:p>
            <a:r>
              <a:rPr lang="en-GB" i="0" dirty="0">
                <a:solidFill>
                  <a:schemeClr val="accent4">
                    <a:lumMod val="50000"/>
                  </a:schemeClr>
                </a:solidFill>
                <a:effectLst/>
                <a:latin typeface="+mj-lt"/>
              </a:rPr>
              <a:t>Many genetic disorders result from gene changes that are present in, essentially, every cell in the body.</a:t>
            </a:r>
          </a:p>
          <a:p>
            <a:endParaRPr lang="en-GB" i="0" dirty="0">
              <a:solidFill>
                <a:schemeClr val="accent4">
                  <a:lumMod val="50000"/>
                </a:schemeClr>
              </a:solidFill>
              <a:effectLst/>
              <a:latin typeface="+mj-lt"/>
            </a:endParaRPr>
          </a:p>
          <a:p>
            <a:r>
              <a:rPr lang="en-GB" i="0" dirty="0">
                <a:solidFill>
                  <a:schemeClr val="accent4">
                    <a:lumMod val="50000"/>
                  </a:schemeClr>
                </a:solidFill>
                <a:effectLst/>
                <a:latin typeface="+mj-lt"/>
              </a:rPr>
              <a:t>As a result, these disorders often affect many body systems, and most cannot be cured.</a:t>
            </a:r>
          </a:p>
          <a:p>
            <a:pPr marL="0" indent="0" algn="l">
              <a:buNone/>
            </a:pPr>
            <a:r>
              <a:rPr lang="en-GB" sz="1800" i="0" dirty="0">
                <a:solidFill>
                  <a:schemeClr val="accent4">
                    <a:lumMod val="50000"/>
                  </a:schemeClr>
                </a:solidFill>
                <a:effectLst/>
                <a:latin typeface="+mj-lt"/>
                <a:cs typeface="Calibri" panose="020F0502020204030204" pitchFamily="34" charset="0"/>
              </a:rPr>
              <a:t>The disorders do not usually run in families and are not caused by anything the parents have or have not done</a:t>
            </a:r>
            <a:r>
              <a:rPr lang="en-GB" sz="1800" i="0" dirty="0">
                <a:solidFill>
                  <a:schemeClr val="accent4">
                    <a:lumMod val="50000"/>
                  </a:schemeClr>
                </a:solidFill>
                <a:effectLst/>
                <a:latin typeface="+mj-lt"/>
              </a:rPr>
              <a:t>. </a:t>
            </a:r>
          </a:p>
          <a:p>
            <a:endParaRPr lang="en-GB" dirty="0">
              <a:solidFill>
                <a:schemeClr val="accent4">
                  <a:lumMod val="50000"/>
                </a:schemeClr>
              </a:solidFill>
              <a:latin typeface="+mj-lt"/>
            </a:endParaRPr>
          </a:p>
          <a:p>
            <a:r>
              <a:rPr lang="en-GB" b="0" i="0" dirty="0">
                <a:solidFill>
                  <a:schemeClr val="accent4">
                    <a:lumMod val="50000"/>
                  </a:schemeClr>
                </a:solidFill>
                <a:effectLst/>
                <a:latin typeface="+mj-lt"/>
              </a:rPr>
              <a:t>Many genetic disorders can lead to an individual living a shorter life than normal which is difficult for parents, siblings, extended family and friends to cope with.</a:t>
            </a:r>
            <a:endParaRPr lang="en-GB" dirty="0">
              <a:solidFill>
                <a:schemeClr val="accent4">
                  <a:lumMod val="50000"/>
                </a:schemeClr>
              </a:solidFill>
              <a:latin typeface="+mj-lt"/>
            </a:endParaRPr>
          </a:p>
        </p:txBody>
      </p:sp>
      <p:pic>
        <p:nvPicPr>
          <p:cNvPr id="1026" name="Picture 2" descr="Puzzle, Dna, Research, Genetic, Piece, 3D, Healthcare">
            <a:extLst>
              <a:ext uri="{FF2B5EF4-FFF2-40B4-BE49-F238E27FC236}">
                <a16:creationId xmlns:a16="http://schemas.microsoft.com/office/drawing/2014/main" id="{D9F1776B-C0B9-43A2-9B11-A66D021856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490" y="1300286"/>
            <a:ext cx="2615743" cy="137871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r>
              <a:rPr lang="en-GB" sz="2800" dirty="0">
                <a:solidFill>
                  <a:srgbClr val="00B0F0"/>
                </a:solidFill>
              </a:rPr>
              <a:t>Genetic disorders</a:t>
            </a:r>
          </a:p>
        </p:txBody>
      </p:sp>
    </p:spTree>
    <p:extLst>
      <p:ext uri="{BB962C8B-B14F-4D97-AF65-F5344CB8AC3E}">
        <p14:creationId xmlns:p14="http://schemas.microsoft.com/office/powerpoint/2010/main" val="29338324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4037610" y="1380491"/>
            <a:ext cx="7706060" cy="5311191"/>
          </a:xfrm>
        </p:spPr>
        <p:txBody>
          <a:bodyPr>
            <a:noAutofit/>
          </a:bodyPr>
          <a:lstStyle/>
          <a:p>
            <a:r>
              <a:rPr lang="en-GB" sz="2000" dirty="0">
                <a:solidFill>
                  <a:schemeClr val="accent1">
                    <a:lumMod val="75000"/>
                  </a:schemeClr>
                </a:solidFill>
              </a:rPr>
              <a:t>Examples of common inherited disorders are:</a:t>
            </a:r>
          </a:p>
          <a:p>
            <a:r>
              <a:rPr lang="en-GB" sz="2000" dirty="0">
                <a:solidFill>
                  <a:schemeClr val="accent1">
                    <a:lumMod val="75000"/>
                  </a:schemeClr>
                </a:solidFill>
              </a:rPr>
              <a:t>Cystic fibrosis, Sickle cell anaemia, Huntington’s disease and Achondroplasia (Dwarfism).</a:t>
            </a:r>
            <a:endParaRPr lang="en-GB" sz="2000" dirty="0">
              <a:solidFill>
                <a:schemeClr val="accent1">
                  <a:lumMod val="75000"/>
                </a:schemeClr>
              </a:solidFill>
              <a:latin typeface="Times New Roman" panose="02020603050405020304" pitchFamily="18" charset="0"/>
            </a:endParaRPr>
          </a:p>
          <a:p>
            <a:r>
              <a:rPr lang="en-GB" sz="2000" dirty="0">
                <a:solidFill>
                  <a:schemeClr val="accent1">
                    <a:lumMod val="75000"/>
                  </a:schemeClr>
                </a:solidFill>
              </a:rPr>
              <a:t>Inherited disorders present emotional challenges and reproductive implications.</a:t>
            </a:r>
          </a:p>
          <a:p>
            <a:r>
              <a:rPr lang="en-GB" sz="2000" dirty="0">
                <a:solidFill>
                  <a:schemeClr val="accent1">
                    <a:lumMod val="75000"/>
                  </a:schemeClr>
                </a:solidFill>
              </a:rPr>
              <a:t>Family members that are not affected by the condition may feel guilty. </a:t>
            </a:r>
          </a:p>
          <a:p>
            <a:r>
              <a:rPr lang="en-GB" sz="2000" dirty="0">
                <a:solidFill>
                  <a:schemeClr val="accent1">
                    <a:lumMod val="75000"/>
                  </a:schemeClr>
                </a:solidFill>
              </a:rPr>
              <a:t>Families may be anxious and stressed about:</a:t>
            </a:r>
          </a:p>
          <a:p>
            <a:pPr marL="285750" indent="-285750">
              <a:buFont typeface="Arial" panose="020B0604020202020204" pitchFamily="34" charset="0"/>
              <a:buChar char="•"/>
            </a:pPr>
            <a:r>
              <a:rPr lang="en-GB" sz="2000" dirty="0">
                <a:solidFill>
                  <a:schemeClr val="accent1">
                    <a:lumMod val="75000"/>
                  </a:schemeClr>
                </a:solidFill>
              </a:rPr>
              <a:t> the risk that additional offspring will inherit the condition</a:t>
            </a:r>
          </a:p>
          <a:p>
            <a:pPr marL="285750" indent="-285750">
              <a:buFont typeface="Arial" panose="020B0604020202020204" pitchFamily="34" charset="0"/>
              <a:buChar char="•"/>
            </a:pPr>
            <a:r>
              <a:rPr lang="en-GB" sz="2000" dirty="0">
                <a:solidFill>
                  <a:schemeClr val="accent1">
                    <a:lumMod val="75000"/>
                  </a:schemeClr>
                </a:solidFill>
              </a:rPr>
              <a:t> prenatal and </a:t>
            </a:r>
            <a:r>
              <a:rPr lang="en-GB" sz="2000" dirty="0" err="1">
                <a:solidFill>
                  <a:schemeClr val="accent1">
                    <a:lumMod val="75000"/>
                  </a:schemeClr>
                </a:solidFill>
              </a:rPr>
              <a:t>newborn</a:t>
            </a:r>
            <a:r>
              <a:rPr lang="en-GB" sz="2000" dirty="0">
                <a:solidFill>
                  <a:schemeClr val="accent1">
                    <a:lumMod val="75000"/>
                  </a:schemeClr>
                </a:solidFill>
              </a:rPr>
              <a:t> testing decisions </a:t>
            </a:r>
          </a:p>
          <a:p>
            <a:pPr marL="285750" indent="-285750">
              <a:buFont typeface="Arial" panose="020B0604020202020204" pitchFamily="34" charset="0"/>
              <a:buChar char="•"/>
            </a:pPr>
            <a:r>
              <a:rPr lang="en-GB" sz="2000" dirty="0">
                <a:solidFill>
                  <a:schemeClr val="accent1">
                    <a:lumMod val="75000"/>
                  </a:schemeClr>
                </a:solidFill>
              </a:rPr>
              <a:t>difficult treatment options</a:t>
            </a:r>
          </a:p>
          <a:p>
            <a:pPr marL="285750" indent="-285750">
              <a:buFont typeface="Arial" panose="020B0604020202020204" pitchFamily="34" charset="0"/>
              <a:buChar char="•"/>
            </a:pPr>
            <a:r>
              <a:rPr lang="en-GB" sz="2000" dirty="0">
                <a:solidFill>
                  <a:schemeClr val="accent1">
                    <a:lumMod val="75000"/>
                  </a:schemeClr>
                </a:solidFill>
              </a:rPr>
              <a:t>their ability to care for the child</a:t>
            </a:r>
            <a:r>
              <a:rPr lang="en-GB" sz="2000" dirty="0">
                <a:solidFill>
                  <a:schemeClr val="accent1">
                    <a:lumMod val="75000"/>
                  </a:schemeClr>
                </a:solidFill>
                <a:latin typeface="Times New Roman" panose="02020603050405020304" pitchFamily="18" charset="0"/>
              </a:rPr>
              <a:t> </a:t>
            </a:r>
            <a:r>
              <a:rPr lang="en-GB" sz="2000" dirty="0">
                <a:solidFill>
                  <a:schemeClr val="accent1">
                    <a:lumMod val="75000"/>
                  </a:schemeClr>
                </a:solidFill>
              </a:rPr>
              <a:t>as the child grows up and they age</a:t>
            </a:r>
          </a:p>
        </p:txBody>
      </p:sp>
      <p:sp>
        <p:nvSpPr>
          <p:cNvPr id="8" name="TextBox 7">
            <a:extLst>
              <a:ext uri="{FF2B5EF4-FFF2-40B4-BE49-F238E27FC236}">
                <a16:creationId xmlns:a16="http://schemas.microsoft.com/office/drawing/2014/main" id="{754EAD6C-39A0-4C44-9FFF-5AED54A86855}"/>
              </a:ext>
            </a:extLst>
          </p:cNvPr>
          <p:cNvSpPr txBox="1"/>
          <p:nvPr/>
        </p:nvSpPr>
        <p:spPr>
          <a:xfrm>
            <a:off x="448330" y="3015000"/>
            <a:ext cx="3482402" cy="3477875"/>
          </a:xfrm>
          <a:prstGeom prst="rect">
            <a:avLst/>
          </a:prstGeom>
          <a:noFill/>
        </p:spPr>
        <p:txBody>
          <a:bodyPr wrap="square">
            <a:spAutoFit/>
          </a:bodyPr>
          <a:lstStyle/>
          <a:p>
            <a:r>
              <a:rPr lang="en-GB" sz="2000" dirty="0">
                <a:solidFill>
                  <a:schemeClr val="accent1">
                    <a:lumMod val="75000"/>
                  </a:schemeClr>
                </a:solidFill>
              </a:rPr>
              <a:t>Genetic disorders that are due to changes in a single gene can be inherited, or passed on in families. </a:t>
            </a:r>
          </a:p>
          <a:p>
            <a:endParaRPr lang="en-GB" sz="2000" dirty="0">
              <a:solidFill>
                <a:schemeClr val="accent1">
                  <a:lumMod val="75000"/>
                </a:schemeClr>
              </a:solidFill>
            </a:endParaRPr>
          </a:p>
          <a:p>
            <a:r>
              <a:rPr lang="en-GB" sz="2000" dirty="0">
                <a:solidFill>
                  <a:schemeClr val="accent1">
                    <a:lumMod val="75000"/>
                  </a:schemeClr>
                </a:solidFill>
              </a:rPr>
              <a:t>Some conditions are inherited from both parents, others from a single parent and some can occur spontaneously as a new genetic event in a child. </a:t>
            </a:r>
          </a:p>
        </p:txBody>
      </p:sp>
      <p:pic>
        <p:nvPicPr>
          <p:cNvPr id="1026" name="Picture 2" descr="Puzzle, Dna, Research, Genetic, Piece, 3D, Healthcare">
            <a:extLst>
              <a:ext uri="{FF2B5EF4-FFF2-40B4-BE49-F238E27FC236}">
                <a16:creationId xmlns:a16="http://schemas.microsoft.com/office/drawing/2014/main" id="{D9F1776B-C0B9-43A2-9B11-A66D021856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490" y="1395320"/>
            <a:ext cx="2615743" cy="137871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r>
              <a:rPr lang="en-GB" sz="2800" dirty="0">
                <a:solidFill>
                  <a:srgbClr val="00B0F0"/>
                </a:solidFill>
              </a:rPr>
              <a:t>Inherited disorders</a:t>
            </a:r>
          </a:p>
        </p:txBody>
      </p:sp>
    </p:spTree>
    <p:extLst>
      <p:ext uri="{BB962C8B-B14F-4D97-AF65-F5344CB8AC3E}">
        <p14:creationId xmlns:p14="http://schemas.microsoft.com/office/powerpoint/2010/main" val="4326151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3598223" y="1214239"/>
            <a:ext cx="8241475" cy="5546645"/>
          </a:xfrm>
        </p:spPr>
        <p:txBody>
          <a:bodyPr>
            <a:noAutofit/>
          </a:bodyPr>
          <a:lstStyle/>
          <a:p>
            <a:pPr>
              <a:spcBef>
                <a:spcPts val="600"/>
              </a:spcBef>
              <a:spcAft>
                <a:spcPts val="0"/>
              </a:spcAft>
            </a:pPr>
            <a:r>
              <a:rPr lang="en-GB" sz="1950" dirty="0">
                <a:solidFill>
                  <a:schemeClr val="accent1">
                    <a:lumMod val="75000"/>
                  </a:schemeClr>
                </a:solidFill>
              </a:rPr>
              <a:t>Individuals with a learning disability tend to take longer to learn and may need support to:</a:t>
            </a:r>
          </a:p>
          <a:p>
            <a:pPr marL="342900" indent="-342900">
              <a:spcBef>
                <a:spcPts val="600"/>
              </a:spcBef>
              <a:spcAft>
                <a:spcPts val="0"/>
              </a:spcAft>
              <a:buFont typeface="Arial" panose="020B0604020202020204" pitchFamily="34" charset="0"/>
              <a:buChar char="•"/>
            </a:pPr>
            <a:r>
              <a:rPr lang="en-GB" sz="1950" dirty="0">
                <a:solidFill>
                  <a:schemeClr val="accent1">
                    <a:lumMod val="75000"/>
                  </a:schemeClr>
                </a:solidFill>
              </a:rPr>
              <a:t>develop new skills</a:t>
            </a:r>
          </a:p>
          <a:p>
            <a:pPr marL="342900" indent="-342900">
              <a:spcBef>
                <a:spcPts val="600"/>
              </a:spcBef>
              <a:spcAft>
                <a:spcPts val="0"/>
              </a:spcAft>
              <a:buFont typeface="Arial" panose="020B0604020202020204" pitchFamily="34" charset="0"/>
              <a:buChar char="•"/>
            </a:pPr>
            <a:r>
              <a:rPr lang="en-GB" sz="1950" dirty="0">
                <a:solidFill>
                  <a:schemeClr val="accent1">
                    <a:lumMod val="75000"/>
                  </a:schemeClr>
                </a:solidFill>
              </a:rPr>
              <a:t>adapt to new situations and environments</a:t>
            </a:r>
          </a:p>
          <a:p>
            <a:pPr marL="342900" indent="-342900">
              <a:spcBef>
                <a:spcPts val="600"/>
              </a:spcBef>
              <a:spcAft>
                <a:spcPts val="0"/>
              </a:spcAft>
              <a:buFont typeface="Arial" panose="020B0604020202020204" pitchFamily="34" charset="0"/>
              <a:buChar char="•"/>
            </a:pPr>
            <a:r>
              <a:rPr lang="en-GB" sz="1950" dirty="0">
                <a:solidFill>
                  <a:schemeClr val="accent1">
                    <a:lumMod val="75000"/>
                  </a:schemeClr>
                </a:solidFill>
              </a:rPr>
              <a:t>understand complicated information</a:t>
            </a:r>
          </a:p>
          <a:p>
            <a:pPr marL="342900" indent="-342900">
              <a:buFont typeface="Arial" panose="020B0604020202020204" pitchFamily="34" charset="0"/>
              <a:buChar char="•"/>
            </a:pPr>
            <a:r>
              <a:rPr lang="en-GB" sz="1950" dirty="0">
                <a:solidFill>
                  <a:schemeClr val="accent1">
                    <a:lumMod val="75000"/>
                  </a:schemeClr>
                </a:solidFill>
              </a:rPr>
              <a:t>interact with others</a:t>
            </a:r>
          </a:p>
          <a:p>
            <a:pPr>
              <a:spcBef>
                <a:spcPts val="600"/>
              </a:spcBef>
              <a:spcAft>
                <a:spcPts val="0"/>
              </a:spcAft>
            </a:pPr>
            <a:r>
              <a:rPr lang="en-GB" sz="1950" dirty="0">
                <a:solidFill>
                  <a:schemeClr val="accent1">
                    <a:lumMod val="75000"/>
                  </a:schemeClr>
                </a:solidFill>
              </a:rPr>
              <a:t>Individuals with a learning disability are more likely to show challenging behaviour; this may be due to:</a:t>
            </a:r>
          </a:p>
          <a:p>
            <a:pPr marL="342900" indent="-342900">
              <a:spcBef>
                <a:spcPts val="600"/>
              </a:spcBef>
              <a:spcAft>
                <a:spcPts val="0"/>
              </a:spcAft>
              <a:buFont typeface="Arial" panose="020B0604020202020204" pitchFamily="34" charset="0"/>
              <a:buChar char="•"/>
            </a:pPr>
            <a:r>
              <a:rPr lang="en-GB" sz="1950" dirty="0">
                <a:solidFill>
                  <a:schemeClr val="accent1">
                    <a:lumMod val="75000"/>
                  </a:schemeClr>
                </a:solidFill>
              </a:rPr>
              <a:t>individuals having difficulty communicating and expressing frustrations</a:t>
            </a:r>
          </a:p>
          <a:p>
            <a:pPr marL="342900" indent="-342900">
              <a:spcAft>
                <a:spcPts val="0"/>
              </a:spcAft>
              <a:buFont typeface="Arial" panose="020B0604020202020204" pitchFamily="34" charset="0"/>
              <a:buChar char="•"/>
            </a:pPr>
            <a:r>
              <a:rPr lang="en-GB" sz="1950" dirty="0">
                <a:solidFill>
                  <a:schemeClr val="accent1">
                    <a:lumMod val="75000"/>
                  </a:schemeClr>
                </a:solidFill>
              </a:rPr>
              <a:t> something being wrong, e.g. experiencing pain or discomfort</a:t>
            </a:r>
            <a:endParaRPr lang="en-GB" sz="1950" dirty="0">
              <a:solidFill>
                <a:schemeClr val="accent1">
                  <a:lumMod val="75000"/>
                </a:schemeClr>
              </a:solidFill>
              <a:cs typeface="Calibri Light" panose="020F0302020204030204" pitchFamily="34" charset="0"/>
            </a:endParaRPr>
          </a:p>
          <a:p>
            <a:pPr>
              <a:spcAft>
                <a:spcPts val="0"/>
              </a:spcAft>
            </a:pPr>
            <a:r>
              <a:rPr lang="en-GB" sz="1950" dirty="0">
                <a:solidFill>
                  <a:schemeClr val="accent1">
                    <a:lumMod val="75000"/>
                  </a:schemeClr>
                </a:solidFill>
                <a:cs typeface="Calibri Light" panose="020F0302020204030204" pitchFamily="34" charset="0"/>
              </a:rPr>
              <a:t>Challenging behaviour includes self-injury, stereotypic behaviour (such as rocking or hand flapping), disruptive or destructive behaviour and withdrawn behaviour. </a:t>
            </a:r>
            <a:r>
              <a:rPr lang="en-GB" sz="1950" dirty="0">
                <a:solidFill>
                  <a:schemeClr val="accent1">
                    <a:lumMod val="75000"/>
                  </a:schemeClr>
                </a:solidFill>
              </a:rPr>
              <a:t>There is no single cause for challenging behaviour, but environment, relationships, discomfort and frustration are all common reasons.</a:t>
            </a:r>
          </a:p>
          <a:p>
            <a:r>
              <a:rPr lang="en-GB" sz="1950" dirty="0">
                <a:solidFill>
                  <a:schemeClr val="accent1">
                    <a:lumMod val="75000"/>
                  </a:schemeClr>
                </a:solidFill>
              </a:rPr>
              <a:t>People with a disability are more likely to show challenging behaviour in order to express themselves.</a:t>
            </a:r>
          </a:p>
          <a:p>
            <a:endParaRPr lang="en-GB" sz="2000" dirty="0">
              <a:solidFill>
                <a:schemeClr val="accent1">
                  <a:lumMod val="75000"/>
                </a:schemeClr>
              </a:solidFill>
            </a:endParaRPr>
          </a:p>
        </p:txBody>
      </p:sp>
      <p:sp>
        <p:nvSpPr>
          <p:cNvPr id="8" name="TextBox 7">
            <a:extLst>
              <a:ext uri="{FF2B5EF4-FFF2-40B4-BE49-F238E27FC236}">
                <a16:creationId xmlns:a16="http://schemas.microsoft.com/office/drawing/2014/main" id="{754EAD6C-39A0-4C44-9FFF-5AED54A86855}"/>
              </a:ext>
            </a:extLst>
          </p:cNvPr>
          <p:cNvSpPr txBox="1"/>
          <p:nvPr/>
        </p:nvSpPr>
        <p:spPr>
          <a:xfrm>
            <a:off x="479505" y="3555160"/>
            <a:ext cx="2869337" cy="3170099"/>
          </a:xfrm>
          <a:prstGeom prst="rect">
            <a:avLst/>
          </a:prstGeom>
          <a:noFill/>
        </p:spPr>
        <p:txBody>
          <a:bodyPr wrap="square">
            <a:spAutoFit/>
          </a:bodyPr>
          <a:lstStyle/>
          <a:p>
            <a:r>
              <a:rPr lang="en-GB" sz="1950" dirty="0">
                <a:solidFill>
                  <a:schemeClr val="accent1">
                    <a:lumMod val="75000"/>
                  </a:schemeClr>
                </a:solidFill>
              </a:rPr>
              <a:t>A learning disability is a reduced intellectual ability and difficulty with everyday activities – for example, household tasks, socialising or managing money – which affects an individual for their whole life.</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r>
              <a:rPr lang="en-GB" sz="2800" dirty="0">
                <a:solidFill>
                  <a:srgbClr val="00B0F0"/>
                </a:solidFill>
              </a:rPr>
              <a:t>Learning disabilities</a:t>
            </a:r>
          </a:p>
        </p:txBody>
      </p:sp>
      <p:sp>
        <p:nvSpPr>
          <p:cNvPr id="2" name="Rectangle 1">
            <a:extLst>
              <a:ext uri="{FF2B5EF4-FFF2-40B4-BE49-F238E27FC236}">
                <a16:creationId xmlns:a16="http://schemas.microsoft.com/office/drawing/2014/main" id="{347EAE7D-15C3-4FCE-BF35-3E4F95756D02}"/>
              </a:ext>
            </a:extLst>
          </p:cNvPr>
          <p:cNvSpPr/>
          <p:nvPr/>
        </p:nvSpPr>
        <p:spPr>
          <a:xfrm rot="19904633">
            <a:off x="59643" y="1584076"/>
            <a:ext cx="3709062" cy="1446550"/>
          </a:xfrm>
          <a:prstGeom prst="rect">
            <a:avLst/>
          </a:prstGeom>
          <a:noFill/>
        </p:spPr>
        <p:txBody>
          <a:bodyPr wrap="square" lIns="91440" tIns="45720" rIns="91440" bIns="45720">
            <a:spAutoFit/>
          </a:bodyPr>
          <a:lstStyle/>
          <a:p>
            <a:pPr algn="ctr"/>
            <a:r>
              <a:rPr lang="en-US"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erlin Sans FB" panose="020E0602020502020306" pitchFamily="34" charset="0"/>
              </a:rPr>
              <a:t>Learning disabilities</a:t>
            </a:r>
          </a:p>
        </p:txBody>
      </p:sp>
    </p:spTree>
    <p:extLst>
      <p:ext uri="{BB962C8B-B14F-4D97-AF65-F5344CB8AC3E}">
        <p14:creationId xmlns:p14="http://schemas.microsoft.com/office/powerpoint/2010/main" val="17217514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4702626" y="1214239"/>
            <a:ext cx="7338951" cy="5530945"/>
          </a:xfrm>
        </p:spPr>
        <p:txBody>
          <a:bodyPr>
            <a:noAutofit/>
          </a:bodyPr>
          <a:lstStyle/>
          <a:p>
            <a:pPr>
              <a:lnSpc>
                <a:spcPct val="100000"/>
              </a:lnSpc>
              <a:spcBef>
                <a:spcPts val="0"/>
              </a:spcBef>
              <a:spcAft>
                <a:spcPts val="0"/>
              </a:spcAft>
            </a:pPr>
            <a:r>
              <a:rPr lang="en-GB" sz="1600" dirty="0">
                <a:solidFill>
                  <a:schemeClr val="accent1">
                    <a:lumMod val="75000"/>
                  </a:schemeClr>
                </a:solidFill>
              </a:rPr>
              <a:t>Transgender, or trans individuals, are those whose gender identity differs from their assigned sex.</a:t>
            </a:r>
          </a:p>
          <a:p>
            <a:pPr>
              <a:lnSpc>
                <a:spcPct val="100000"/>
              </a:lnSpc>
              <a:spcBef>
                <a:spcPts val="0"/>
              </a:spcBef>
              <a:spcAft>
                <a:spcPts val="0"/>
              </a:spcAft>
            </a:pPr>
            <a:endParaRPr lang="en-GB" sz="1000" dirty="0">
              <a:solidFill>
                <a:schemeClr val="accent1">
                  <a:lumMod val="75000"/>
                </a:schemeClr>
              </a:solidFill>
            </a:endParaRPr>
          </a:p>
          <a:p>
            <a:pPr>
              <a:lnSpc>
                <a:spcPct val="100000"/>
              </a:lnSpc>
              <a:spcBef>
                <a:spcPts val="0"/>
              </a:spcBef>
            </a:pPr>
            <a:r>
              <a:rPr lang="en-GB" sz="1600" dirty="0">
                <a:solidFill>
                  <a:schemeClr val="accent1">
                    <a:lumMod val="75000"/>
                  </a:schemeClr>
                </a:solidFill>
                <a:cs typeface="Calibri Light" panose="020F0302020204030204" pitchFamily="34" charset="0"/>
              </a:rPr>
              <a:t>Transgender individuals often exhibit gender dysphoria which refers to psychological distress that results from an incongruence between their sex assigned at birth and their gender identity and can lead to mental health problems such as:</a:t>
            </a:r>
            <a:endParaRPr lang="en-GB" sz="1600" dirty="0">
              <a:solidFill>
                <a:schemeClr val="accent1">
                  <a:lumMod val="75000"/>
                </a:schemeClr>
              </a:solidFill>
            </a:endParaRPr>
          </a:p>
          <a:p>
            <a:pPr marL="285750" indent="-285750">
              <a:lnSpc>
                <a:spcPct val="100000"/>
              </a:lnSpc>
              <a:spcBef>
                <a:spcPts val="0"/>
              </a:spcBef>
              <a:buFont typeface="Arial" panose="020B0604020202020204" pitchFamily="34" charset="0"/>
              <a:buChar char="•"/>
            </a:pPr>
            <a:r>
              <a:rPr lang="en-GB" sz="1600" dirty="0">
                <a:solidFill>
                  <a:schemeClr val="accent1">
                    <a:lumMod val="75000"/>
                  </a:schemeClr>
                </a:solidFill>
              </a:rPr>
              <a:t>low self-esteem</a:t>
            </a:r>
          </a:p>
          <a:p>
            <a:pPr marL="285750" indent="-285750">
              <a:lnSpc>
                <a:spcPct val="100000"/>
              </a:lnSpc>
              <a:spcBef>
                <a:spcPts val="0"/>
              </a:spcBef>
              <a:buFont typeface="Arial" panose="020B0604020202020204" pitchFamily="34" charset="0"/>
              <a:buChar char="•"/>
            </a:pPr>
            <a:r>
              <a:rPr lang="en-GB" sz="1600" dirty="0">
                <a:solidFill>
                  <a:schemeClr val="accent1">
                    <a:lumMod val="75000"/>
                  </a:schemeClr>
                </a:solidFill>
              </a:rPr>
              <a:t>becoming withdrawn or socially isolated</a:t>
            </a:r>
          </a:p>
          <a:p>
            <a:pPr marL="285750" indent="-285750">
              <a:lnSpc>
                <a:spcPct val="100000"/>
              </a:lnSpc>
              <a:spcBef>
                <a:spcPts val="0"/>
              </a:spcBef>
              <a:buFont typeface="Arial" panose="020B0604020202020204" pitchFamily="34" charset="0"/>
              <a:buChar char="•"/>
            </a:pPr>
            <a:r>
              <a:rPr lang="en-GB" sz="1600" dirty="0">
                <a:solidFill>
                  <a:schemeClr val="accent1">
                    <a:lumMod val="75000"/>
                  </a:schemeClr>
                </a:solidFill>
              </a:rPr>
              <a:t>depression or anxiety</a:t>
            </a:r>
          </a:p>
          <a:p>
            <a:pPr marL="285750" indent="-285750">
              <a:lnSpc>
                <a:spcPct val="100000"/>
              </a:lnSpc>
              <a:spcBef>
                <a:spcPts val="0"/>
              </a:spcBef>
              <a:buFont typeface="Arial" panose="020B0604020202020204" pitchFamily="34" charset="0"/>
              <a:buChar char="•"/>
            </a:pPr>
            <a:r>
              <a:rPr lang="en-GB" sz="1600" dirty="0">
                <a:solidFill>
                  <a:schemeClr val="accent1">
                    <a:lumMod val="75000"/>
                  </a:schemeClr>
                </a:solidFill>
              </a:rPr>
              <a:t>taking unnecessary risks</a:t>
            </a:r>
          </a:p>
          <a:p>
            <a:pPr marL="285750" indent="-285750">
              <a:lnSpc>
                <a:spcPct val="100000"/>
              </a:lnSpc>
              <a:spcBef>
                <a:spcPts val="0"/>
              </a:spcBef>
              <a:spcAft>
                <a:spcPts val="0"/>
              </a:spcAft>
              <a:buFont typeface="Arial" panose="020B0604020202020204" pitchFamily="34" charset="0"/>
              <a:buChar char="•"/>
            </a:pPr>
            <a:r>
              <a:rPr lang="en-GB" sz="1600" dirty="0">
                <a:solidFill>
                  <a:schemeClr val="accent1">
                    <a:lumMod val="75000"/>
                  </a:schemeClr>
                </a:solidFill>
              </a:rPr>
              <a:t>neglecting themselves</a:t>
            </a:r>
          </a:p>
          <a:p>
            <a:pPr>
              <a:lnSpc>
                <a:spcPct val="100000"/>
              </a:lnSpc>
              <a:spcBef>
                <a:spcPts val="0"/>
              </a:spcBef>
              <a:spcAft>
                <a:spcPts val="0"/>
              </a:spcAft>
            </a:pPr>
            <a:endParaRPr lang="en-GB" sz="1000" dirty="0">
              <a:solidFill>
                <a:schemeClr val="accent1">
                  <a:lumMod val="75000"/>
                </a:schemeClr>
              </a:solidFill>
            </a:endParaRPr>
          </a:p>
          <a:p>
            <a:pPr>
              <a:lnSpc>
                <a:spcPct val="100000"/>
              </a:lnSpc>
              <a:spcBef>
                <a:spcPts val="0"/>
              </a:spcBef>
              <a:spcAft>
                <a:spcPts val="0"/>
              </a:spcAft>
            </a:pPr>
            <a:r>
              <a:rPr lang="en-GB" sz="1600" dirty="0">
                <a:solidFill>
                  <a:schemeClr val="accent1">
                    <a:lumMod val="75000"/>
                  </a:schemeClr>
                </a:solidFill>
                <a:cs typeface="Calibri Light" panose="020F0302020204030204" pitchFamily="34" charset="0"/>
              </a:rPr>
              <a:t>Trans i</a:t>
            </a:r>
            <a:r>
              <a:rPr lang="en-GB" sz="1600" dirty="0">
                <a:solidFill>
                  <a:schemeClr val="accent1">
                    <a:lumMod val="75000"/>
                  </a:schemeClr>
                </a:solidFill>
              </a:rPr>
              <a:t>ndividuals have a strong, lasting desire to live a life that "matches" or expresses their gender identity and often involves changing the way they look and behave.</a:t>
            </a:r>
          </a:p>
          <a:p>
            <a:pPr>
              <a:lnSpc>
                <a:spcPct val="100000"/>
              </a:lnSpc>
              <a:spcBef>
                <a:spcPts val="0"/>
              </a:spcBef>
              <a:spcAft>
                <a:spcPts val="0"/>
              </a:spcAft>
            </a:pPr>
            <a:endParaRPr lang="en-GB" sz="1000" dirty="0">
              <a:solidFill>
                <a:schemeClr val="accent1">
                  <a:lumMod val="75000"/>
                </a:schemeClr>
              </a:solidFill>
            </a:endParaRPr>
          </a:p>
          <a:p>
            <a:pPr>
              <a:lnSpc>
                <a:spcPct val="100000"/>
              </a:lnSpc>
              <a:spcBef>
                <a:spcPts val="0"/>
              </a:spcBef>
              <a:spcAft>
                <a:spcPts val="0"/>
              </a:spcAft>
            </a:pPr>
            <a:r>
              <a:rPr lang="en-GB" sz="1600" dirty="0">
                <a:solidFill>
                  <a:schemeClr val="accent1">
                    <a:lumMod val="75000"/>
                  </a:schemeClr>
                </a:solidFill>
              </a:rPr>
              <a:t>Watching what happens to a loved one as they come to terms with their gender issues can be challenging, whether or not they decide to pursue transition.</a:t>
            </a:r>
          </a:p>
          <a:p>
            <a:pPr>
              <a:lnSpc>
                <a:spcPct val="100000"/>
              </a:lnSpc>
              <a:spcBef>
                <a:spcPts val="0"/>
              </a:spcBef>
              <a:spcAft>
                <a:spcPts val="0"/>
              </a:spcAft>
            </a:pPr>
            <a:endParaRPr lang="en-GB" sz="1000" dirty="0">
              <a:solidFill>
                <a:schemeClr val="accent1">
                  <a:lumMod val="75000"/>
                </a:schemeClr>
              </a:solidFill>
            </a:endParaRPr>
          </a:p>
          <a:p>
            <a:pPr>
              <a:lnSpc>
                <a:spcPct val="100000"/>
              </a:lnSpc>
              <a:spcBef>
                <a:spcPts val="0"/>
              </a:spcBef>
              <a:spcAft>
                <a:spcPts val="0"/>
              </a:spcAft>
            </a:pPr>
            <a:r>
              <a:rPr lang="en-GB" sz="1600" dirty="0">
                <a:solidFill>
                  <a:schemeClr val="accent1">
                    <a:lumMod val="75000"/>
                  </a:schemeClr>
                </a:solidFill>
              </a:rPr>
              <a:t>Many trans individuals and their partners remain in settled, happy relationships but partners may feel a sense of loss, confusion, anger, or hurt.</a:t>
            </a:r>
            <a:endParaRPr lang="en-GB" sz="1950" dirty="0">
              <a:solidFill>
                <a:schemeClr val="accent1">
                  <a:lumMod val="75000"/>
                </a:schemeClr>
              </a:solidFill>
            </a:endParaRPr>
          </a:p>
          <a:p>
            <a:endParaRPr lang="en-GB" sz="2000" dirty="0">
              <a:solidFill>
                <a:schemeClr val="accent1">
                  <a:lumMod val="75000"/>
                </a:schemeClr>
              </a:solidFill>
            </a:endParaRPr>
          </a:p>
        </p:txBody>
      </p:sp>
      <p:sp>
        <p:nvSpPr>
          <p:cNvPr id="8" name="TextBox 7">
            <a:extLst>
              <a:ext uri="{FF2B5EF4-FFF2-40B4-BE49-F238E27FC236}">
                <a16:creationId xmlns:a16="http://schemas.microsoft.com/office/drawing/2014/main" id="{754EAD6C-39A0-4C44-9FFF-5AED54A86855}"/>
              </a:ext>
            </a:extLst>
          </p:cNvPr>
          <p:cNvSpPr txBox="1"/>
          <p:nvPr/>
        </p:nvSpPr>
        <p:spPr>
          <a:xfrm>
            <a:off x="443874" y="2266618"/>
            <a:ext cx="4211252" cy="4585871"/>
          </a:xfrm>
          <a:prstGeom prst="rect">
            <a:avLst/>
          </a:prstGeom>
          <a:noFill/>
        </p:spPr>
        <p:txBody>
          <a:bodyPr wrap="square">
            <a:spAutoFit/>
          </a:bodyPr>
          <a:lstStyle/>
          <a:p>
            <a:r>
              <a:rPr lang="en-GB" sz="1600" dirty="0">
                <a:solidFill>
                  <a:schemeClr val="accent1">
                    <a:lumMod val="75000"/>
                  </a:schemeClr>
                </a:solidFill>
              </a:rPr>
              <a:t>Gender and sex are two different things.  An individual’s sex is determined by their genetics and is assigned at birth, whereas gender is the expectation of how that sex behaves.</a:t>
            </a:r>
          </a:p>
          <a:p>
            <a:endParaRPr lang="en-GB" sz="1000" dirty="0">
              <a:solidFill>
                <a:schemeClr val="accent1">
                  <a:lumMod val="75000"/>
                </a:schemeClr>
              </a:solidFill>
            </a:endParaRPr>
          </a:p>
          <a:p>
            <a:r>
              <a:rPr lang="en-GB" sz="1600" dirty="0">
                <a:solidFill>
                  <a:schemeClr val="accent1">
                    <a:lumMod val="75000"/>
                  </a:schemeClr>
                </a:solidFill>
              </a:rPr>
              <a:t>Gender refers to the characteristics of women, men, girls and boys that are socially constructed. This includes norms, behaviours and roles associated with being male or female, as well as relationships with each other.</a:t>
            </a:r>
          </a:p>
          <a:p>
            <a:endParaRPr lang="en-GB" sz="1000" dirty="0">
              <a:solidFill>
                <a:schemeClr val="accent1">
                  <a:lumMod val="75000"/>
                </a:schemeClr>
              </a:solidFill>
            </a:endParaRPr>
          </a:p>
          <a:p>
            <a:r>
              <a:rPr lang="en-GB" sz="1600" dirty="0">
                <a:solidFill>
                  <a:schemeClr val="accent1">
                    <a:lumMod val="75000"/>
                  </a:schemeClr>
                </a:solidFill>
              </a:rPr>
              <a:t>Gender stereotypes are also reinforced by the types of careers and jobs people are directed to.</a:t>
            </a:r>
          </a:p>
          <a:p>
            <a:endParaRPr lang="en-GB" sz="1000" dirty="0">
              <a:solidFill>
                <a:schemeClr val="accent1">
                  <a:lumMod val="75000"/>
                </a:schemeClr>
              </a:solidFill>
            </a:endParaRPr>
          </a:p>
          <a:p>
            <a:r>
              <a:rPr lang="en-GB" sz="1600" dirty="0">
                <a:solidFill>
                  <a:schemeClr val="accent1">
                    <a:lumMod val="75000"/>
                  </a:schemeClr>
                </a:solidFill>
              </a:rPr>
              <a:t>Gender varies from society to society and can change over time.</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r>
              <a:rPr lang="en-GB" sz="2800" dirty="0">
                <a:solidFill>
                  <a:srgbClr val="00B0F0"/>
                </a:solidFill>
              </a:rPr>
              <a:t>Gender, transgender</a:t>
            </a:r>
          </a:p>
        </p:txBody>
      </p:sp>
      <p:pic>
        <p:nvPicPr>
          <p:cNvPr id="7" name="Picture 2" descr="Set Of Restroom Icons Including Gender Neutral Icon Stock Vector -  Illustration of design, flat: 95386836">
            <a:extLst>
              <a:ext uri="{FF2B5EF4-FFF2-40B4-BE49-F238E27FC236}">
                <a16:creationId xmlns:a16="http://schemas.microsoft.com/office/drawing/2014/main" id="{9B79BE5A-8DF7-4D70-9C07-2D5DB686A3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1248964"/>
            <a:ext cx="1776010" cy="1017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4431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5809968" y="2075199"/>
            <a:ext cx="5877259" cy="4747176"/>
          </a:xfrm>
        </p:spPr>
        <p:txBody>
          <a:bodyPr>
            <a:noAutofit/>
          </a:bodyPr>
          <a:lstStyle/>
          <a:p>
            <a:r>
              <a:rPr lang="en-GB" sz="2000" dirty="0">
                <a:solidFill>
                  <a:schemeClr val="accent1">
                    <a:lumMod val="75000"/>
                  </a:schemeClr>
                </a:solidFill>
              </a:rPr>
              <a:t>Many individuals living with chronic illnesses, long-term injuries and disabilities will need to adapt their lifestyle and environment to cope with everyday life.</a:t>
            </a:r>
          </a:p>
          <a:p>
            <a:r>
              <a:rPr lang="en-GB" sz="2000" dirty="0">
                <a:solidFill>
                  <a:schemeClr val="accent1">
                    <a:lumMod val="75000"/>
                  </a:schemeClr>
                </a:solidFill>
              </a:rPr>
              <a:t>Individuals may be overwhelmed by waves of difficult emotions – from fear and worry to profound sadness, despair, and grief – or just feel numb, frozen by shock or the feeling that they'll never be able to cope.</a:t>
            </a:r>
          </a:p>
          <a:p>
            <a:r>
              <a:rPr lang="en-GB" sz="2000" dirty="0">
                <a:solidFill>
                  <a:schemeClr val="accent1">
                    <a:lumMod val="75000"/>
                  </a:schemeClr>
                </a:solidFill>
              </a:rPr>
              <a:t>Some individuals are able to change their attitude and approach through acceptance of their condition. They take control of their lives and develop new skills to adapt to their changing situation and are more able to manage challenges as their condition changes.</a:t>
            </a:r>
          </a:p>
        </p:txBody>
      </p:sp>
      <p:sp>
        <p:nvSpPr>
          <p:cNvPr id="8" name="TextBox 7">
            <a:extLst>
              <a:ext uri="{FF2B5EF4-FFF2-40B4-BE49-F238E27FC236}">
                <a16:creationId xmlns:a16="http://schemas.microsoft.com/office/drawing/2014/main" id="{754EAD6C-39A0-4C44-9FFF-5AED54A86855}"/>
              </a:ext>
            </a:extLst>
          </p:cNvPr>
          <p:cNvSpPr txBox="1"/>
          <p:nvPr/>
        </p:nvSpPr>
        <p:spPr>
          <a:xfrm>
            <a:off x="406400" y="2611239"/>
            <a:ext cx="5212241" cy="4093428"/>
          </a:xfrm>
          <a:prstGeom prst="rect">
            <a:avLst/>
          </a:prstGeom>
          <a:noFill/>
        </p:spPr>
        <p:txBody>
          <a:bodyPr wrap="square">
            <a:spAutoFit/>
          </a:bodyPr>
          <a:lstStyle/>
          <a:p>
            <a:r>
              <a:rPr lang="en-GB" sz="2000" dirty="0">
                <a:solidFill>
                  <a:schemeClr val="accent1">
                    <a:lumMod val="75000"/>
                  </a:schemeClr>
                </a:solidFill>
              </a:rPr>
              <a:t>Disability/ill-heath/disease/injury may affect an individual’s well-being in many ways:</a:t>
            </a:r>
          </a:p>
          <a:p>
            <a:pPr marL="285750" indent="-285750">
              <a:buFont typeface="Arial" panose="020B0604020202020204" pitchFamily="34" charset="0"/>
              <a:buChar char="•"/>
            </a:pPr>
            <a:r>
              <a:rPr lang="en-GB" sz="2000" dirty="0">
                <a:solidFill>
                  <a:schemeClr val="accent1">
                    <a:lumMod val="75000"/>
                  </a:schemeClr>
                </a:solidFill>
              </a:rPr>
              <a:t>affecting physical fitness and causing chronic pain</a:t>
            </a:r>
          </a:p>
          <a:p>
            <a:pPr marL="285750" indent="-285750">
              <a:buFont typeface="Arial" panose="020B0604020202020204" pitchFamily="34" charset="0"/>
              <a:buChar char="•"/>
            </a:pPr>
            <a:r>
              <a:rPr lang="en-GB" sz="2000" dirty="0">
                <a:solidFill>
                  <a:schemeClr val="accent1">
                    <a:lumMod val="75000"/>
                  </a:schemeClr>
                </a:solidFill>
              </a:rPr>
              <a:t>some injuries affect health permanently, resulting in reduced mobility</a:t>
            </a:r>
          </a:p>
          <a:p>
            <a:pPr marL="285750" indent="-285750">
              <a:buFont typeface="Arial" panose="020B0604020202020204" pitchFamily="34" charset="0"/>
              <a:buChar char="•"/>
            </a:pPr>
            <a:r>
              <a:rPr lang="en-GB" sz="2000" dirty="0">
                <a:solidFill>
                  <a:schemeClr val="accent1">
                    <a:lumMod val="75000"/>
                  </a:schemeClr>
                </a:solidFill>
              </a:rPr>
              <a:t>affecting mood – causing anxiety and depression</a:t>
            </a:r>
          </a:p>
          <a:p>
            <a:pPr marL="285750" indent="-285750">
              <a:buFont typeface="Arial" panose="020B0604020202020204" pitchFamily="34" charset="0"/>
              <a:buChar char="•"/>
            </a:pPr>
            <a:r>
              <a:rPr lang="en-GB" sz="2000" dirty="0">
                <a:solidFill>
                  <a:schemeClr val="accent1">
                    <a:lumMod val="75000"/>
                  </a:schemeClr>
                </a:solidFill>
              </a:rPr>
              <a:t>affecting the development of skills and abilities</a:t>
            </a:r>
          </a:p>
          <a:p>
            <a:pPr marL="285750" indent="-285750">
              <a:buFont typeface="Arial" panose="020B0604020202020204" pitchFamily="34" charset="0"/>
              <a:buChar char="•"/>
            </a:pPr>
            <a:r>
              <a:rPr lang="en-GB" sz="2000" dirty="0">
                <a:solidFill>
                  <a:schemeClr val="accent1">
                    <a:lumMod val="75000"/>
                  </a:schemeClr>
                </a:solidFill>
              </a:rPr>
              <a:t>restricting access to a variety od opportunities and social opportunities increasing feelings of isolation.</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r>
              <a:rPr lang="en-GB" sz="2800" dirty="0">
                <a:solidFill>
                  <a:srgbClr val="00B0F0"/>
                </a:solidFill>
              </a:rPr>
              <a:t>Disability/ill-health/disease/injury</a:t>
            </a:r>
          </a:p>
        </p:txBody>
      </p:sp>
      <p:pic>
        <p:nvPicPr>
          <p:cNvPr id="6" name="Picture 2" descr="Heart Care, Medical, Care, Heart, Health">
            <a:extLst>
              <a:ext uri="{FF2B5EF4-FFF2-40B4-BE49-F238E27FC236}">
                <a16:creationId xmlns:a16="http://schemas.microsoft.com/office/drawing/2014/main" id="{65457EF3-2F48-4EF5-81BA-0A815109B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1418828"/>
            <a:ext cx="2066276" cy="1033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857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26B4C7-195D-4DE9-9896-F06C26358971}"/>
              </a:ext>
            </a:extLst>
          </p:cNvPr>
          <p:cNvSpPr/>
          <p:nvPr/>
        </p:nvSpPr>
        <p:spPr>
          <a:xfrm>
            <a:off x="522026" y="234311"/>
            <a:ext cx="9476997" cy="892552"/>
          </a:xfrm>
          <a:prstGeom prst="rect">
            <a:avLst/>
          </a:prstGeom>
        </p:spPr>
        <p:txBody>
          <a:bodyPr wrap="square">
            <a:spAutoFit/>
          </a:bodyPr>
          <a:lstStyle/>
          <a:p>
            <a:r>
              <a:rPr lang="en-US" sz="2600" dirty="0">
                <a:ln w="0"/>
                <a:solidFill>
                  <a:schemeClr val="bg2"/>
                </a:solidFill>
              </a:rPr>
              <a:t>The key areas of development (physical, intellectual, emotional and social) in adults that may impact on </a:t>
            </a:r>
            <a:r>
              <a:rPr lang="en-US" sz="2600" dirty="0" err="1">
                <a:ln w="0"/>
                <a:solidFill>
                  <a:schemeClr val="bg2"/>
                </a:solidFill>
              </a:rPr>
              <a:t>behaviour</a:t>
            </a:r>
            <a:endParaRPr lang="en-US" sz="2600" dirty="0">
              <a:ln w="0"/>
              <a:solidFill>
                <a:schemeClr val="bg2"/>
              </a:solidFill>
            </a:endParaRPr>
          </a:p>
        </p:txBody>
      </p:sp>
      <p:sp>
        <p:nvSpPr>
          <p:cNvPr id="7" name="Content Placeholder 6">
            <a:extLst>
              <a:ext uri="{FF2B5EF4-FFF2-40B4-BE49-F238E27FC236}">
                <a16:creationId xmlns:a16="http://schemas.microsoft.com/office/drawing/2014/main" id="{3CB09D48-7E62-4DFC-9C79-697722D8DB60}"/>
              </a:ext>
            </a:extLst>
          </p:cNvPr>
          <p:cNvSpPr txBox="1">
            <a:spLocks/>
          </p:cNvSpPr>
          <p:nvPr/>
        </p:nvSpPr>
        <p:spPr>
          <a:xfrm>
            <a:off x="591543" y="1616426"/>
            <a:ext cx="11008914" cy="3644344"/>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GB" dirty="0"/>
              <a:t>Adulthood can be split into three stages:</a:t>
            </a:r>
          </a:p>
          <a:p>
            <a:pPr marL="285750" indent="-285750" algn="l">
              <a:lnSpc>
                <a:spcPct val="120000"/>
              </a:lnSpc>
              <a:buFont typeface="Arial" panose="020B0604020202020204" pitchFamily="34" charset="0"/>
              <a:buChar char="•"/>
            </a:pPr>
            <a:r>
              <a:rPr lang="en-GB" dirty="0"/>
              <a:t>early adulthood (ages 20-40)</a:t>
            </a:r>
          </a:p>
          <a:p>
            <a:pPr marL="285750" indent="-285750" algn="l">
              <a:lnSpc>
                <a:spcPct val="120000"/>
              </a:lnSpc>
              <a:buFont typeface="Arial" panose="020B0604020202020204" pitchFamily="34" charset="0"/>
              <a:buChar char="•"/>
            </a:pPr>
            <a:r>
              <a:rPr lang="en-GB" dirty="0"/>
              <a:t>middle adulthood (ages 40-65)</a:t>
            </a:r>
          </a:p>
          <a:p>
            <a:pPr marL="285750" indent="-285750" algn="l">
              <a:lnSpc>
                <a:spcPct val="120000"/>
              </a:lnSpc>
              <a:buFont typeface="Arial" panose="020B0604020202020204" pitchFamily="34" charset="0"/>
              <a:buChar char="•"/>
            </a:pPr>
            <a:r>
              <a:rPr lang="en-GB" dirty="0"/>
              <a:t>late adulthood (ages 65+)</a:t>
            </a:r>
          </a:p>
          <a:p>
            <a:pPr algn="l">
              <a:lnSpc>
                <a:spcPct val="120000"/>
              </a:lnSpc>
            </a:pPr>
            <a:r>
              <a:rPr lang="en-GB" dirty="0"/>
              <a:t>Changes in any area of development during any of these stages can have an impact on the behaviour of individuals.</a:t>
            </a:r>
          </a:p>
          <a:p>
            <a:pPr algn="l"/>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24837284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174944"/>
            <a:ext cx="9595751" cy="954107"/>
          </a:xfrm>
          <a:prstGeom prst="rect">
            <a:avLst/>
          </a:prstGeom>
        </p:spPr>
        <p:txBody>
          <a:bodyPr wrap="square">
            <a:spAutoFit/>
          </a:bodyPr>
          <a:lstStyle/>
          <a:p>
            <a:r>
              <a:rPr lang="en-US" altLang="en-US" sz="2800" dirty="0">
                <a:solidFill>
                  <a:srgbClr val="00B0F0"/>
                </a:solidFill>
                <a:latin typeface="+mj-lt"/>
                <a:ea typeface="+mj-lt"/>
                <a:cs typeface="Calibri Light" panose="020F0302020204030204"/>
              </a:rPr>
              <a:t>The importance and effects of resilience of adults when dealing with care settings and situations</a:t>
            </a:r>
            <a:endParaRPr lang="en-US" sz="2800" dirty="0">
              <a:ln w="0"/>
              <a:solidFill>
                <a:srgbClr val="00B0F0"/>
              </a:solidFill>
              <a:latin typeface="+mj-lt"/>
            </a:endParaRPr>
          </a:p>
        </p:txBody>
      </p:sp>
      <p:sp>
        <p:nvSpPr>
          <p:cNvPr id="9" name="Content Placeholder 2">
            <a:extLst>
              <a:ext uri="{FF2B5EF4-FFF2-40B4-BE49-F238E27FC236}">
                <a16:creationId xmlns:a16="http://schemas.microsoft.com/office/drawing/2014/main" id="{F9D3AC3F-9A79-4A72-A284-6C17A5D3B9A0}"/>
              </a:ext>
            </a:extLst>
          </p:cNvPr>
          <p:cNvSpPr>
            <a:spLocks noGrp="1"/>
          </p:cNvSpPr>
          <p:nvPr>
            <p:ph idx="1"/>
          </p:nvPr>
        </p:nvSpPr>
        <p:spPr>
          <a:xfrm>
            <a:off x="4453247" y="1828800"/>
            <a:ext cx="6804562" cy="3728852"/>
          </a:xfrm>
        </p:spPr>
        <p:txBody>
          <a:bodyPr>
            <a:noAutofit/>
          </a:bodyPr>
          <a:lstStyle/>
          <a:p>
            <a:pPr>
              <a:lnSpc>
                <a:spcPct val="100000"/>
              </a:lnSpc>
            </a:pPr>
            <a:r>
              <a:rPr lang="en-GB" sz="2400" dirty="0">
                <a:solidFill>
                  <a:schemeClr val="accent1">
                    <a:lumMod val="75000"/>
                  </a:schemeClr>
                </a:solidFill>
              </a:rPr>
              <a:t>Resilience can be described as:</a:t>
            </a:r>
          </a:p>
          <a:p>
            <a:pPr marL="342900" indent="-342900">
              <a:lnSpc>
                <a:spcPct val="100000"/>
              </a:lnSpc>
              <a:buFont typeface="Arial" panose="020B0604020202020204" pitchFamily="34" charset="0"/>
              <a:buChar char="•"/>
            </a:pPr>
            <a:r>
              <a:rPr lang="en-GB" sz="2400" dirty="0">
                <a:solidFill>
                  <a:schemeClr val="accent1">
                    <a:lumMod val="75000"/>
                  </a:schemeClr>
                </a:solidFill>
              </a:rPr>
              <a:t>the ability to bounce back after a difficult or traumatic experience</a:t>
            </a:r>
          </a:p>
          <a:p>
            <a:pPr marL="342900" indent="-342900">
              <a:lnSpc>
                <a:spcPct val="100000"/>
              </a:lnSpc>
              <a:buFont typeface="Arial" panose="020B0604020202020204" pitchFamily="34" charset="0"/>
              <a:buChar char="•"/>
            </a:pPr>
            <a:r>
              <a:rPr lang="en-GB" sz="2400" dirty="0">
                <a:solidFill>
                  <a:schemeClr val="accent1">
                    <a:lumMod val="75000"/>
                  </a:schemeClr>
                </a:solidFill>
              </a:rPr>
              <a:t>the capacity to adapt in the face of challenging circumstances, whilst maintaining a stable mental well-being.</a:t>
            </a:r>
          </a:p>
          <a:p>
            <a:pPr>
              <a:lnSpc>
                <a:spcPct val="100000"/>
              </a:lnSpc>
            </a:pPr>
            <a:r>
              <a:rPr lang="en-GB" sz="2400" dirty="0">
                <a:solidFill>
                  <a:schemeClr val="accent1">
                    <a:lumMod val="75000"/>
                  </a:schemeClr>
                </a:solidFill>
              </a:rPr>
              <a:t>Resilience is not a personality trait – it's something that all individuals take steps to achieve by looking after their own physical and mental health and well-being.</a:t>
            </a:r>
          </a:p>
        </p:txBody>
      </p:sp>
      <p:pic>
        <p:nvPicPr>
          <p:cNvPr id="10" name="Picture 4" descr="Nature, Spring, Flower, Blossom, Bloom, Plant">
            <a:extLst>
              <a:ext uri="{FF2B5EF4-FFF2-40B4-BE49-F238E27FC236}">
                <a16:creationId xmlns:a16="http://schemas.microsoft.com/office/drawing/2014/main" id="{4CABD729-32D5-4251-9879-9C1B9D757F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26" y="2260564"/>
            <a:ext cx="3015125" cy="2336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392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5618641" y="1463521"/>
            <a:ext cx="6166959" cy="5219359"/>
          </a:xfrm>
        </p:spPr>
        <p:txBody>
          <a:bodyPr>
            <a:noAutofit/>
          </a:bodyPr>
          <a:lstStyle/>
          <a:p>
            <a:r>
              <a:rPr lang="en-GB" sz="2200" dirty="0">
                <a:solidFill>
                  <a:schemeClr val="accent1">
                    <a:lumMod val="75000"/>
                  </a:schemeClr>
                </a:solidFill>
              </a:rPr>
              <a:t>If an individual </a:t>
            </a:r>
            <a:r>
              <a:rPr lang="en-GB" sz="2200" b="1" dirty="0">
                <a:solidFill>
                  <a:schemeClr val="accent1">
                    <a:lumMod val="75000"/>
                  </a:schemeClr>
                </a:solidFill>
              </a:rPr>
              <a:t>does not have resilience </a:t>
            </a:r>
            <a:r>
              <a:rPr lang="en-GB" sz="2200" dirty="0">
                <a:solidFill>
                  <a:schemeClr val="accent1">
                    <a:lumMod val="75000"/>
                  </a:schemeClr>
                </a:solidFill>
              </a:rPr>
              <a:t>they:</a:t>
            </a:r>
          </a:p>
          <a:p>
            <a:pPr marL="342900" indent="-342900">
              <a:buFont typeface="Arial" panose="020B0604020202020204" pitchFamily="34" charset="0"/>
              <a:buChar char="•"/>
            </a:pPr>
            <a:r>
              <a:rPr lang="en-GB" sz="2200" dirty="0">
                <a:solidFill>
                  <a:schemeClr val="accent1">
                    <a:lumMod val="75000"/>
                  </a:schemeClr>
                </a:solidFill>
              </a:rPr>
              <a:t>can have a negative self-concept</a:t>
            </a:r>
          </a:p>
          <a:p>
            <a:pPr marL="342900" indent="-342900">
              <a:buFont typeface="Arial" panose="020B0604020202020204" pitchFamily="34" charset="0"/>
              <a:buChar char="•"/>
            </a:pPr>
            <a:r>
              <a:rPr lang="en-GB" sz="2200" dirty="0">
                <a:solidFill>
                  <a:schemeClr val="accent1">
                    <a:lumMod val="75000"/>
                  </a:schemeClr>
                </a:solidFill>
              </a:rPr>
              <a:t>often become stressed and feel unable to cope</a:t>
            </a:r>
          </a:p>
          <a:p>
            <a:pPr marL="342900" indent="-342900">
              <a:buFont typeface="Arial" panose="020B0604020202020204" pitchFamily="34" charset="0"/>
              <a:buChar char="•"/>
            </a:pPr>
            <a:r>
              <a:rPr lang="en-GB" sz="2200" dirty="0">
                <a:solidFill>
                  <a:schemeClr val="accent1">
                    <a:lumMod val="75000"/>
                  </a:schemeClr>
                </a:solidFill>
              </a:rPr>
              <a:t>are more likely to become depressed</a:t>
            </a:r>
          </a:p>
          <a:p>
            <a:pPr marL="342900" indent="-342900">
              <a:buFont typeface="Arial" panose="020B0604020202020204" pitchFamily="34" charset="0"/>
              <a:buChar char="•"/>
            </a:pPr>
            <a:r>
              <a:rPr lang="en-GB" sz="2200" dirty="0">
                <a:solidFill>
                  <a:schemeClr val="accent1">
                    <a:lumMod val="75000"/>
                  </a:schemeClr>
                </a:solidFill>
              </a:rPr>
              <a:t>often experience relationship breakdown</a:t>
            </a:r>
          </a:p>
          <a:p>
            <a:pPr marL="342900" indent="-342900">
              <a:buFont typeface="Arial" panose="020B0604020202020204" pitchFamily="34" charset="0"/>
              <a:buChar char="•"/>
            </a:pPr>
            <a:r>
              <a:rPr lang="en-GB" sz="2200" dirty="0">
                <a:solidFill>
                  <a:schemeClr val="accent1">
                    <a:lumMod val="75000"/>
                  </a:schemeClr>
                </a:solidFill>
              </a:rPr>
              <a:t>can become marginalised which can lead to social exclusion/social isolation</a:t>
            </a:r>
          </a:p>
          <a:p>
            <a:pPr marL="342900" indent="-342900">
              <a:buFont typeface="Arial" panose="020B0604020202020204" pitchFamily="34" charset="0"/>
              <a:buChar char="•"/>
            </a:pPr>
            <a:r>
              <a:rPr lang="en-GB" sz="2200" dirty="0">
                <a:solidFill>
                  <a:schemeClr val="accent1">
                    <a:lumMod val="75000"/>
                  </a:schemeClr>
                </a:solidFill>
              </a:rPr>
              <a:t>often experience labelling and stereotyping and bullying</a:t>
            </a:r>
          </a:p>
          <a:p>
            <a:pPr marL="342900" indent="-342900">
              <a:buFont typeface="Arial" panose="020B0604020202020204" pitchFamily="34" charset="0"/>
              <a:buChar char="•"/>
            </a:pPr>
            <a:r>
              <a:rPr lang="en-GB" sz="2200" dirty="0">
                <a:solidFill>
                  <a:schemeClr val="accent1">
                    <a:lumMod val="75000"/>
                  </a:schemeClr>
                </a:solidFill>
              </a:rPr>
              <a:t>are more vulnerable to develop addiction and self-harming behaviour</a:t>
            </a:r>
          </a:p>
        </p:txBody>
      </p:sp>
      <p:sp>
        <p:nvSpPr>
          <p:cNvPr id="8" name="TextBox 7">
            <a:extLst>
              <a:ext uri="{FF2B5EF4-FFF2-40B4-BE49-F238E27FC236}">
                <a16:creationId xmlns:a16="http://schemas.microsoft.com/office/drawing/2014/main" id="{754EAD6C-39A0-4C44-9FFF-5AED54A86855}"/>
              </a:ext>
            </a:extLst>
          </p:cNvPr>
          <p:cNvSpPr txBox="1"/>
          <p:nvPr/>
        </p:nvSpPr>
        <p:spPr>
          <a:xfrm>
            <a:off x="406400" y="2920000"/>
            <a:ext cx="5212241" cy="3747180"/>
          </a:xfrm>
          <a:prstGeom prst="rect">
            <a:avLst/>
          </a:prstGeom>
          <a:noFill/>
        </p:spPr>
        <p:txBody>
          <a:bodyPr wrap="square">
            <a:spAutoFit/>
          </a:bodyPr>
          <a:lstStyle/>
          <a:p>
            <a:pPr>
              <a:spcAft>
                <a:spcPts val="300"/>
              </a:spcAft>
            </a:pPr>
            <a:r>
              <a:rPr lang="en-GB" sz="2200" dirty="0">
                <a:solidFill>
                  <a:schemeClr val="accent1">
                    <a:lumMod val="75000"/>
                  </a:schemeClr>
                </a:solidFill>
              </a:rPr>
              <a:t>If an individual </a:t>
            </a:r>
            <a:r>
              <a:rPr lang="en-GB" sz="2200" b="1" dirty="0">
                <a:solidFill>
                  <a:schemeClr val="accent1">
                    <a:lumMod val="75000"/>
                  </a:schemeClr>
                </a:solidFill>
              </a:rPr>
              <a:t>has resilience </a:t>
            </a:r>
            <a:r>
              <a:rPr lang="en-GB" sz="2200" dirty="0">
                <a:solidFill>
                  <a:schemeClr val="accent1">
                    <a:lumMod val="75000"/>
                  </a:schemeClr>
                </a:solidFill>
              </a:rPr>
              <a:t>they:</a:t>
            </a:r>
          </a:p>
          <a:p>
            <a:pPr marL="285750" indent="-285750">
              <a:spcAft>
                <a:spcPts val="300"/>
              </a:spcAft>
              <a:buFont typeface="Arial" panose="020B0604020202020204" pitchFamily="34" charset="0"/>
              <a:buChar char="•"/>
            </a:pPr>
            <a:r>
              <a:rPr lang="en-GB" sz="2200" dirty="0">
                <a:solidFill>
                  <a:schemeClr val="accent1">
                    <a:lumMod val="75000"/>
                  </a:schemeClr>
                </a:solidFill>
              </a:rPr>
              <a:t>are adaptable to new situations</a:t>
            </a:r>
          </a:p>
          <a:p>
            <a:pPr marL="285750" indent="-285750">
              <a:spcAft>
                <a:spcPts val="300"/>
              </a:spcAft>
              <a:buFont typeface="Arial" panose="020B0604020202020204" pitchFamily="34" charset="0"/>
              <a:buChar char="•"/>
            </a:pPr>
            <a:r>
              <a:rPr lang="en-GB" sz="2200" dirty="0">
                <a:solidFill>
                  <a:schemeClr val="accent1">
                    <a:lumMod val="75000"/>
                  </a:schemeClr>
                </a:solidFill>
              </a:rPr>
              <a:t>are able to rely on their own inner resources</a:t>
            </a:r>
          </a:p>
          <a:p>
            <a:pPr marL="285750" indent="-285750">
              <a:spcAft>
                <a:spcPts val="300"/>
              </a:spcAft>
              <a:buFont typeface="Arial" panose="020B0604020202020204" pitchFamily="34" charset="0"/>
              <a:buChar char="•"/>
            </a:pPr>
            <a:r>
              <a:rPr lang="en-GB" sz="2200" dirty="0">
                <a:solidFill>
                  <a:schemeClr val="accent1">
                    <a:lumMod val="75000"/>
                  </a:schemeClr>
                </a:solidFill>
              </a:rPr>
              <a:t>are able to fulfil their own potential</a:t>
            </a:r>
          </a:p>
          <a:p>
            <a:pPr marL="285750" indent="-285750">
              <a:spcAft>
                <a:spcPts val="300"/>
              </a:spcAft>
              <a:buFont typeface="Arial" panose="020B0604020202020204" pitchFamily="34" charset="0"/>
              <a:buChar char="•"/>
            </a:pPr>
            <a:r>
              <a:rPr lang="en-GB" sz="2200" dirty="0">
                <a:solidFill>
                  <a:schemeClr val="accent1">
                    <a:lumMod val="75000"/>
                  </a:schemeClr>
                </a:solidFill>
              </a:rPr>
              <a:t>become resistant to stress</a:t>
            </a:r>
          </a:p>
          <a:p>
            <a:pPr marL="285750" indent="-285750">
              <a:spcAft>
                <a:spcPts val="300"/>
              </a:spcAft>
              <a:buFont typeface="Arial" panose="020B0604020202020204" pitchFamily="34" charset="0"/>
              <a:buChar char="•"/>
            </a:pPr>
            <a:r>
              <a:rPr lang="en-GB" sz="2200" dirty="0">
                <a:solidFill>
                  <a:schemeClr val="accent1">
                    <a:lumMod val="75000"/>
                  </a:schemeClr>
                </a:solidFill>
              </a:rPr>
              <a:t>develop a positive self-concept</a:t>
            </a:r>
          </a:p>
          <a:p>
            <a:pPr marL="285750" indent="-285750">
              <a:spcAft>
                <a:spcPts val="300"/>
              </a:spcAft>
              <a:buFont typeface="Arial" panose="020B0604020202020204" pitchFamily="34" charset="0"/>
              <a:buChar char="•"/>
            </a:pPr>
            <a:r>
              <a:rPr lang="en-GB" sz="2200" dirty="0">
                <a:solidFill>
                  <a:schemeClr val="accent1">
                    <a:lumMod val="75000"/>
                  </a:schemeClr>
                </a:solidFill>
              </a:rPr>
              <a:t>develop a realistic and accurate view of the world</a:t>
            </a:r>
          </a:p>
          <a:p>
            <a:pPr marL="285750" indent="-285750">
              <a:buFont typeface="Arial" panose="020B0604020202020204" pitchFamily="34" charset="0"/>
              <a:buChar char="•"/>
            </a:pPr>
            <a:r>
              <a:rPr lang="en-GB" sz="2200" dirty="0">
                <a:solidFill>
                  <a:schemeClr val="accent1">
                    <a:lumMod val="75000"/>
                  </a:schemeClr>
                </a:solidFill>
              </a:rPr>
              <a:t>be able to progress on from failure</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r>
              <a:rPr lang="en-GB" sz="2800" dirty="0">
                <a:solidFill>
                  <a:srgbClr val="00B0F0"/>
                </a:solidFill>
              </a:rPr>
              <a:t>Effects of resilience</a:t>
            </a:r>
          </a:p>
        </p:txBody>
      </p:sp>
      <p:pic>
        <p:nvPicPr>
          <p:cNvPr id="7" name="Picture 2" descr="yellow and blue emoji balls">
            <a:extLst>
              <a:ext uri="{FF2B5EF4-FFF2-40B4-BE49-F238E27FC236}">
                <a16:creationId xmlns:a16="http://schemas.microsoft.com/office/drawing/2014/main" id="{720E7E2B-D734-481E-9148-0BD60116A6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773" y="1392272"/>
            <a:ext cx="2376425" cy="1337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2389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r>
              <a:rPr lang="en-GB" sz="2800" dirty="0">
                <a:solidFill>
                  <a:srgbClr val="00B0F0"/>
                </a:solidFill>
              </a:rPr>
              <a:t>Case studies and examination questions</a:t>
            </a:r>
          </a:p>
        </p:txBody>
      </p:sp>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444665" y="1430171"/>
            <a:ext cx="11302670" cy="5196261"/>
          </a:xfrm>
        </p:spPr>
        <p:txBody>
          <a:bodyPr>
            <a:noAutofit/>
          </a:bodyPr>
          <a:lstStyle/>
          <a:p>
            <a:pPr marL="342900" indent="-342900">
              <a:lnSpc>
                <a:spcPct val="100000"/>
              </a:lnSpc>
              <a:buFont typeface="Arial" panose="020B0604020202020204" pitchFamily="34" charset="0"/>
              <a:buChar char="•"/>
            </a:pPr>
            <a:r>
              <a:rPr lang="en-US" dirty="0">
                <a:solidFill>
                  <a:schemeClr val="accent1">
                    <a:lumMod val="75000"/>
                  </a:schemeClr>
                </a:solidFill>
                <a:ea typeface="Cambria" panose="02040503050406030204" pitchFamily="18" charset="0"/>
              </a:rPr>
              <a:t>Read through case study/question carefully. This will help you understand the context of the case study.</a:t>
            </a:r>
          </a:p>
          <a:p>
            <a:pPr marL="342900" indent="-342900">
              <a:lnSpc>
                <a:spcPct val="100000"/>
              </a:lnSpc>
              <a:buFont typeface="Arial" panose="020B0604020202020204" pitchFamily="34" charset="0"/>
              <a:buChar char="•"/>
            </a:pPr>
            <a:r>
              <a:rPr lang="en-US" dirty="0">
                <a:solidFill>
                  <a:schemeClr val="accent1">
                    <a:lumMod val="75000"/>
                  </a:schemeClr>
                </a:solidFill>
                <a:ea typeface="Cambria" panose="02040503050406030204" pitchFamily="18" charset="0"/>
              </a:rPr>
              <a:t>Use a highlighter to pick out key factor(s) about the key subject(s) of the case study/question, e.g. look at the case study extract below:</a:t>
            </a:r>
          </a:p>
          <a:p>
            <a:pPr marL="0" indent="0">
              <a:lnSpc>
                <a:spcPct val="100000"/>
              </a:lnSpc>
              <a:buNone/>
            </a:pPr>
            <a:r>
              <a:rPr lang="en-GB" sz="2200" dirty="0">
                <a:solidFill>
                  <a:schemeClr val="accent1">
                    <a:lumMod val="75000"/>
                  </a:schemeClr>
                </a:solidFill>
              </a:rPr>
              <a:t>Sam is a young adult from a complex background who left school with few qualifications. Sam is currently unemployed and lives at home with his mother, father and a younger sister who attends the local college. Sam’s parents are worried about his future. His mother, Sue, has concerns about Sam’s mental health and well-being and this is having an impact on her own health and well-being. After visiting his General Practitioner, Sam has been referred to a counsellor.</a:t>
            </a:r>
          </a:p>
          <a:p>
            <a:pPr marL="0" indent="0">
              <a:lnSpc>
                <a:spcPct val="100000"/>
              </a:lnSpc>
              <a:buNone/>
            </a:pPr>
            <a:r>
              <a:rPr lang="en-US" dirty="0">
                <a:solidFill>
                  <a:schemeClr val="accent1">
                    <a:lumMod val="75000"/>
                  </a:schemeClr>
                </a:solidFill>
                <a:ea typeface="Cambria" panose="02040503050406030204" pitchFamily="18" charset="0"/>
              </a:rPr>
              <a:t>You can use these facts to make a mind map or fact file about your key subject(s) – in this example, Sam and Sue.</a:t>
            </a:r>
          </a:p>
          <a:p>
            <a:pPr marL="285750" indent="-285750">
              <a:lnSpc>
                <a:spcPct val="100000"/>
              </a:lnSpc>
              <a:buFont typeface="Arial" panose="020B0604020202020204" pitchFamily="34" charset="0"/>
              <a:buChar char="•"/>
            </a:pPr>
            <a:r>
              <a:rPr lang="en-US" dirty="0">
                <a:solidFill>
                  <a:schemeClr val="accent1">
                    <a:lumMod val="75000"/>
                  </a:schemeClr>
                </a:solidFill>
                <a:ea typeface="Cambria" panose="02040503050406030204" pitchFamily="18" charset="0"/>
              </a:rPr>
              <a:t>Make sure to Include all factors that you think may affect them (developmental, sociological, psychological, biological) and try to explain how the factors may affect them, and discuss the possible impact on their resilience.</a:t>
            </a:r>
          </a:p>
          <a:p>
            <a:pPr marL="0" indent="0">
              <a:buNone/>
            </a:pPr>
            <a:endParaRPr lang="en-GB" dirty="0"/>
          </a:p>
        </p:txBody>
      </p:sp>
    </p:spTree>
    <p:extLst>
      <p:ext uri="{BB962C8B-B14F-4D97-AF65-F5344CB8AC3E}">
        <p14:creationId xmlns:p14="http://schemas.microsoft.com/office/powerpoint/2010/main" val="3681129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20836" r="15468" b="-1"/>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Physical development in early adulthood (20-40 years)</a:t>
            </a:r>
          </a:p>
        </p:txBody>
      </p:sp>
      <p:sp>
        <p:nvSpPr>
          <p:cNvPr id="7" name="Rectangle 6">
            <a:extLst>
              <a:ext uri="{FF2B5EF4-FFF2-40B4-BE49-F238E27FC236}">
                <a16:creationId xmlns:a16="http://schemas.microsoft.com/office/drawing/2014/main" id="{899909C5-A31C-469B-A34F-881DBFABED5A}"/>
              </a:ext>
            </a:extLst>
          </p:cNvPr>
          <p:cNvSpPr/>
          <p:nvPr/>
        </p:nvSpPr>
        <p:spPr>
          <a:xfrm>
            <a:off x="3764478" y="1483610"/>
            <a:ext cx="8122721" cy="4993996"/>
          </a:xfrm>
          <a:prstGeom prst="rect">
            <a:avLst/>
          </a:prstGeom>
        </p:spPr>
        <p:txBody>
          <a:bodyPr wrap="square">
            <a:spAutoFit/>
          </a:bodyPr>
          <a:lstStyle/>
          <a:p>
            <a:pPr>
              <a:lnSpc>
                <a:spcPct val="107000"/>
              </a:lnSpc>
              <a:spcAft>
                <a:spcPts val="800"/>
              </a:spcAft>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During the early adulthood stage, an individual reaches physical maturity.  This is known as </a:t>
            </a:r>
            <a:r>
              <a:rPr lang="en-GB" sz="2000" b="1"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maturation</a:t>
            </a: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adults have reached their peak level of physical strength and their full height and weight by this time</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hand-eye coordination is at its best</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individuals have grown to full height</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maximum physical strength and stamina have been reached</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women are at their most fertile</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Towards the end of the life stage, signs of ageing start to appear:</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changes in skin and vision</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physical capabilities start to diminish</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fertility levels fall</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metabolic rate slows down and an individual burns less calories which leads to weight gain</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339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20836" r="15468" b="-1"/>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522026" y="531194"/>
            <a:ext cx="9168239" cy="523220"/>
          </a:xfrm>
          <a:prstGeom prst="rect">
            <a:avLst/>
          </a:prstGeom>
        </p:spPr>
        <p:txBody>
          <a:bodyPr wrap="square">
            <a:spAutoFit/>
          </a:bodyPr>
          <a:lstStyle/>
          <a:p>
            <a:r>
              <a:rPr lang="en-US" sz="2800" dirty="0">
                <a:ln w="0"/>
                <a:solidFill>
                  <a:schemeClr val="bg2"/>
                </a:solidFill>
              </a:rPr>
              <a:t>Intellectual development in early adulthood (20-40 years)</a:t>
            </a:r>
          </a:p>
        </p:txBody>
      </p:sp>
      <p:sp>
        <p:nvSpPr>
          <p:cNvPr id="3" name="Rectangle 2">
            <a:extLst>
              <a:ext uri="{FF2B5EF4-FFF2-40B4-BE49-F238E27FC236}">
                <a16:creationId xmlns:a16="http://schemas.microsoft.com/office/drawing/2014/main" id="{2334113F-F41B-4398-866E-C5351392C3FA}"/>
              </a:ext>
            </a:extLst>
          </p:cNvPr>
          <p:cNvSpPr/>
          <p:nvPr/>
        </p:nvSpPr>
        <p:spPr>
          <a:xfrm>
            <a:off x="4021776" y="1395285"/>
            <a:ext cx="7648198" cy="5170646"/>
          </a:xfrm>
          <a:prstGeom prst="rect">
            <a:avLst/>
          </a:prstGeom>
        </p:spPr>
        <p:txBody>
          <a:bodyPr wrap="square">
            <a:spAutoFit/>
          </a:bodyPr>
          <a:lstStyle/>
          <a:p>
            <a:r>
              <a:rPr lang="en-US" sz="2200" dirty="0">
                <a:solidFill>
                  <a:schemeClr val="accent4">
                    <a:lumMod val="50000"/>
                  </a:schemeClr>
                </a:solidFill>
              </a:rPr>
              <a:t>Individuals are at the peak of their intellectual ability.</a:t>
            </a:r>
            <a:br>
              <a:rPr lang="en-US" sz="2200" dirty="0">
                <a:solidFill>
                  <a:schemeClr val="accent4">
                    <a:lumMod val="50000"/>
                  </a:schemeClr>
                </a:solidFill>
              </a:rPr>
            </a:br>
            <a:br>
              <a:rPr lang="en-US" sz="2200" dirty="0">
                <a:solidFill>
                  <a:schemeClr val="accent4">
                    <a:lumMod val="50000"/>
                  </a:schemeClr>
                </a:solidFill>
              </a:rPr>
            </a:br>
            <a:r>
              <a:rPr lang="en-US" sz="2200" dirty="0">
                <a:solidFill>
                  <a:schemeClr val="accent4">
                    <a:lumMod val="50000"/>
                  </a:schemeClr>
                </a:solidFill>
              </a:rPr>
              <a:t>Intellectual development continues - abstract thought, creative thinking and problem-solving are needed when taking on new jobs, hobbies and further learning.</a:t>
            </a:r>
            <a:br>
              <a:rPr lang="en-US" sz="2200" dirty="0">
                <a:solidFill>
                  <a:schemeClr val="accent4">
                    <a:lumMod val="50000"/>
                  </a:schemeClr>
                </a:solidFill>
              </a:rPr>
            </a:br>
            <a:br>
              <a:rPr lang="en-US" sz="2200" dirty="0">
                <a:solidFill>
                  <a:schemeClr val="accent4">
                    <a:lumMod val="50000"/>
                  </a:schemeClr>
                </a:solidFill>
              </a:rPr>
            </a:br>
            <a:r>
              <a:rPr lang="en-US" sz="2200" dirty="0">
                <a:solidFill>
                  <a:schemeClr val="accent4">
                    <a:lumMod val="50000"/>
                  </a:schemeClr>
                </a:solidFill>
              </a:rPr>
              <a:t>Wisdom develops through the benefit of experience. </a:t>
            </a:r>
            <a:br>
              <a:rPr lang="en-US" sz="2200" dirty="0">
                <a:solidFill>
                  <a:schemeClr val="accent4">
                    <a:lumMod val="50000"/>
                  </a:schemeClr>
                </a:solidFill>
              </a:rPr>
            </a:br>
            <a:br>
              <a:rPr lang="en-US" sz="2200" dirty="0">
                <a:solidFill>
                  <a:schemeClr val="accent4">
                    <a:lumMod val="50000"/>
                  </a:schemeClr>
                </a:solidFill>
              </a:rPr>
            </a:br>
            <a:r>
              <a:rPr lang="en-US" sz="2200" dirty="0">
                <a:solidFill>
                  <a:schemeClr val="accent4">
                    <a:lumMod val="50000"/>
                  </a:schemeClr>
                </a:solidFill>
              </a:rPr>
              <a:t>Learning continues:</a:t>
            </a:r>
            <a:br>
              <a:rPr lang="en-US" sz="2200" dirty="0">
                <a:solidFill>
                  <a:schemeClr val="accent4">
                    <a:lumMod val="50000"/>
                  </a:schemeClr>
                </a:solidFill>
              </a:rPr>
            </a:br>
            <a:r>
              <a:rPr lang="en-US" sz="2200" dirty="0">
                <a:solidFill>
                  <a:schemeClr val="accent4">
                    <a:lumMod val="50000"/>
                  </a:schemeClr>
                </a:solidFill>
              </a:rPr>
              <a:t>Some young adults continue in education to achieve qualifications and improve career prospects.</a:t>
            </a:r>
            <a:br>
              <a:rPr lang="en-US" sz="2200" dirty="0">
                <a:solidFill>
                  <a:schemeClr val="accent4">
                    <a:lumMod val="50000"/>
                  </a:schemeClr>
                </a:solidFill>
              </a:rPr>
            </a:br>
            <a:r>
              <a:rPr lang="en-US" sz="2200" dirty="0">
                <a:solidFill>
                  <a:schemeClr val="accent4">
                    <a:lumMod val="50000"/>
                  </a:schemeClr>
                </a:solidFill>
              </a:rPr>
              <a:t>Many jobs also require continuing professional development in order to acquire up-to-date skills and knowledge.</a:t>
            </a:r>
            <a:br>
              <a:rPr lang="en-US" sz="2200" dirty="0">
                <a:solidFill>
                  <a:schemeClr val="accent4">
                    <a:lumMod val="50000"/>
                  </a:schemeClr>
                </a:solidFill>
              </a:rPr>
            </a:br>
            <a:r>
              <a:rPr lang="en-US" sz="2200" dirty="0">
                <a:solidFill>
                  <a:schemeClr val="accent4">
                    <a:lumMod val="50000"/>
                  </a:schemeClr>
                </a:solidFill>
              </a:rPr>
              <a:t>Some individuals return to education to achieve their full potential.</a:t>
            </a:r>
            <a:endParaRPr lang="en-GB" sz="2200" dirty="0">
              <a:solidFill>
                <a:schemeClr val="accent4">
                  <a:lumMod val="50000"/>
                </a:schemeClr>
              </a:solidFill>
            </a:endParaRPr>
          </a:p>
        </p:txBody>
      </p:sp>
    </p:spTree>
    <p:extLst>
      <p:ext uri="{BB962C8B-B14F-4D97-AF65-F5344CB8AC3E}">
        <p14:creationId xmlns:p14="http://schemas.microsoft.com/office/powerpoint/2010/main" val="2674500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20836" r="15468" b="-1"/>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522026" y="531194"/>
            <a:ext cx="9286992" cy="523220"/>
          </a:xfrm>
          <a:prstGeom prst="rect">
            <a:avLst/>
          </a:prstGeom>
        </p:spPr>
        <p:txBody>
          <a:bodyPr wrap="square">
            <a:spAutoFit/>
          </a:bodyPr>
          <a:lstStyle/>
          <a:p>
            <a:r>
              <a:rPr lang="en-US" sz="2800" dirty="0">
                <a:ln w="0"/>
                <a:solidFill>
                  <a:schemeClr val="bg2"/>
                </a:solidFill>
              </a:rPr>
              <a:t>Emotional development in early adulthood (20-40 years)</a:t>
            </a:r>
          </a:p>
        </p:txBody>
      </p:sp>
      <p:sp>
        <p:nvSpPr>
          <p:cNvPr id="3" name="Rectangle 2">
            <a:extLst>
              <a:ext uri="{FF2B5EF4-FFF2-40B4-BE49-F238E27FC236}">
                <a16:creationId xmlns:a16="http://schemas.microsoft.com/office/drawing/2014/main" id="{2334113F-F41B-4398-866E-C5351392C3FA}"/>
              </a:ext>
            </a:extLst>
          </p:cNvPr>
          <p:cNvSpPr/>
          <p:nvPr/>
        </p:nvSpPr>
        <p:spPr>
          <a:xfrm>
            <a:off x="3698651" y="1322056"/>
            <a:ext cx="8437926" cy="5632311"/>
          </a:xfrm>
          <a:prstGeom prst="rect">
            <a:avLst/>
          </a:prstGeom>
        </p:spPr>
        <p:txBody>
          <a:bodyPr wrap="square">
            <a:spAutoFit/>
          </a:bodyPr>
          <a:lstStyle/>
          <a:p>
            <a:pPr>
              <a:spcAft>
                <a:spcPts val="1400"/>
              </a:spcAft>
            </a:pPr>
            <a:r>
              <a:rPr lang="en-US" sz="2000" dirty="0">
                <a:solidFill>
                  <a:schemeClr val="accent4">
                    <a:lumMod val="50000"/>
                  </a:schemeClr>
                </a:solidFill>
              </a:rPr>
              <a:t>Close intimate and sexual relationships become firmly established for many.</a:t>
            </a:r>
          </a:p>
          <a:p>
            <a:pPr>
              <a:spcAft>
                <a:spcPts val="1400"/>
              </a:spcAft>
            </a:pPr>
            <a:r>
              <a:rPr lang="en-US" sz="2000" dirty="0">
                <a:solidFill>
                  <a:schemeClr val="accent4">
                    <a:lumMod val="50000"/>
                  </a:schemeClr>
                </a:solidFill>
              </a:rPr>
              <a:t>Some individuals choose to cohabit, marry or go through a civil ceremony. </a:t>
            </a:r>
            <a:br>
              <a:rPr lang="en-US" sz="2000" dirty="0">
                <a:solidFill>
                  <a:schemeClr val="accent4">
                    <a:lumMod val="50000"/>
                  </a:schemeClr>
                </a:solidFill>
              </a:rPr>
            </a:br>
            <a:r>
              <a:rPr lang="en-US" sz="2000" dirty="0">
                <a:solidFill>
                  <a:schemeClr val="accent4">
                    <a:lumMod val="50000"/>
                  </a:schemeClr>
                </a:solidFill>
              </a:rPr>
              <a:t>Steady relationships give a sense of security and allow for the giving and receiving of love.</a:t>
            </a:r>
          </a:p>
          <a:p>
            <a:pPr>
              <a:spcAft>
                <a:spcPts val="1400"/>
              </a:spcAft>
            </a:pPr>
            <a:r>
              <a:rPr lang="en-US" sz="2000" dirty="0">
                <a:solidFill>
                  <a:schemeClr val="accent4">
                    <a:lumMod val="50000"/>
                  </a:schemeClr>
                </a:solidFill>
              </a:rPr>
              <a:t>Some live alone, either by choice or because of a relationship breakdown.</a:t>
            </a:r>
          </a:p>
          <a:p>
            <a:pPr>
              <a:spcAft>
                <a:spcPts val="1400"/>
              </a:spcAft>
            </a:pPr>
            <a:r>
              <a:rPr lang="en-US" sz="2000" dirty="0">
                <a:solidFill>
                  <a:schemeClr val="accent4">
                    <a:lumMod val="50000"/>
                  </a:schemeClr>
                </a:solidFill>
              </a:rPr>
              <a:t>Many individuals choose to start a family. </a:t>
            </a:r>
            <a:br>
              <a:rPr lang="en-US" sz="2000" dirty="0">
                <a:solidFill>
                  <a:schemeClr val="accent4">
                    <a:lumMod val="50000"/>
                  </a:schemeClr>
                </a:solidFill>
              </a:rPr>
            </a:br>
            <a:r>
              <a:rPr lang="en-US" sz="2000" dirty="0">
                <a:solidFill>
                  <a:schemeClr val="accent4">
                    <a:lumMod val="50000"/>
                  </a:schemeClr>
                </a:solidFill>
              </a:rPr>
              <a:t>Parenthood and bonding with children can give a sense of purpose and gives life added meaning. </a:t>
            </a:r>
            <a:br>
              <a:rPr lang="en-US" sz="2000" dirty="0">
                <a:solidFill>
                  <a:schemeClr val="accent4">
                    <a:lumMod val="50000"/>
                  </a:schemeClr>
                </a:solidFill>
              </a:rPr>
            </a:br>
            <a:r>
              <a:rPr lang="en-US" sz="2000" dirty="0">
                <a:solidFill>
                  <a:schemeClr val="accent4">
                    <a:lumMod val="50000"/>
                  </a:schemeClr>
                </a:solidFill>
              </a:rPr>
              <a:t>Pleasure can also be gained from spending time with children and watching them grow.</a:t>
            </a:r>
          </a:p>
          <a:p>
            <a:pPr>
              <a:spcAft>
                <a:spcPts val="1400"/>
              </a:spcAft>
            </a:pPr>
            <a:r>
              <a:rPr lang="en-US" sz="2000" dirty="0">
                <a:solidFill>
                  <a:schemeClr val="accent4">
                    <a:lumMod val="50000"/>
                  </a:schemeClr>
                </a:solidFill>
              </a:rPr>
              <a:t>Becoming a parent can also bring added responsibilities.</a:t>
            </a:r>
            <a:br>
              <a:rPr lang="en-US" sz="2000" dirty="0">
                <a:solidFill>
                  <a:schemeClr val="accent4">
                    <a:lumMod val="50000"/>
                  </a:schemeClr>
                </a:solidFill>
              </a:rPr>
            </a:br>
            <a:r>
              <a:rPr lang="en-US" sz="2000" dirty="0">
                <a:solidFill>
                  <a:schemeClr val="accent4">
                    <a:lumMod val="50000"/>
                  </a:schemeClr>
                </a:solidFill>
              </a:rPr>
              <a:t>Identity becomes clearer and more established.</a:t>
            </a:r>
            <a:endParaRPr lang="en-GB" sz="2000" dirty="0">
              <a:solidFill>
                <a:schemeClr val="accent4">
                  <a:lumMod val="50000"/>
                </a:schemeClr>
              </a:solidFill>
            </a:endParaRPr>
          </a:p>
        </p:txBody>
      </p:sp>
    </p:spTree>
    <p:extLst>
      <p:ext uri="{BB962C8B-B14F-4D97-AF65-F5344CB8AC3E}">
        <p14:creationId xmlns:p14="http://schemas.microsoft.com/office/powerpoint/2010/main" val="3258744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20836" r="15468" b="-1"/>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3906982" y="1730602"/>
            <a:ext cx="7762992" cy="4893647"/>
          </a:xfrm>
          <a:prstGeom prst="rect">
            <a:avLst/>
          </a:prstGeom>
        </p:spPr>
        <p:txBody>
          <a:bodyPr wrap="square">
            <a:spAutoFit/>
          </a:bodyPr>
          <a:lstStyle/>
          <a:p>
            <a:r>
              <a:rPr lang="en-US" sz="2400" dirty="0">
                <a:ln w="0"/>
                <a:solidFill>
                  <a:schemeClr val="accent4">
                    <a:lumMod val="50000"/>
                  </a:schemeClr>
                </a:solidFill>
              </a:rPr>
              <a:t>Individuals are free and have an active social life.</a:t>
            </a:r>
          </a:p>
          <a:p>
            <a:endParaRPr lang="en-US" sz="2400" dirty="0">
              <a:ln w="0"/>
              <a:solidFill>
                <a:schemeClr val="accent4">
                  <a:lumMod val="50000"/>
                </a:schemeClr>
              </a:solidFill>
            </a:endParaRPr>
          </a:p>
          <a:p>
            <a:r>
              <a:rPr lang="en-US" sz="2400" dirty="0">
                <a:ln w="0"/>
                <a:solidFill>
                  <a:schemeClr val="accent4">
                    <a:lumMod val="50000"/>
                  </a:schemeClr>
                </a:solidFill>
              </a:rPr>
              <a:t>Social life and friendships are often focused on working life and colleagues.</a:t>
            </a:r>
          </a:p>
          <a:p>
            <a:endParaRPr lang="en-US" sz="2400" dirty="0">
              <a:ln w="0"/>
              <a:solidFill>
                <a:schemeClr val="accent4">
                  <a:lumMod val="50000"/>
                </a:schemeClr>
              </a:solidFill>
            </a:endParaRPr>
          </a:p>
          <a:p>
            <a:r>
              <a:rPr lang="en-US" sz="2400" dirty="0">
                <a:ln w="0"/>
                <a:solidFill>
                  <a:schemeClr val="accent4">
                    <a:lumMod val="50000"/>
                  </a:schemeClr>
                </a:solidFill>
              </a:rPr>
              <a:t>As individuals progress through early adulthood, they often:</a:t>
            </a:r>
          </a:p>
          <a:p>
            <a:pPr marL="273050" indent="-273050"/>
            <a:r>
              <a:rPr lang="en-US" sz="2400" dirty="0">
                <a:ln w="0"/>
                <a:solidFill>
                  <a:schemeClr val="accent4">
                    <a:lumMod val="50000"/>
                  </a:schemeClr>
                </a:solidFill>
              </a:rPr>
              <a:t>•	have a closer circle of friends than in adolescence</a:t>
            </a:r>
          </a:p>
          <a:p>
            <a:pPr marL="273050" indent="-273050"/>
            <a:r>
              <a:rPr lang="en-US" sz="2400" dirty="0">
                <a:ln w="0"/>
                <a:solidFill>
                  <a:schemeClr val="accent4">
                    <a:lumMod val="50000"/>
                  </a:schemeClr>
                </a:solidFill>
              </a:rPr>
              <a:t>•	have a less hectic social life due to parenthood responsibilities.</a:t>
            </a:r>
          </a:p>
          <a:p>
            <a:endParaRPr lang="en-US" sz="2400" dirty="0">
              <a:ln w="0"/>
              <a:solidFill>
                <a:schemeClr val="accent4">
                  <a:lumMod val="50000"/>
                </a:schemeClr>
              </a:solidFill>
            </a:endParaRPr>
          </a:p>
          <a:p>
            <a:r>
              <a:rPr lang="en-US" sz="2400" dirty="0">
                <a:ln w="0"/>
                <a:solidFill>
                  <a:schemeClr val="accent4">
                    <a:lumMod val="50000"/>
                  </a:schemeClr>
                </a:solidFill>
              </a:rPr>
              <a:t>They may struggle to balance work life, family life and social life development in early adulthood (20-40 years).</a:t>
            </a:r>
          </a:p>
        </p:txBody>
      </p:sp>
      <p:sp>
        <p:nvSpPr>
          <p:cNvPr id="6" name="Rectangle 5">
            <a:extLst>
              <a:ext uri="{FF2B5EF4-FFF2-40B4-BE49-F238E27FC236}">
                <a16:creationId xmlns:a16="http://schemas.microsoft.com/office/drawing/2014/main" id="{644969B5-2EC0-443E-B978-F81B72A4FA5A}"/>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Social development in early adulthood (20-40 years)</a:t>
            </a:r>
          </a:p>
        </p:txBody>
      </p:sp>
    </p:spTree>
    <p:extLst>
      <p:ext uri="{BB962C8B-B14F-4D97-AF65-F5344CB8AC3E}">
        <p14:creationId xmlns:p14="http://schemas.microsoft.com/office/powerpoint/2010/main" val="772377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2780711" y="1316570"/>
            <a:ext cx="9411289" cy="5355312"/>
          </a:xfrm>
          <a:prstGeom prst="rect">
            <a:avLst/>
          </a:prstGeom>
        </p:spPr>
        <p:txBody>
          <a:bodyPr wrap="square">
            <a:spAutoFit/>
          </a:bodyPr>
          <a:lstStyle/>
          <a:p>
            <a:r>
              <a:rPr lang="en-GB" dirty="0">
                <a:solidFill>
                  <a:schemeClr val="accent4">
                    <a:lumMod val="50000"/>
                  </a:schemeClr>
                </a:solidFill>
              </a:rPr>
              <a:t>The ageing process speeds up.</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Muscular strength decreases.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Decline in vision, hearing and immune-system functioning.</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Energy levels feel lower and people may fatigue more quickly as stamina decreases.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Body shape might change with an increase in weight because metabolism continues to slow down.</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Skin begins to lose its elasticity and so wrinkles appear.  </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Hair loses its pigment and so appears greyer, some men lose their hair and become bald.</a:t>
            </a:r>
            <a:br>
              <a:rPr lang="en-GB" dirty="0">
                <a:solidFill>
                  <a:schemeClr val="accent4">
                    <a:lumMod val="50000"/>
                  </a:schemeClr>
                </a:solidFill>
              </a:rPr>
            </a:br>
            <a:br>
              <a:rPr lang="en-GB" dirty="0">
                <a:solidFill>
                  <a:schemeClr val="accent4">
                    <a:lumMod val="50000"/>
                  </a:schemeClr>
                </a:solidFill>
              </a:rPr>
            </a:br>
            <a:r>
              <a:rPr lang="en-GB" dirty="0">
                <a:solidFill>
                  <a:schemeClr val="accent4">
                    <a:lumMod val="50000"/>
                  </a:schemeClr>
                </a:solidFill>
              </a:rPr>
              <a:t>Most women go through the menopause between the ages of 45 and 55. It can take several years. They produce less oestrogen and the menstrual cycle stops and the sexual organs shrink. Symptoms include hot flushes and night sweats.  </a:t>
            </a:r>
            <a:br>
              <a:rPr lang="en-GB" dirty="0">
                <a:solidFill>
                  <a:schemeClr val="accent4">
                    <a:lumMod val="50000"/>
                  </a:schemeClr>
                </a:solidFill>
              </a:rPr>
            </a:br>
            <a:r>
              <a:rPr lang="en-GB" dirty="0">
                <a:solidFill>
                  <a:schemeClr val="accent4">
                    <a:lumMod val="50000"/>
                  </a:schemeClr>
                </a:solidFill>
              </a:rPr>
              <a:t>Men produce less testosterone and live sperm production decreases.</a:t>
            </a:r>
            <a:endParaRPr lang="en-US" dirty="0">
              <a:ln w="0"/>
              <a:solidFill>
                <a:schemeClr val="accent4">
                  <a:lumMod val="50000"/>
                </a:schemeClr>
              </a:solidFill>
            </a:endParaRPr>
          </a:p>
        </p:txBody>
      </p:sp>
      <p:sp>
        <p:nvSpPr>
          <p:cNvPr id="6" name="Rectangle 5">
            <a:extLst>
              <a:ext uri="{FF2B5EF4-FFF2-40B4-BE49-F238E27FC236}">
                <a16:creationId xmlns:a16="http://schemas.microsoft.com/office/drawing/2014/main" id="{644969B5-2EC0-443E-B978-F81B72A4FA5A}"/>
              </a:ext>
            </a:extLst>
          </p:cNvPr>
          <p:cNvSpPr/>
          <p:nvPr/>
        </p:nvSpPr>
        <p:spPr>
          <a:xfrm>
            <a:off x="522026" y="531194"/>
            <a:ext cx="9275117" cy="523220"/>
          </a:xfrm>
          <a:prstGeom prst="rect">
            <a:avLst/>
          </a:prstGeom>
        </p:spPr>
        <p:txBody>
          <a:bodyPr wrap="square">
            <a:spAutoFit/>
          </a:bodyPr>
          <a:lstStyle/>
          <a:p>
            <a:r>
              <a:rPr lang="en-US" sz="2800" dirty="0">
                <a:ln w="0"/>
                <a:solidFill>
                  <a:schemeClr val="bg2"/>
                </a:solidFill>
              </a:rPr>
              <a:t>Physical development in middle adulthood (40-65 years)</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773" y="4465122"/>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55773" y="2093337"/>
            <a:ext cx="2041796" cy="13603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9016172"/>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B1EF54B5B8C4F41B3B856998145E9D6" ma:contentTypeVersion="12" ma:contentTypeDescription="Create a new document." ma:contentTypeScope="" ma:versionID="678d798ad5e8e837eade4aced5ab5780">
  <xsd:schema xmlns:xsd="http://www.w3.org/2001/XMLSchema" xmlns:xs="http://www.w3.org/2001/XMLSchema" xmlns:p="http://schemas.microsoft.com/office/2006/metadata/properties" xmlns:ns3="fdb497f9-6ca0-44ee-aac5-d9c21a15ecae" xmlns:ns4="b08fcaa6-d437-4329-ba21-d5059a74c363" targetNamespace="http://schemas.microsoft.com/office/2006/metadata/properties" ma:root="true" ma:fieldsID="3a0da7fc687c7926557c4c8ef6c8f93b" ns3:_="" ns4:_="">
    <xsd:import namespace="fdb497f9-6ca0-44ee-aac5-d9c21a15ecae"/>
    <xsd:import namespace="b08fcaa6-d437-4329-ba21-d5059a74c3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b497f9-6ca0-44ee-aac5-d9c21a15eca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8fcaa6-d437-4329-ba21-d5059a74c36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D6481902-8749-462C-BD51-6F84488627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b497f9-6ca0-44ee-aac5-d9c21a15ecae"/>
    <ds:schemaRef ds:uri="b08fcaa6-d437-4329-ba21-d5059a74c3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1814</TotalTime>
  <Words>5170</Words>
  <Application>Microsoft Office PowerPoint</Application>
  <PresentationFormat>Widescreen</PresentationFormat>
  <Paragraphs>367</Paragraphs>
  <Slides>42</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arial</vt:lpstr>
      <vt:lpstr>arial</vt:lpstr>
      <vt:lpstr>Berlin Sans FB</vt:lpstr>
      <vt:lpstr>Calibri</vt:lpstr>
      <vt:lpstr>Calibri Light</vt:lpstr>
      <vt:lpstr>Open Sans</vt:lpstr>
      <vt:lpstr>Symbol</vt:lpstr>
      <vt:lpstr>Times New Roman</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ageing process continues:  muscle size, and therefore strength, decreases.   Bone density is reduced and so bones become brittle and more prone to fractures.   Skin continues to lose its elasticity and become thinner; as a result, wrinkles become more pronounced.  Chronic health conditions may be experienced, e.g. cardiovascular disease, osteoarthritis, incontinence, dementia.  Individuals may become increasingly become less mobile and dexterity also becomes more difficult.</vt:lpstr>
      <vt:lpstr>PowerPoint Presentation</vt:lpstr>
      <vt:lpstr>Individuals in later adulthood may enjoy spending time with their children and grandchildren.  They may have time to reflect upon their lives and feel proud of their achievements.  There is more time to spend with others (less work and family commitments), and closer friendships and relationships can be developed.  This can lead to feelings of happiness and contentment.   The death of life-partners and friends can be distressing and hard to cope with; feelings of grief, anxiety and insecurity are common.  Individuals can feel lonely and isolated and may have to rely on others for support.  Some individuals may feel that they are losing their independence as they become reliant on the support of others (role reversal).</vt:lpstr>
      <vt:lpstr>During the early stage of later adulthood, individuals are often very active and have a busy social life with family and friends.   As individuals move through this stage, the pace of life slows down; they may remain socially active although their type of social life may be different.   Individuals may lose contact with friends, though, as they become less mobile and/or develop chronic health conditions and have to spend more time at home and are less able to take part in activities.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Many individuals build their self-esteem around a personal relationship, while others use career success or material wealth.  When individuals lose a partner, retire from work, lose their job or their health, it can affect their self-esteem and self-confidence.  Coming to terms with a major loss in life can take time and it can be a struggle to come to terms with the loss.   Individuals often feel numb or have feelings of denial, self-blame and anger, sadness and depression before coming to terms with their loss.</vt:lpstr>
      <vt:lpstr>There will be changes to an individual’s role or environment that require the individual to re-evaluate their self-concept.   Adapting to a transition can take up to 6-12 months, sometimes longer.   Positive life events, e.g. marriage, birth of a child or new job, have as much potential for psychological disruption as negative events.   Transitions can have several outcomes, depending on circumstances.  Effects of transitions can spill over into other areas of an individual’s life and can affect family members, colleagues and friends</vt:lpstr>
      <vt:lpstr>PowerPoint Presentation</vt:lpstr>
      <vt:lpstr>Sadness/depression</vt:lpstr>
      <vt:lpstr>PowerPoint Presentation</vt:lpstr>
      <vt:lpstr>Genetic disorders</vt:lpstr>
      <vt:lpstr>Inherited disorders</vt:lpstr>
      <vt:lpstr>Learning disabilities</vt:lpstr>
      <vt:lpstr>Gender, transgender</vt:lpstr>
      <vt:lpstr>Disability/ill-health/disease/injury</vt:lpstr>
      <vt:lpstr>PowerPoint Presentation</vt:lpstr>
      <vt:lpstr>Effects of resilience</vt:lpstr>
      <vt:lpstr>Case studies and examination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60</cp:revision>
  <dcterms:created xsi:type="dcterms:W3CDTF">2019-02-21T11:49:42Z</dcterms:created>
  <dcterms:modified xsi:type="dcterms:W3CDTF">2021-05-10T10:29:27Z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0x0101009B1EF54B5B8C4F41B3B856998145E9D6</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