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Lst>
  <p:notesMasterIdLst>
    <p:notesMasterId r:id="rId26"/>
  </p:notesMasterIdLst>
  <p:handoutMasterIdLst>
    <p:handoutMasterId r:id="rId27"/>
  </p:handoutMasterIdLst>
  <p:sldIdLst>
    <p:sldId id="958" r:id="rId5"/>
    <p:sldId id="715" r:id="rId6"/>
    <p:sldId id="932" r:id="rId7"/>
    <p:sldId id="887" r:id="rId8"/>
    <p:sldId id="957" r:id="rId9"/>
    <p:sldId id="934" r:id="rId10"/>
    <p:sldId id="956" r:id="rId11"/>
    <p:sldId id="935" r:id="rId12"/>
    <p:sldId id="950" r:id="rId13"/>
    <p:sldId id="937" r:id="rId14"/>
    <p:sldId id="938" r:id="rId15"/>
    <p:sldId id="939" r:id="rId16"/>
    <p:sldId id="940" r:id="rId17"/>
    <p:sldId id="941" r:id="rId18"/>
    <p:sldId id="952" r:id="rId19"/>
    <p:sldId id="943" r:id="rId20"/>
    <p:sldId id="944" r:id="rId21"/>
    <p:sldId id="953" r:id="rId22"/>
    <p:sldId id="946" r:id="rId23"/>
    <p:sldId id="947" r:id="rId24"/>
    <p:sldId id="954" r:id="rId25"/>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E7ECF5"/>
    <a:srgbClr val="65B2E6"/>
    <a:srgbClr val="6699FF"/>
    <a:srgbClr val="CB076E"/>
    <a:srgbClr val="FF99FF"/>
    <a:srgbClr val="CC99FF"/>
    <a:srgbClr val="FFCC66"/>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EC98C1-39E3-47D5-B63B-ECCFB48C3A9C}" v="3" dt="2025-09-08T09:27:47.4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70" d="100"/>
          <a:sy n="70" d="100"/>
        </p:scale>
        <p:origin x="53" y="216"/>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Bevan" userId="S::sian.bevan@wjec-appointees.co.uk::652e930c-312a-4bda-8324-c3729c309031" providerId="AD" clId="Web-{6D26B737-ABAD-4548-57C0-D488B93C8B71}"/>
    <pc:docChg chg="delSld modSld">
      <pc:chgData name="Sian Bevan" userId="S::sian.bevan@wjec-appointees.co.uk::652e930c-312a-4bda-8324-c3729c309031" providerId="AD" clId="Web-{6D26B737-ABAD-4548-57C0-D488B93C8B71}" dt="2025-08-05T14:28:13.332" v="4222" actId="20577"/>
      <pc:docMkLst>
        <pc:docMk/>
      </pc:docMkLst>
      <pc:sldChg chg="modSp">
        <pc:chgData name="Sian Bevan" userId="S::sian.bevan@wjec-appointees.co.uk::652e930c-312a-4bda-8324-c3729c309031" providerId="AD" clId="Web-{6D26B737-ABAD-4548-57C0-D488B93C8B71}" dt="2025-08-05T10:10:48.049" v="352" actId="20577"/>
        <pc:sldMkLst>
          <pc:docMk/>
          <pc:sldMk cId="4189812219" sldId="887"/>
        </pc:sldMkLst>
      </pc:sldChg>
      <pc:sldChg chg="del">
        <pc:chgData name="Sian Bevan" userId="S::sian.bevan@wjec-appointees.co.uk::652e930c-312a-4bda-8324-c3729c309031" providerId="AD" clId="Web-{6D26B737-ABAD-4548-57C0-D488B93C8B71}" dt="2025-08-05T10:22:50.082" v="684"/>
        <pc:sldMkLst>
          <pc:docMk/>
          <pc:sldMk cId="1075856543" sldId="933"/>
        </pc:sldMkLst>
      </pc:sldChg>
      <pc:sldChg chg="modSp">
        <pc:chgData name="Sian Bevan" userId="S::sian.bevan@wjec-appointees.co.uk::652e930c-312a-4bda-8324-c3729c309031" providerId="AD" clId="Web-{6D26B737-ABAD-4548-57C0-D488B93C8B71}" dt="2025-08-05T10:35:25.097" v="919" actId="20577"/>
        <pc:sldMkLst>
          <pc:docMk/>
          <pc:sldMk cId="439758082" sldId="935"/>
        </pc:sldMkLst>
      </pc:sldChg>
      <pc:sldChg chg="del">
        <pc:chgData name="Sian Bevan" userId="S::sian.bevan@wjec-appointees.co.uk::652e930c-312a-4bda-8324-c3729c309031" providerId="AD" clId="Web-{6D26B737-ABAD-4548-57C0-D488B93C8B71}" dt="2025-08-05T10:37:03.929" v="920"/>
        <pc:sldMkLst>
          <pc:docMk/>
          <pc:sldMk cId="3169313155" sldId="936"/>
        </pc:sldMkLst>
      </pc:sldChg>
      <pc:sldChg chg="modSp">
        <pc:chgData name="Sian Bevan" userId="S::sian.bevan@wjec-appointees.co.uk::652e930c-312a-4bda-8324-c3729c309031" providerId="AD" clId="Web-{6D26B737-ABAD-4548-57C0-D488B93C8B71}" dt="2025-08-05T11:06:33.852" v="1630" actId="20577"/>
        <pc:sldMkLst>
          <pc:docMk/>
          <pc:sldMk cId="3255606095" sldId="938"/>
        </pc:sldMkLst>
      </pc:sldChg>
      <pc:sldChg chg="modSp">
        <pc:chgData name="Sian Bevan" userId="S::sian.bevan@wjec-appointees.co.uk::652e930c-312a-4bda-8324-c3729c309031" providerId="AD" clId="Web-{6D26B737-ABAD-4548-57C0-D488B93C8B71}" dt="2025-08-05T11:11:36.224" v="1964" actId="20577"/>
        <pc:sldMkLst>
          <pc:docMk/>
          <pc:sldMk cId="2168883168" sldId="939"/>
        </pc:sldMkLst>
      </pc:sldChg>
      <pc:sldChg chg="modSp">
        <pc:chgData name="Sian Bevan" userId="S::sian.bevan@wjec-appointees.co.uk::652e930c-312a-4bda-8324-c3729c309031" providerId="AD" clId="Web-{6D26B737-ABAD-4548-57C0-D488B93C8B71}" dt="2025-08-05T11:26:31.835" v="2230" actId="20577"/>
        <pc:sldMkLst>
          <pc:docMk/>
          <pc:sldMk cId="1641046961" sldId="941"/>
        </pc:sldMkLst>
      </pc:sldChg>
      <pc:sldChg chg="del">
        <pc:chgData name="Sian Bevan" userId="S::sian.bevan@wjec-appointees.co.uk::652e930c-312a-4bda-8324-c3729c309031" providerId="AD" clId="Web-{6D26B737-ABAD-4548-57C0-D488B93C8B71}" dt="2025-08-05T11:32:46.267" v="2556"/>
        <pc:sldMkLst>
          <pc:docMk/>
          <pc:sldMk cId="3124981067" sldId="942"/>
        </pc:sldMkLst>
      </pc:sldChg>
      <pc:sldChg chg="modSp">
        <pc:chgData name="Sian Bevan" userId="S::sian.bevan@wjec-appointees.co.uk::652e930c-312a-4bda-8324-c3729c309031" providerId="AD" clId="Web-{6D26B737-ABAD-4548-57C0-D488B93C8B71}" dt="2025-08-05T13:53:45.597" v="2997" actId="20577"/>
        <pc:sldMkLst>
          <pc:docMk/>
          <pc:sldMk cId="1827686985" sldId="944"/>
        </pc:sldMkLst>
      </pc:sldChg>
      <pc:sldChg chg="del">
        <pc:chgData name="Sian Bevan" userId="S::sian.bevan@wjec-appointees.co.uk::652e930c-312a-4bda-8324-c3729c309031" providerId="AD" clId="Web-{6D26B737-ABAD-4548-57C0-D488B93C8B71}" dt="2025-08-05T13:53:55.378" v="2998"/>
        <pc:sldMkLst>
          <pc:docMk/>
          <pc:sldMk cId="3151928420" sldId="945"/>
        </pc:sldMkLst>
      </pc:sldChg>
      <pc:sldChg chg="modSp">
        <pc:chgData name="Sian Bevan" userId="S::sian.bevan@wjec-appointees.co.uk::652e930c-312a-4bda-8324-c3729c309031" providerId="AD" clId="Web-{6D26B737-ABAD-4548-57C0-D488B93C8B71}" dt="2025-08-05T14:21:47.277" v="3852" actId="20577"/>
        <pc:sldMkLst>
          <pc:docMk/>
          <pc:sldMk cId="2897722386" sldId="947"/>
        </pc:sldMkLst>
      </pc:sldChg>
      <pc:sldChg chg="del">
        <pc:chgData name="Sian Bevan" userId="S::sian.bevan@wjec-appointees.co.uk::652e930c-312a-4bda-8324-c3729c309031" providerId="AD" clId="Web-{6D26B737-ABAD-4548-57C0-D488B93C8B71}" dt="2025-08-05T14:22:15.186" v="3853"/>
        <pc:sldMkLst>
          <pc:docMk/>
          <pc:sldMk cId="3778583915" sldId="948"/>
        </pc:sldMkLst>
      </pc:sldChg>
      <pc:sldChg chg="modSp">
        <pc:chgData name="Sian Bevan" userId="S::sian.bevan@wjec-appointees.co.uk::652e930c-312a-4bda-8324-c3729c309031" providerId="AD" clId="Web-{6D26B737-ABAD-4548-57C0-D488B93C8B71}" dt="2025-08-05T10:54:55.499" v="1321" actId="20577"/>
        <pc:sldMkLst>
          <pc:docMk/>
          <pc:sldMk cId="3499628014" sldId="950"/>
        </pc:sldMkLst>
      </pc:sldChg>
      <pc:sldChg chg="del">
        <pc:chgData name="Sian Bevan" userId="S::sian.bevan@wjec-appointees.co.uk::652e930c-312a-4bda-8324-c3729c309031" providerId="AD" clId="Web-{6D26B737-ABAD-4548-57C0-D488B93C8B71}" dt="2025-08-05T11:11:44.146" v="1965"/>
        <pc:sldMkLst>
          <pc:docMk/>
          <pc:sldMk cId="3830723540" sldId="951"/>
        </pc:sldMkLst>
      </pc:sldChg>
      <pc:sldChg chg="modSp">
        <pc:chgData name="Sian Bevan" userId="S::sian.bevan@wjec-appointees.co.uk::652e930c-312a-4bda-8324-c3729c309031" providerId="AD" clId="Web-{6D26B737-ABAD-4548-57C0-D488B93C8B71}" dt="2025-08-05T11:32:36.642" v="2555" actId="20577"/>
        <pc:sldMkLst>
          <pc:docMk/>
          <pc:sldMk cId="1157363" sldId="952"/>
        </pc:sldMkLst>
      </pc:sldChg>
      <pc:sldChg chg="modSp">
        <pc:chgData name="Sian Bevan" userId="S::sian.bevan@wjec-appointees.co.uk::652e930c-312a-4bda-8324-c3729c309031" providerId="AD" clId="Web-{6D26B737-ABAD-4548-57C0-D488B93C8B71}" dt="2025-08-05T13:59:08.590" v="3319" actId="20577"/>
        <pc:sldMkLst>
          <pc:docMk/>
          <pc:sldMk cId="1366926071" sldId="953"/>
        </pc:sldMkLst>
      </pc:sldChg>
      <pc:sldChg chg="modSp">
        <pc:chgData name="Sian Bevan" userId="S::sian.bevan@wjec-appointees.co.uk::652e930c-312a-4bda-8324-c3729c309031" providerId="AD" clId="Web-{6D26B737-ABAD-4548-57C0-D488B93C8B71}" dt="2025-08-05T14:28:13.332" v="4222" actId="20577"/>
        <pc:sldMkLst>
          <pc:docMk/>
          <pc:sldMk cId="4215704282" sldId="954"/>
        </pc:sldMkLst>
      </pc:sldChg>
      <pc:sldChg chg="modSp">
        <pc:chgData name="Sian Bevan" userId="S::sian.bevan@wjec-appointees.co.uk::652e930c-312a-4bda-8324-c3729c309031" providerId="AD" clId="Web-{6D26B737-ABAD-4548-57C0-D488B93C8B71}" dt="2025-08-05T10:22:42.395" v="683" actId="20577"/>
        <pc:sldMkLst>
          <pc:docMk/>
          <pc:sldMk cId="2601821774" sldId="957"/>
        </pc:sldMkLst>
      </pc:sldChg>
    </pc:docChg>
  </pc:docChgLst>
  <pc:docChgLst>
    <pc:chgData name="Lucas, Tania" userId="232b37cb-a817-446c-b5f8-6c2be3ba9e7b" providerId="ADAL" clId="{799393C0-CC08-4EE0-8361-3300165BEEC8}"/>
    <pc:docChg chg="modSld">
      <pc:chgData name="Lucas, Tania" userId="232b37cb-a817-446c-b5f8-6c2be3ba9e7b" providerId="ADAL" clId="{799393C0-CC08-4EE0-8361-3300165BEEC8}" dt="2025-08-06T14:43:53.526" v="3" actId="20577"/>
      <pc:docMkLst>
        <pc:docMk/>
      </pc:docMkLst>
      <pc:sldChg chg="modSp mod">
        <pc:chgData name="Lucas, Tania" userId="232b37cb-a817-446c-b5f8-6c2be3ba9e7b" providerId="ADAL" clId="{799393C0-CC08-4EE0-8361-3300165BEEC8}" dt="2025-08-06T14:43:53.526" v="3" actId="20577"/>
        <pc:sldMkLst>
          <pc:docMk/>
          <pc:sldMk cId="1643471483" sldId="715"/>
        </pc:sldMkLst>
      </pc:sldChg>
    </pc:docChg>
  </pc:docChgLst>
  <pc:docChgLst>
    <pc:chgData name="Lucas, Tania" userId="232b37cb-a817-446c-b5f8-6c2be3ba9e7b" providerId="ADAL" clId="{0EEC98C1-39E3-47D5-B63B-ECCFB48C3A9C}"/>
    <pc:docChg chg="custSel addSld delSld modSld sldOrd delMainMaster modMainMaster">
      <pc:chgData name="Lucas, Tania" userId="232b37cb-a817-446c-b5f8-6c2be3ba9e7b" providerId="ADAL" clId="{0EEC98C1-39E3-47D5-B63B-ECCFB48C3A9C}" dt="2025-09-17T13:45:10.141" v="123" actId="1076"/>
      <pc:docMkLst>
        <pc:docMk/>
      </pc:docMkLst>
      <pc:sldChg chg="del">
        <pc:chgData name="Lucas, Tania" userId="232b37cb-a817-446c-b5f8-6c2be3ba9e7b" providerId="ADAL" clId="{0EEC98C1-39E3-47D5-B63B-ECCFB48C3A9C}" dt="2025-09-08T09:28:07.129" v="78" actId="2696"/>
        <pc:sldMkLst>
          <pc:docMk/>
          <pc:sldMk cId="70728850" sldId="776"/>
        </pc:sldMkLst>
      </pc:sldChg>
      <pc:sldChg chg="modSp mod">
        <pc:chgData name="Lucas, Tania" userId="232b37cb-a817-446c-b5f8-6c2be3ba9e7b" providerId="ADAL" clId="{0EEC98C1-39E3-47D5-B63B-ECCFB48C3A9C}" dt="2025-09-17T13:00:49.156" v="101" actId="1036"/>
        <pc:sldMkLst>
          <pc:docMk/>
          <pc:sldMk cId="4189812219" sldId="887"/>
        </pc:sldMkLst>
        <pc:spChg chg="mod">
          <ac:chgData name="Lucas, Tania" userId="232b37cb-a817-446c-b5f8-6c2be3ba9e7b" providerId="ADAL" clId="{0EEC98C1-39E3-47D5-B63B-ECCFB48C3A9C}" dt="2025-09-17T13:00:49.156" v="101" actId="1036"/>
          <ac:spMkLst>
            <pc:docMk/>
            <pc:sldMk cId="4189812219" sldId="887"/>
            <ac:spMk id="4" creationId="{C18BCF2F-D76F-442B-AE71-15AEDBAE1B5D}"/>
          </ac:spMkLst>
        </pc:spChg>
        <pc:spChg chg="mod">
          <ac:chgData name="Lucas, Tania" userId="232b37cb-a817-446c-b5f8-6c2be3ba9e7b" providerId="ADAL" clId="{0EEC98C1-39E3-47D5-B63B-ECCFB48C3A9C}" dt="2025-09-17T13:00:43.267" v="81" actId="14100"/>
          <ac:spMkLst>
            <pc:docMk/>
            <pc:sldMk cId="4189812219" sldId="887"/>
            <ac:spMk id="12" creationId="{EBAF1CAC-3423-4CF1-B63B-6DDA4ABA5CAE}"/>
          </ac:spMkLst>
        </pc:spChg>
      </pc:sldChg>
      <pc:sldChg chg="modSp mod">
        <pc:chgData name="Lucas, Tania" userId="232b37cb-a817-446c-b5f8-6c2be3ba9e7b" providerId="ADAL" clId="{0EEC98C1-39E3-47D5-B63B-ECCFB48C3A9C}" dt="2025-09-17T13:45:10.141" v="123" actId="1076"/>
        <pc:sldMkLst>
          <pc:docMk/>
          <pc:sldMk cId="2598962439" sldId="932"/>
        </pc:sldMkLst>
        <pc:spChg chg="mod">
          <ac:chgData name="Lucas, Tania" userId="232b37cb-a817-446c-b5f8-6c2be3ba9e7b" providerId="ADAL" clId="{0EEC98C1-39E3-47D5-B63B-ECCFB48C3A9C}" dt="2025-09-17T13:44:37.955" v="120" actId="14100"/>
          <ac:spMkLst>
            <pc:docMk/>
            <pc:sldMk cId="2598962439" sldId="932"/>
            <ac:spMk id="8" creationId="{D5DA45E6-84D8-7EC9-2965-3056960C635E}"/>
          </ac:spMkLst>
        </pc:spChg>
        <pc:spChg chg="mod">
          <ac:chgData name="Lucas, Tania" userId="232b37cb-a817-446c-b5f8-6c2be3ba9e7b" providerId="ADAL" clId="{0EEC98C1-39E3-47D5-B63B-ECCFB48C3A9C}" dt="2025-09-17T13:45:10.141" v="123" actId="1076"/>
          <ac:spMkLst>
            <pc:docMk/>
            <pc:sldMk cId="2598962439" sldId="932"/>
            <ac:spMk id="10" creationId="{DEB582A8-ED33-DD11-CD9D-C55934564282}"/>
          </ac:spMkLst>
        </pc:spChg>
      </pc:sldChg>
      <pc:sldChg chg="modSp mod">
        <pc:chgData name="Lucas, Tania" userId="232b37cb-a817-446c-b5f8-6c2be3ba9e7b" providerId="ADAL" clId="{0EEC98C1-39E3-47D5-B63B-ECCFB48C3A9C}" dt="2025-09-08T08:08:03.561" v="21" actId="114"/>
        <pc:sldMkLst>
          <pc:docMk/>
          <pc:sldMk cId="439758082" sldId="935"/>
        </pc:sldMkLst>
        <pc:spChg chg="mod">
          <ac:chgData name="Lucas, Tania" userId="232b37cb-a817-446c-b5f8-6c2be3ba9e7b" providerId="ADAL" clId="{0EEC98C1-39E3-47D5-B63B-ECCFB48C3A9C}" dt="2025-09-08T08:08:03.561" v="21" actId="114"/>
          <ac:spMkLst>
            <pc:docMk/>
            <pc:sldMk cId="439758082" sldId="935"/>
            <ac:spMk id="4" creationId="{16968874-EE83-C85B-BF49-8EE319F81AB4}"/>
          </ac:spMkLst>
        </pc:spChg>
        <pc:spChg chg="mod">
          <ac:chgData name="Lucas, Tania" userId="232b37cb-a817-446c-b5f8-6c2be3ba9e7b" providerId="ADAL" clId="{0EEC98C1-39E3-47D5-B63B-ECCFB48C3A9C}" dt="2025-09-08T08:07:25.339" v="16" actId="14100"/>
          <ac:spMkLst>
            <pc:docMk/>
            <pc:sldMk cId="439758082" sldId="935"/>
            <ac:spMk id="12" creationId="{CAE6477C-921D-6D5C-650B-B038B9C271FE}"/>
          </ac:spMkLst>
        </pc:spChg>
      </pc:sldChg>
      <pc:sldChg chg="modSp mod">
        <pc:chgData name="Lucas, Tania" userId="232b37cb-a817-446c-b5f8-6c2be3ba9e7b" providerId="ADAL" clId="{0EEC98C1-39E3-47D5-B63B-ECCFB48C3A9C}" dt="2025-09-17T13:01:18.296" v="104" actId="14100"/>
        <pc:sldMkLst>
          <pc:docMk/>
          <pc:sldMk cId="3255606095" sldId="938"/>
        </pc:sldMkLst>
        <pc:spChg chg="mod">
          <ac:chgData name="Lucas, Tania" userId="232b37cb-a817-446c-b5f8-6c2be3ba9e7b" providerId="ADAL" clId="{0EEC98C1-39E3-47D5-B63B-ECCFB48C3A9C}" dt="2025-09-17T13:01:09.946" v="102" actId="14100"/>
          <ac:spMkLst>
            <pc:docMk/>
            <pc:sldMk cId="3255606095" sldId="938"/>
            <ac:spMk id="4" creationId="{F6B7BD9B-D3DF-E3A4-D0BB-D402D8FBEB3A}"/>
          </ac:spMkLst>
        </pc:spChg>
        <pc:spChg chg="mod">
          <ac:chgData name="Lucas, Tania" userId="232b37cb-a817-446c-b5f8-6c2be3ba9e7b" providerId="ADAL" clId="{0EEC98C1-39E3-47D5-B63B-ECCFB48C3A9C}" dt="2025-09-17T13:01:18.296" v="104" actId="14100"/>
          <ac:spMkLst>
            <pc:docMk/>
            <pc:sldMk cId="3255606095" sldId="938"/>
            <ac:spMk id="12" creationId="{344D31B2-563B-9536-CC42-330CA1CCEB38}"/>
          </ac:spMkLst>
        </pc:spChg>
      </pc:sldChg>
      <pc:sldChg chg="modSp mod">
        <pc:chgData name="Lucas, Tania" userId="232b37cb-a817-446c-b5f8-6c2be3ba9e7b" providerId="ADAL" clId="{0EEC98C1-39E3-47D5-B63B-ECCFB48C3A9C}" dt="2025-09-08T08:09:12.555" v="31" actId="1076"/>
        <pc:sldMkLst>
          <pc:docMk/>
          <pc:sldMk cId="2168883168" sldId="939"/>
        </pc:sldMkLst>
        <pc:spChg chg="mod">
          <ac:chgData name="Lucas, Tania" userId="232b37cb-a817-446c-b5f8-6c2be3ba9e7b" providerId="ADAL" clId="{0EEC98C1-39E3-47D5-B63B-ECCFB48C3A9C}" dt="2025-09-08T08:09:12.555" v="31" actId="1076"/>
          <ac:spMkLst>
            <pc:docMk/>
            <pc:sldMk cId="2168883168" sldId="939"/>
            <ac:spMk id="4" creationId="{DFA64622-078B-072D-4627-82ADC05110AB}"/>
          </ac:spMkLst>
        </pc:spChg>
      </pc:sldChg>
      <pc:sldChg chg="modSp mod">
        <pc:chgData name="Lucas, Tania" userId="232b37cb-a817-446c-b5f8-6c2be3ba9e7b" providerId="ADAL" clId="{0EEC98C1-39E3-47D5-B63B-ECCFB48C3A9C}" dt="2025-09-17T13:38:28.790" v="114" actId="20577"/>
        <pc:sldMkLst>
          <pc:docMk/>
          <pc:sldMk cId="1641046961" sldId="941"/>
        </pc:sldMkLst>
        <pc:spChg chg="mod">
          <ac:chgData name="Lucas, Tania" userId="232b37cb-a817-446c-b5f8-6c2be3ba9e7b" providerId="ADAL" clId="{0EEC98C1-39E3-47D5-B63B-ECCFB48C3A9C}" dt="2025-09-08T08:09:47.272" v="36" actId="20577"/>
          <ac:spMkLst>
            <pc:docMk/>
            <pc:sldMk cId="1641046961" sldId="941"/>
            <ac:spMk id="4" creationId="{84963E8E-225F-B3BA-77A0-E74EF2FFDA59}"/>
          </ac:spMkLst>
        </pc:spChg>
        <pc:spChg chg="mod">
          <ac:chgData name="Lucas, Tania" userId="232b37cb-a817-446c-b5f8-6c2be3ba9e7b" providerId="ADAL" clId="{0EEC98C1-39E3-47D5-B63B-ECCFB48C3A9C}" dt="2025-09-17T13:38:28.790" v="114" actId="20577"/>
          <ac:spMkLst>
            <pc:docMk/>
            <pc:sldMk cId="1641046961" sldId="941"/>
            <ac:spMk id="5" creationId="{2D701205-4D36-9508-D1FD-6518761CB141}"/>
          </ac:spMkLst>
        </pc:spChg>
        <pc:spChg chg="mod">
          <ac:chgData name="Lucas, Tania" userId="232b37cb-a817-446c-b5f8-6c2be3ba9e7b" providerId="ADAL" clId="{0EEC98C1-39E3-47D5-B63B-ECCFB48C3A9C}" dt="2025-09-08T08:09:55.156" v="37" actId="14100"/>
          <ac:spMkLst>
            <pc:docMk/>
            <pc:sldMk cId="1641046961" sldId="941"/>
            <ac:spMk id="12" creationId="{B7304756-0D7A-633F-E4E8-34385F974DD2}"/>
          </ac:spMkLst>
        </pc:spChg>
      </pc:sldChg>
      <pc:sldChg chg="modSp mod">
        <pc:chgData name="Lucas, Tania" userId="232b37cb-a817-446c-b5f8-6c2be3ba9e7b" providerId="ADAL" clId="{0EEC98C1-39E3-47D5-B63B-ECCFB48C3A9C}" dt="2025-09-17T13:02:21.907" v="110" actId="14100"/>
        <pc:sldMkLst>
          <pc:docMk/>
          <pc:sldMk cId="1827686985" sldId="944"/>
        </pc:sldMkLst>
        <pc:spChg chg="mod">
          <ac:chgData name="Lucas, Tania" userId="232b37cb-a817-446c-b5f8-6c2be3ba9e7b" providerId="ADAL" clId="{0EEC98C1-39E3-47D5-B63B-ECCFB48C3A9C}" dt="2025-09-17T13:02:21.907" v="110" actId="14100"/>
          <ac:spMkLst>
            <pc:docMk/>
            <pc:sldMk cId="1827686985" sldId="944"/>
            <ac:spMk id="3" creationId="{522E94B6-A984-A756-6EE3-FC7D76BED191}"/>
          </ac:spMkLst>
        </pc:spChg>
        <pc:spChg chg="mod">
          <ac:chgData name="Lucas, Tania" userId="232b37cb-a817-446c-b5f8-6c2be3ba9e7b" providerId="ADAL" clId="{0EEC98C1-39E3-47D5-B63B-ECCFB48C3A9C}" dt="2025-09-17T13:01:40.003" v="105" actId="14100"/>
          <ac:spMkLst>
            <pc:docMk/>
            <pc:sldMk cId="1827686985" sldId="944"/>
            <ac:spMk id="4" creationId="{3887ECF2-CC63-A35B-D598-9041F6DF4EE6}"/>
          </ac:spMkLst>
        </pc:spChg>
        <pc:spChg chg="mod">
          <ac:chgData name="Lucas, Tania" userId="232b37cb-a817-446c-b5f8-6c2be3ba9e7b" providerId="ADAL" clId="{0EEC98C1-39E3-47D5-B63B-ECCFB48C3A9C}" dt="2025-09-17T13:01:49.279" v="107" actId="14100"/>
          <ac:spMkLst>
            <pc:docMk/>
            <pc:sldMk cId="1827686985" sldId="944"/>
            <ac:spMk id="12" creationId="{CA6DC32C-609B-FEA3-E4F0-818DFED76090}"/>
          </ac:spMkLst>
        </pc:spChg>
      </pc:sldChg>
      <pc:sldChg chg="modSp mod">
        <pc:chgData name="Lucas, Tania" userId="232b37cb-a817-446c-b5f8-6c2be3ba9e7b" providerId="ADAL" clId="{0EEC98C1-39E3-47D5-B63B-ECCFB48C3A9C}" dt="2025-09-17T13:02:15.800" v="109" actId="14100"/>
        <pc:sldMkLst>
          <pc:docMk/>
          <pc:sldMk cId="2897722386" sldId="947"/>
        </pc:sldMkLst>
        <pc:spChg chg="mod">
          <ac:chgData name="Lucas, Tania" userId="232b37cb-a817-446c-b5f8-6c2be3ba9e7b" providerId="ADAL" clId="{0EEC98C1-39E3-47D5-B63B-ECCFB48C3A9C}" dt="2025-09-17T13:02:15.800" v="109" actId="14100"/>
          <ac:spMkLst>
            <pc:docMk/>
            <pc:sldMk cId="2897722386" sldId="947"/>
            <ac:spMk id="3" creationId="{3C676A69-969D-43BE-1F98-3CE1BCA22C6C}"/>
          </ac:spMkLst>
        </pc:spChg>
        <pc:spChg chg="mod">
          <ac:chgData name="Lucas, Tania" userId="232b37cb-a817-446c-b5f8-6c2be3ba9e7b" providerId="ADAL" clId="{0EEC98C1-39E3-47D5-B63B-ECCFB48C3A9C}" dt="2025-09-08T08:12:23.708" v="56" actId="1076"/>
          <ac:spMkLst>
            <pc:docMk/>
            <pc:sldMk cId="2897722386" sldId="947"/>
            <ac:spMk id="4" creationId="{B899A688-75D1-63A5-C07F-95CF4230D282}"/>
          </ac:spMkLst>
        </pc:spChg>
        <pc:spChg chg="mod">
          <ac:chgData name="Lucas, Tania" userId="232b37cb-a817-446c-b5f8-6c2be3ba9e7b" providerId="ADAL" clId="{0EEC98C1-39E3-47D5-B63B-ECCFB48C3A9C}" dt="2025-09-08T08:12:15.445" v="55" actId="14100"/>
          <ac:spMkLst>
            <pc:docMk/>
            <pc:sldMk cId="2897722386" sldId="947"/>
            <ac:spMk id="12" creationId="{D8D0AD09-EC4D-3AB1-B806-87A79ABBC091}"/>
          </ac:spMkLst>
        </pc:spChg>
      </pc:sldChg>
      <pc:sldChg chg="modSp mod">
        <pc:chgData name="Lucas, Tania" userId="232b37cb-a817-446c-b5f8-6c2be3ba9e7b" providerId="ADAL" clId="{0EEC98C1-39E3-47D5-B63B-ECCFB48C3A9C}" dt="2025-09-08T08:07:47.928" v="20" actId="14100"/>
        <pc:sldMkLst>
          <pc:docMk/>
          <pc:sldMk cId="3499628014" sldId="950"/>
        </pc:sldMkLst>
        <pc:spChg chg="mod">
          <ac:chgData name="Lucas, Tania" userId="232b37cb-a817-446c-b5f8-6c2be3ba9e7b" providerId="ADAL" clId="{0EEC98C1-39E3-47D5-B63B-ECCFB48C3A9C}" dt="2025-09-08T08:07:47.928" v="20" actId="14100"/>
          <ac:spMkLst>
            <pc:docMk/>
            <pc:sldMk cId="3499628014" sldId="950"/>
            <ac:spMk id="4" creationId="{0ECD89AD-899B-E77F-89E4-303E4BB4F47A}"/>
          </ac:spMkLst>
        </pc:spChg>
        <pc:spChg chg="mod">
          <ac:chgData name="Lucas, Tania" userId="232b37cb-a817-446c-b5f8-6c2be3ba9e7b" providerId="ADAL" clId="{0EEC98C1-39E3-47D5-B63B-ECCFB48C3A9C}" dt="2025-09-08T08:07:37.476" v="18" actId="14100"/>
          <ac:spMkLst>
            <pc:docMk/>
            <pc:sldMk cId="3499628014" sldId="950"/>
            <ac:spMk id="12" creationId="{F258225D-F6DA-90AF-E678-64849E145DD1}"/>
          </ac:spMkLst>
        </pc:spChg>
      </pc:sldChg>
      <pc:sldChg chg="modSp mod">
        <pc:chgData name="Lucas, Tania" userId="232b37cb-a817-446c-b5f8-6c2be3ba9e7b" providerId="ADAL" clId="{0EEC98C1-39E3-47D5-B63B-ECCFB48C3A9C}" dt="2025-09-17T13:02:29.402" v="111" actId="14100"/>
        <pc:sldMkLst>
          <pc:docMk/>
          <pc:sldMk cId="1157363" sldId="952"/>
        </pc:sldMkLst>
        <pc:spChg chg="mod">
          <ac:chgData name="Lucas, Tania" userId="232b37cb-a817-446c-b5f8-6c2be3ba9e7b" providerId="ADAL" clId="{0EEC98C1-39E3-47D5-B63B-ECCFB48C3A9C}" dt="2025-09-17T13:02:29.402" v="111" actId="14100"/>
          <ac:spMkLst>
            <pc:docMk/>
            <pc:sldMk cId="1157363" sldId="952"/>
            <ac:spMk id="3" creationId="{74B99399-12A1-F2EA-3A6D-91C23C33AA41}"/>
          </ac:spMkLst>
        </pc:spChg>
        <pc:spChg chg="mod">
          <ac:chgData name="Lucas, Tania" userId="232b37cb-a817-446c-b5f8-6c2be3ba9e7b" providerId="ADAL" clId="{0EEC98C1-39E3-47D5-B63B-ECCFB48C3A9C}" dt="2025-09-08T08:10:04.546" v="38" actId="255"/>
          <ac:spMkLst>
            <pc:docMk/>
            <pc:sldMk cId="1157363" sldId="952"/>
            <ac:spMk id="4" creationId="{DA47EAB7-4F94-C0E6-F37B-F4B75D1B16B4}"/>
          </ac:spMkLst>
        </pc:spChg>
        <pc:spChg chg="mod">
          <ac:chgData name="Lucas, Tania" userId="232b37cb-a817-446c-b5f8-6c2be3ba9e7b" providerId="ADAL" clId="{0EEC98C1-39E3-47D5-B63B-ECCFB48C3A9C}" dt="2025-09-08T08:10:09.820" v="39" actId="14100"/>
          <ac:spMkLst>
            <pc:docMk/>
            <pc:sldMk cId="1157363" sldId="952"/>
            <ac:spMk id="12" creationId="{45594DEB-724C-18AB-7AAB-A9CC5A296654}"/>
          </ac:spMkLst>
        </pc:spChg>
      </pc:sldChg>
      <pc:sldChg chg="modSp mod">
        <pc:chgData name="Lucas, Tania" userId="232b37cb-a817-446c-b5f8-6c2be3ba9e7b" providerId="ADAL" clId="{0EEC98C1-39E3-47D5-B63B-ECCFB48C3A9C}" dt="2025-09-08T08:11:05.818" v="46" actId="255"/>
        <pc:sldMkLst>
          <pc:docMk/>
          <pc:sldMk cId="1366926071" sldId="953"/>
        </pc:sldMkLst>
        <pc:spChg chg="mod">
          <ac:chgData name="Lucas, Tania" userId="232b37cb-a817-446c-b5f8-6c2be3ba9e7b" providerId="ADAL" clId="{0EEC98C1-39E3-47D5-B63B-ECCFB48C3A9C}" dt="2025-09-08T08:11:05.818" v="46" actId="255"/>
          <ac:spMkLst>
            <pc:docMk/>
            <pc:sldMk cId="1366926071" sldId="953"/>
            <ac:spMk id="4" creationId="{BBDBB50D-04FE-8588-54D5-AEBA9E18000C}"/>
          </ac:spMkLst>
        </pc:spChg>
      </pc:sldChg>
      <pc:sldChg chg="modSp mod">
        <pc:chgData name="Lucas, Tania" userId="232b37cb-a817-446c-b5f8-6c2be3ba9e7b" providerId="ADAL" clId="{0EEC98C1-39E3-47D5-B63B-ECCFB48C3A9C}" dt="2025-09-17T13:02:10.166" v="108" actId="14100"/>
        <pc:sldMkLst>
          <pc:docMk/>
          <pc:sldMk cId="4215704282" sldId="954"/>
        </pc:sldMkLst>
        <pc:spChg chg="mod">
          <ac:chgData name="Lucas, Tania" userId="232b37cb-a817-446c-b5f8-6c2be3ba9e7b" providerId="ADAL" clId="{0EEC98C1-39E3-47D5-B63B-ECCFB48C3A9C}" dt="2025-09-08T08:12:46.781" v="59" actId="1076"/>
          <ac:spMkLst>
            <pc:docMk/>
            <pc:sldMk cId="4215704282" sldId="954"/>
            <ac:spMk id="4" creationId="{CEE6B25F-DDDE-07A4-1984-0141AF51AD7B}"/>
          </ac:spMkLst>
        </pc:spChg>
        <pc:spChg chg="mod">
          <ac:chgData name="Lucas, Tania" userId="232b37cb-a817-446c-b5f8-6c2be3ba9e7b" providerId="ADAL" clId="{0EEC98C1-39E3-47D5-B63B-ECCFB48C3A9C}" dt="2025-09-17T13:02:10.166" v="108" actId="14100"/>
          <ac:spMkLst>
            <pc:docMk/>
            <pc:sldMk cId="4215704282" sldId="954"/>
            <ac:spMk id="5" creationId="{6BDD705E-A78D-B274-62E7-DCFDDDE6D5E6}"/>
          </ac:spMkLst>
        </pc:spChg>
        <pc:spChg chg="mod">
          <ac:chgData name="Lucas, Tania" userId="232b37cb-a817-446c-b5f8-6c2be3ba9e7b" providerId="ADAL" clId="{0EEC98C1-39E3-47D5-B63B-ECCFB48C3A9C}" dt="2025-09-08T08:12:51.271" v="60" actId="14100"/>
          <ac:spMkLst>
            <pc:docMk/>
            <pc:sldMk cId="4215704282" sldId="954"/>
            <ac:spMk id="12" creationId="{959332D8-3F12-4357-D40C-CB6BE7B78F0F}"/>
          </ac:spMkLst>
        </pc:spChg>
      </pc:sldChg>
      <pc:sldChg chg="modSp mod">
        <pc:chgData name="Lucas, Tania" userId="232b37cb-a817-446c-b5f8-6c2be3ba9e7b" providerId="ADAL" clId="{0EEC98C1-39E3-47D5-B63B-ECCFB48C3A9C}" dt="2025-09-17T13:43:57.606" v="118" actId="1076"/>
        <pc:sldMkLst>
          <pc:docMk/>
          <pc:sldMk cId="98325690" sldId="956"/>
        </pc:sldMkLst>
        <pc:spChg chg="mod">
          <ac:chgData name="Lucas, Tania" userId="232b37cb-a817-446c-b5f8-6c2be3ba9e7b" providerId="ADAL" clId="{0EEC98C1-39E3-47D5-B63B-ECCFB48C3A9C}" dt="2025-09-17T13:43:35.764" v="115" actId="255"/>
          <ac:spMkLst>
            <pc:docMk/>
            <pc:sldMk cId="98325690" sldId="956"/>
            <ac:spMk id="4" creationId="{24F93256-E053-ACF7-020D-7579942B5A6F}"/>
          </ac:spMkLst>
        </pc:spChg>
        <pc:spChg chg="mod">
          <ac:chgData name="Lucas, Tania" userId="232b37cb-a817-446c-b5f8-6c2be3ba9e7b" providerId="ADAL" clId="{0EEC98C1-39E3-47D5-B63B-ECCFB48C3A9C}" dt="2025-09-17T13:43:57.606" v="118" actId="1076"/>
          <ac:spMkLst>
            <pc:docMk/>
            <pc:sldMk cId="98325690" sldId="956"/>
            <ac:spMk id="8" creationId="{C2ED585B-37F6-86E7-1097-AD2F7132B969}"/>
          </ac:spMkLst>
        </pc:spChg>
      </pc:sldChg>
      <pc:sldChg chg="modSp mod">
        <pc:chgData name="Lucas, Tania" userId="232b37cb-a817-446c-b5f8-6c2be3ba9e7b" providerId="ADAL" clId="{0EEC98C1-39E3-47D5-B63B-ECCFB48C3A9C}" dt="2025-09-08T08:06:13.524" v="9" actId="14100"/>
        <pc:sldMkLst>
          <pc:docMk/>
          <pc:sldMk cId="2601821774" sldId="957"/>
        </pc:sldMkLst>
        <pc:spChg chg="mod">
          <ac:chgData name="Lucas, Tania" userId="232b37cb-a817-446c-b5f8-6c2be3ba9e7b" providerId="ADAL" clId="{0EEC98C1-39E3-47D5-B63B-ECCFB48C3A9C}" dt="2025-09-08T08:06:03.645" v="8" actId="1076"/>
          <ac:spMkLst>
            <pc:docMk/>
            <pc:sldMk cId="2601821774" sldId="957"/>
            <ac:spMk id="4" creationId="{1A16E2C9-EFD4-9826-A0D7-CEE8E675412D}"/>
          </ac:spMkLst>
        </pc:spChg>
        <pc:spChg chg="mod">
          <ac:chgData name="Lucas, Tania" userId="232b37cb-a817-446c-b5f8-6c2be3ba9e7b" providerId="ADAL" clId="{0EEC98C1-39E3-47D5-B63B-ECCFB48C3A9C}" dt="2025-09-08T08:06:13.524" v="9" actId="14100"/>
          <ac:spMkLst>
            <pc:docMk/>
            <pc:sldMk cId="2601821774" sldId="957"/>
            <ac:spMk id="12" creationId="{5B453352-B255-68F9-E91A-BF34711C7C8D}"/>
          </ac:spMkLst>
        </pc:spChg>
      </pc:sldChg>
      <pc:sldChg chg="addSp delSp modSp add mod ord">
        <pc:chgData name="Lucas, Tania" userId="232b37cb-a817-446c-b5f8-6c2be3ba9e7b" providerId="ADAL" clId="{0EEC98C1-39E3-47D5-B63B-ECCFB48C3A9C}" dt="2025-09-08T09:28:11.633" v="80"/>
        <pc:sldMkLst>
          <pc:docMk/>
          <pc:sldMk cId="4090257839" sldId="958"/>
        </pc:sldMkLst>
        <pc:spChg chg="add mod">
          <ac:chgData name="Lucas, Tania" userId="232b37cb-a817-446c-b5f8-6c2be3ba9e7b" providerId="ADAL" clId="{0EEC98C1-39E3-47D5-B63B-ECCFB48C3A9C}" dt="2025-09-08T09:27:47.427" v="76"/>
          <ac:spMkLst>
            <pc:docMk/>
            <pc:sldMk cId="4090257839" sldId="958"/>
            <ac:spMk id="6" creationId="{BCBFCAF5-6FC8-0430-F4B4-3865ACF85192}"/>
          </ac:spMkLst>
        </pc:spChg>
        <pc:spChg chg="add mod">
          <ac:chgData name="Lucas, Tania" userId="232b37cb-a817-446c-b5f8-6c2be3ba9e7b" providerId="ADAL" clId="{0EEC98C1-39E3-47D5-B63B-ECCFB48C3A9C}" dt="2025-09-08T09:27:47.427" v="76"/>
          <ac:spMkLst>
            <pc:docMk/>
            <pc:sldMk cId="4090257839" sldId="958"/>
            <ac:spMk id="11" creationId="{681802E3-0789-4B79-0ED1-E2B4A2DD7C33}"/>
          </ac:spMkLst>
        </pc:spChg>
        <pc:picChg chg="add mod">
          <ac:chgData name="Lucas, Tania" userId="232b37cb-a817-446c-b5f8-6c2be3ba9e7b" providerId="ADAL" clId="{0EEC98C1-39E3-47D5-B63B-ECCFB48C3A9C}" dt="2025-09-08T09:27:47.427" v="76"/>
          <ac:picMkLst>
            <pc:docMk/>
            <pc:sldMk cId="4090257839" sldId="958"/>
            <ac:picMk id="12" creationId="{7E402917-E41E-93DD-C180-E545B4AD1B60}"/>
          </ac:picMkLst>
        </pc:picChg>
      </pc:sldChg>
      <pc:sldMasterChg chg="addSp delSp modSp mod modSldLayout">
        <pc:chgData name="Lucas, Tania" userId="232b37cb-a817-446c-b5f8-6c2be3ba9e7b" providerId="ADAL" clId="{0EEC98C1-39E3-47D5-B63B-ECCFB48C3A9C}" dt="2025-09-08T09:26:30.429" v="71" actId="478"/>
        <pc:sldMasterMkLst>
          <pc:docMk/>
          <pc:sldMasterMk cId="700887908" sldId="2147483753"/>
        </pc:sldMasterMkLst>
        <pc:picChg chg="add mod">
          <ac:chgData name="Lucas, Tania" userId="232b37cb-a817-446c-b5f8-6c2be3ba9e7b" providerId="ADAL" clId="{0EEC98C1-39E3-47D5-B63B-ECCFB48C3A9C}" dt="2025-09-08T09:25:40.229" v="68" actId="1076"/>
          <ac:picMkLst>
            <pc:docMk/>
            <pc:sldMasterMk cId="700887908" sldId="2147483753"/>
            <ac:picMk id="4" creationId="{B3763CBA-CAED-5F4A-D9EA-212E8AD74D67}"/>
          </ac:picMkLst>
        </pc:picChg>
        <pc:sldLayoutChg chg="delSp mod">
          <pc:chgData name="Lucas, Tania" userId="232b37cb-a817-446c-b5f8-6c2be3ba9e7b" providerId="ADAL" clId="{0EEC98C1-39E3-47D5-B63B-ECCFB48C3A9C}" dt="2025-09-08T09:26:30.429" v="71" actId="478"/>
          <pc:sldLayoutMkLst>
            <pc:docMk/>
            <pc:sldMasterMk cId="700887908" sldId="2147483753"/>
            <pc:sldLayoutMk cId="207022557" sldId="2147483671"/>
          </pc:sldLayoutMkLst>
        </pc:sldLayoutChg>
      </pc:sldMasterChg>
      <pc:sldMasterChg chg="del delSldLayout">
        <pc:chgData name="Lucas, Tania" userId="232b37cb-a817-446c-b5f8-6c2be3ba9e7b" providerId="ADAL" clId="{0EEC98C1-39E3-47D5-B63B-ECCFB48C3A9C}" dt="2025-09-08T09:28:07.129" v="78" actId="2696"/>
        <pc:sldMasterMkLst>
          <pc:docMk/>
          <pc:sldMasterMk cId="4074388460" sldId="2147483754"/>
        </pc:sldMasterMkLst>
        <pc:sldLayoutChg chg="del">
          <pc:chgData name="Lucas, Tania" userId="232b37cb-a817-446c-b5f8-6c2be3ba9e7b" providerId="ADAL" clId="{0EEC98C1-39E3-47D5-B63B-ECCFB48C3A9C}" dt="2025-09-08T09:28:07.129" v="78" actId="2696"/>
          <pc:sldLayoutMkLst>
            <pc:docMk/>
            <pc:sldMasterMk cId="4074388460" sldId="2147483754"/>
            <pc:sldLayoutMk cId="1035961755" sldId="2147483755"/>
          </pc:sldLayoutMkLst>
        </pc:sldLayoutChg>
        <pc:sldLayoutChg chg="del">
          <pc:chgData name="Lucas, Tania" userId="232b37cb-a817-446c-b5f8-6c2be3ba9e7b" providerId="ADAL" clId="{0EEC98C1-39E3-47D5-B63B-ECCFB48C3A9C}" dt="2025-09-08T09:28:07.129" v="78" actId="2696"/>
          <pc:sldLayoutMkLst>
            <pc:docMk/>
            <pc:sldMasterMk cId="4074388460" sldId="2147483754"/>
            <pc:sldLayoutMk cId="1761508181" sldId="2147483756"/>
          </pc:sldLayoutMkLst>
        </pc:sldLayoutChg>
        <pc:sldLayoutChg chg="del">
          <pc:chgData name="Lucas, Tania" userId="232b37cb-a817-446c-b5f8-6c2be3ba9e7b" providerId="ADAL" clId="{0EEC98C1-39E3-47D5-B63B-ECCFB48C3A9C}" dt="2025-09-08T09:28:07.129" v="78" actId="2696"/>
          <pc:sldLayoutMkLst>
            <pc:docMk/>
            <pc:sldMasterMk cId="4074388460" sldId="2147483754"/>
            <pc:sldLayoutMk cId="1468641169" sldId="2147483758"/>
          </pc:sldLayoutMkLst>
        </pc:sldLayoutChg>
      </pc:sldMasterChg>
    </pc:docChg>
  </pc:docChgLst>
  <pc:docChgLst>
    <pc:chgData name="Lucas, Tania" userId="232b37cb-a817-446c-b5f8-6c2be3ba9e7b" providerId="ADAL" clId="{87553A25-D364-4647-B259-CC1C5DEE91E7}"/>
    <pc:docChg chg="undo redo custSel addSld delSld modSld">
      <pc:chgData name="Lucas, Tania" userId="232b37cb-a817-446c-b5f8-6c2be3ba9e7b" providerId="ADAL" clId="{87553A25-D364-4647-B259-CC1C5DEE91E7}" dt="2025-07-10T09:25:26.570" v="776" actId="13926"/>
      <pc:docMkLst>
        <pc:docMk/>
      </pc:docMkLst>
      <pc:sldChg chg="addSp delSp modSp mod">
        <pc:chgData name="Lucas, Tania" userId="232b37cb-a817-446c-b5f8-6c2be3ba9e7b" providerId="ADAL" clId="{87553A25-D364-4647-B259-CC1C5DEE91E7}" dt="2025-07-07T14:52:30.626" v="205" actId="1076"/>
        <pc:sldMkLst>
          <pc:docMk/>
          <pc:sldMk cId="1643471483" sldId="715"/>
        </pc:sldMkLst>
      </pc:sldChg>
      <pc:sldChg chg="modSp mod">
        <pc:chgData name="Lucas, Tania" userId="232b37cb-a817-446c-b5f8-6c2be3ba9e7b" providerId="ADAL" clId="{87553A25-D364-4647-B259-CC1C5DEE91E7}" dt="2025-07-02T15:52:18.974" v="3" actId="20577"/>
        <pc:sldMkLst>
          <pc:docMk/>
          <pc:sldMk cId="70728850" sldId="776"/>
        </pc:sldMkLst>
      </pc:sldChg>
      <pc:sldChg chg="addSp delSp modSp mod">
        <pc:chgData name="Lucas, Tania" userId="232b37cb-a817-446c-b5f8-6c2be3ba9e7b" providerId="ADAL" clId="{87553A25-D364-4647-B259-CC1C5DEE91E7}" dt="2025-07-10T09:23:08.578" v="762" actId="13926"/>
        <pc:sldMkLst>
          <pc:docMk/>
          <pc:sldMk cId="4189812219" sldId="887"/>
        </pc:sldMkLst>
      </pc:sldChg>
      <pc:sldChg chg="addSp delSp modSp mod">
        <pc:chgData name="Lucas, Tania" userId="232b37cb-a817-446c-b5f8-6c2be3ba9e7b" providerId="ADAL" clId="{87553A25-D364-4647-B259-CC1C5DEE91E7}" dt="2025-07-07T15:21:16.858" v="428" actId="113"/>
        <pc:sldMkLst>
          <pc:docMk/>
          <pc:sldMk cId="2598962439" sldId="932"/>
        </pc:sldMkLst>
      </pc:sldChg>
      <pc:sldChg chg="addSp delSp modSp add mod">
        <pc:chgData name="Lucas, Tania" userId="232b37cb-a817-446c-b5f8-6c2be3ba9e7b" providerId="ADAL" clId="{87553A25-D364-4647-B259-CC1C5DEE91E7}" dt="2025-07-10T09:23:19.057" v="763" actId="13926"/>
        <pc:sldMkLst>
          <pc:docMk/>
          <pc:sldMk cId="1075856543" sldId="933"/>
        </pc:sldMkLst>
      </pc:sldChg>
      <pc:sldChg chg="del">
        <pc:chgData name="Lucas, Tania" userId="232b37cb-a817-446c-b5f8-6c2be3ba9e7b" providerId="ADAL" clId="{87553A25-D364-4647-B259-CC1C5DEE91E7}" dt="2025-07-02T15:53:38.286" v="27" actId="47"/>
        <pc:sldMkLst>
          <pc:docMk/>
          <pc:sldMk cId="2350630750" sldId="933"/>
        </pc:sldMkLst>
      </pc:sldChg>
      <pc:sldChg chg="del">
        <pc:chgData name="Lucas, Tania" userId="232b37cb-a817-446c-b5f8-6c2be3ba9e7b" providerId="ADAL" clId="{87553A25-D364-4647-B259-CC1C5DEE91E7}" dt="2025-07-02T15:53:38.286" v="27" actId="47"/>
        <pc:sldMkLst>
          <pc:docMk/>
          <pc:sldMk cId="1768541369" sldId="934"/>
        </pc:sldMkLst>
      </pc:sldChg>
      <pc:sldChg chg="addSp delSp modSp add mod">
        <pc:chgData name="Lucas, Tania" userId="232b37cb-a817-446c-b5f8-6c2be3ba9e7b" providerId="ADAL" clId="{87553A25-D364-4647-B259-CC1C5DEE91E7}" dt="2025-07-07T15:24:12.027" v="451" actId="20577"/>
        <pc:sldMkLst>
          <pc:docMk/>
          <pc:sldMk cId="1841367963" sldId="934"/>
        </pc:sldMkLst>
      </pc:sldChg>
      <pc:sldChg chg="addSp modSp add mod">
        <pc:chgData name="Lucas, Tania" userId="232b37cb-a817-446c-b5f8-6c2be3ba9e7b" providerId="ADAL" clId="{87553A25-D364-4647-B259-CC1C5DEE91E7}" dt="2025-07-10T09:23:53.414" v="765" actId="13926"/>
        <pc:sldMkLst>
          <pc:docMk/>
          <pc:sldMk cId="439758082" sldId="935"/>
        </pc:sldMkLst>
      </pc:sldChg>
      <pc:sldChg chg="del">
        <pc:chgData name="Lucas, Tania" userId="232b37cb-a817-446c-b5f8-6c2be3ba9e7b" providerId="ADAL" clId="{87553A25-D364-4647-B259-CC1C5DEE91E7}" dt="2025-07-02T15:53:38.286" v="27" actId="47"/>
        <pc:sldMkLst>
          <pc:docMk/>
          <pc:sldMk cId="3432859521" sldId="935"/>
        </pc:sldMkLst>
      </pc:sldChg>
      <pc:sldChg chg="del">
        <pc:chgData name="Lucas, Tania" userId="232b37cb-a817-446c-b5f8-6c2be3ba9e7b" providerId="ADAL" clId="{87553A25-D364-4647-B259-CC1C5DEE91E7}" dt="2025-07-02T15:53:38.286" v="27" actId="47"/>
        <pc:sldMkLst>
          <pc:docMk/>
          <pc:sldMk cId="506433149" sldId="936"/>
        </pc:sldMkLst>
      </pc:sldChg>
      <pc:sldChg chg="addSp delSp modSp add mod">
        <pc:chgData name="Lucas, Tania" userId="232b37cb-a817-446c-b5f8-6c2be3ba9e7b" providerId="ADAL" clId="{87553A25-D364-4647-B259-CC1C5DEE91E7}" dt="2025-07-10T09:23:58.993" v="766" actId="13926"/>
        <pc:sldMkLst>
          <pc:docMk/>
          <pc:sldMk cId="3169313155" sldId="936"/>
        </pc:sldMkLst>
      </pc:sldChg>
      <pc:sldChg chg="addSp modSp add mod">
        <pc:chgData name="Lucas, Tania" userId="232b37cb-a817-446c-b5f8-6c2be3ba9e7b" providerId="ADAL" clId="{87553A25-D364-4647-B259-CC1C5DEE91E7}" dt="2025-07-07T15:26:32.693" v="482" actId="113"/>
        <pc:sldMkLst>
          <pc:docMk/>
          <pc:sldMk cId="1074207746" sldId="937"/>
        </pc:sldMkLst>
      </pc:sldChg>
      <pc:sldChg chg="del">
        <pc:chgData name="Lucas, Tania" userId="232b37cb-a817-446c-b5f8-6c2be3ba9e7b" providerId="ADAL" clId="{87553A25-D364-4647-B259-CC1C5DEE91E7}" dt="2025-07-02T15:53:38.286" v="27" actId="47"/>
        <pc:sldMkLst>
          <pc:docMk/>
          <pc:sldMk cId="2447233646" sldId="937"/>
        </pc:sldMkLst>
      </pc:sldChg>
      <pc:sldChg chg="addSp modSp add mod">
        <pc:chgData name="Lucas, Tania" userId="232b37cb-a817-446c-b5f8-6c2be3ba9e7b" providerId="ADAL" clId="{87553A25-D364-4647-B259-CC1C5DEE91E7}" dt="2025-07-10T09:24:09.890" v="767" actId="13926"/>
        <pc:sldMkLst>
          <pc:docMk/>
          <pc:sldMk cId="3255606095" sldId="938"/>
        </pc:sldMkLst>
      </pc:sldChg>
      <pc:sldChg chg="del">
        <pc:chgData name="Lucas, Tania" userId="232b37cb-a817-446c-b5f8-6c2be3ba9e7b" providerId="ADAL" clId="{87553A25-D364-4647-B259-CC1C5DEE91E7}" dt="2025-07-02T15:53:38.286" v="27" actId="47"/>
        <pc:sldMkLst>
          <pc:docMk/>
          <pc:sldMk cId="4280970696" sldId="938"/>
        </pc:sldMkLst>
      </pc:sldChg>
      <pc:sldChg chg="del">
        <pc:chgData name="Lucas, Tania" userId="232b37cb-a817-446c-b5f8-6c2be3ba9e7b" providerId="ADAL" clId="{87553A25-D364-4647-B259-CC1C5DEE91E7}" dt="2025-07-02T15:53:38.286" v="27" actId="47"/>
        <pc:sldMkLst>
          <pc:docMk/>
          <pc:sldMk cId="252139141" sldId="939"/>
        </pc:sldMkLst>
      </pc:sldChg>
      <pc:sldChg chg="addSp delSp modSp add mod">
        <pc:chgData name="Lucas, Tania" userId="232b37cb-a817-446c-b5f8-6c2be3ba9e7b" providerId="ADAL" clId="{87553A25-D364-4647-B259-CC1C5DEE91E7}" dt="2025-07-10T09:24:15.175" v="768" actId="13926"/>
        <pc:sldMkLst>
          <pc:docMk/>
          <pc:sldMk cId="2168883168" sldId="939"/>
        </pc:sldMkLst>
      </pc:sldChg>
      <pc:sldChg chg="addSp modSp add mod">
        <pc:chgData name="Lucas, Tania" userId="232b37cb-a817-446c-b5f8-6c2be3ba9e7b" providerId="ADAL" clId="{87553A25-D364-4647-B259-CC1C5DEE91E7}" dt="2025-07-07T15:28:56.042" v="495" actId="1076"/>
        <pc:sldMkLst>
          <pc:docMk/>
          <pc:sldMk cId="792499076" sldId="940"/>
        </pc:sldMkLst>
      </pc:sldChg>
      <pc:sldChg chg="del">
        <pc:chgData name="Lucas, Tania" userId="232b37cb-a817-446c-b5f8-6c2be3ba9e7b" providerId="ADAL" clId="{87553A25-D364-4647-B259-CC1C5DEE91E7}" dt="2025-07-02T15:53:38.286" v="27" actId="47"/>
        <pc:sldMkLst>
          <pc:docMk/>
          <pc:sldMk cId="818811378" sldId="940"/>
        </pc:sldMkLst>
      </pc:sldChg>
      <pc:sldChg chg="addSp delSp modSp add mod">
        <pc:chgData name="Lucas, Tania" userId="232b37cb-a817-446c-b5f8-6c2be3ba9e7b" providerId="ADAL" clId="{87553A25-D364-4647-B259-CC1C5DEE91E7}" dt="2025-07-10T09:24:29.589" v="769" actId="13926"/>
        <pc:sldMkLst>
          <pc:docMk/>
          <pc:sldMk cId="1641046961" sldId="941"/>
        </pc:sldMkLst>
      </pc:sldChg>
      <pc:sldChg chg="del">
        <pc:chgData name="Lucas, Tania" userId="232b37cb-a817-446c-b5f8-6c2be3ba9e7b" providerId="ADAL" clId="{87553A25-D364-4647-B259-CC1C5DEE91E7}" dt="2025-07-02T15:53:38.286" v="27" actId="47"/>
        <pc:sldMkLst>
          <pc:docMk/>
          <pc:sldMk cId="2954527150" sldId="941"/>
        </pc:sldMkLst>
      </pc:sldChg>
      <pc:sldChg chg="del">
        <pc:chgData name="Lucas, Tania" userId="232b37cb-a817-446c-b5f8-6c2be3ba9e7b" providerId="ADAL" clId="{87553A25-D364-4647-B259-CC1C5DEE91E7}" dt="2025-07-02T15:53:38.286" v="27" actId="47"/>
        <pc:sldMkLst>
          <pc:docMk/>
          <pc:sldMk cId="2443218402" sldId="942"/>
        </pc:sldMkLst>
      </pc:sldChg>
      <pc:sldChg chg="addSp delSp modSp add mod">
        <pc:chgData name="Lucas, Tania" userId="232b37cb-a817-446c-b5f8-6c2be3ba9e7b" providerId="ADAL" clId="{87553A25-D364-4647-B259-CC1C5DEE91E7}" dt="2025-07-10T09:24:34.077" v="770" actId="13926"/>
        <pc:sldMkLst>
          <pc:docMk/>
          <pc:sldMk cId="3124981067" sldId="942"/>
        </pc:sldMkLst>
      </pc:sldChg>
      <pc:sldChg chg="del">
        <pc:chgData name="Lucas, Tania" userId="232b37cb-a817-446c-b5f8-6c2be3ba9e7b" providerId="ADAL" clId="{87553A25-D364-4647-B259-CC1C5DEE91E7}" dt="2025-07-02T15:53:38.286" v="27" actId="47"/>
        <pc:sldMkLst>
          <pc:docMk/>
          <pc:sldMk cId="787301078" sldId="943"/>
        </pc:sldMkLst>
      </pc:sldChg>
      <pc:sldChg chg="addSp modSp add mod">
        <pc:chgData name="Lucas, Tania" userId="232b37cb-a817-446c-b5f8-6c2be3ba9e7b" providerId="ADAL" clId="{87553A25-D364-4647-B259-CC1C5DEE91E7}" dt="2025-07-07T15:30:07.485" v="507" actId="113"/>
        <pc:sldMkLst>
          <pc:docMk/>
          <pc:sldMk cId="3560916072" sldId="943"/>
        </pc:sldMkLst>
      </pc:sldChg>
      <pc:sldChg chg="addSp modSp add mod">
        <pc:chgData name="Lucas, Tania" userId="232b37cb-a817-446c-b5f8-6c2be3ba9e7b" providerId="ADAL" clId="{87553A25-D364-4647-B259-CC1C5DEE91E7}" dt="2025-07-10T09:24:51.051" v="772" actId="13926"/>
        <pc:sldMkLst>
          <pc:docMk/>
          <pc:sldMk cId="1827686985" sldId="944"/>
        </pc:sldMkLst>
      </pc:sldChg>
      <pc:sldChg chg="del">
        <pc:chgData name="Lucas, Tania" userId="232b37cb-a817-446c-b5f8-6c2be3ba9e7b" providerId="ADAL" clId="{87553A25-D364-4647-B259-CC1C5DEE91E7}" dt="2025-07-02T15:53:38.286" v="27" actId="47"/>
        <pc:sldMkLst>
          <pc:docMk/>
          <pc:sldMk cId="2908978700" sldId="944"/>
        </pc:sldMkLst>
      </pc:sldChg>
      <pc:sldChg chg="addSp modSp add mod">
        <pc:chgData name="Lucas, Tania" userId="232b37cb-a817-446c-b5f8-6c2be3ba9e7b" providerId="ADAL" clId="{87553A25-D364-4647-B259-CC1C5DEE91E7}" dt="2025-07-10T09:24:57.977" v="773" actId="13926"/>
        <pc:sldMkLst>
          <pc:docMk/>
          <pc:sldMk cId="3151928420" sldId="945"/>
        </pc:sldMkLst>
      </pc:sldChg>
      <pc:sldChg chg="del">
        <pc:chgData name="Lucas, Tania" userId="232b37cb-a817-446c-b5f8-6c2be3ba9e7b" providerId="ADAL" clId="{87553A25-D364-4647-B259-CC1C5DEE91E7}" dt="2025-07-02T15:53:38.286" v="27" actId="47"/>
        <pc:sldMkLst>
          <pc:docMk/>
          <pc:sldMk cId="3293501925" sldId="945"/>
        </pc:sldMkLst>
      </pc:sldChg>
      <pc:sldChg chg="addSp modSp add mod">
        <pc:chgData name="Lucas, Tania" userId="232b37cb-a817-446c-b5f8-6c2be3ba9e7b" providerId="ADAL" clId="{87553A25-D364-4647-B259-CC1C5DEE91E7}" dt="2025-07-07T15:32:22.260" v="515" actId="113"/>
        <pc:sldMkLst>
          <pc:docMk/>
          <pc:sldMk cId="802245312" sldId="946"/>
        </pc:sldMkLst>
      </pc:sldChg>
      <pc:sldChg chg="del">
        <pc:chgData name="Lucas, Tania" userId="232b37cb-a817-446c-b5f8-6c2be3ba9e7b" providerId="ADAL" clId="{87553A25-D364-4647-B259-CC1C5DEE91E7}" dt="2025-07-02T15:53:38.286" v="27" actId="47"/>
        <pc:sldMkLst>
          <pc:docMk/>
          <pc:sldMk cId="954068666" sldId="946"/>
        </pc:sldMkLst>
      </pc:sldChg>
      <pc:sldChg chg="addSp modSp add mod">
        <pc:chgData name="Lucas, Tania" userId="232b37cb-a817-446c-b5f8-6c2be3ba9e7b" providerId="ADAL" clId="{87553A25-D364-4647-B259-CC1C5DEE91E7}" dt="2025-07-10T09:25:12.402" v="774" actId="13926"/>
        <pc:sldMkLst>
          <pc:docMk/>
          <pc:sldMk cId="2897722386" sldId="947"/>
        </pc:sldMkLst>
      </pc:sldChg>
      <pc:sldChg chg="del">
        <pc:chgData name="Lucas, Tania" userId="232b37cb-a817-446c-b5f8-6c2be3ba9e7b" providerId="ADAL" clId="{87553A25-D364-4647-B259-CC1C5DEE91E7}" dt="2025-07-02T15:53:38.286" v="27" actId="47"/>
        <pc:sldMkLst>
          <pc:docMk/>
          <pc:sldMk cId="4036186357" sldId="947"/>
        </pc:sldMkLst>
      </pc:sldChg>
      <pc:sldChg chg="del">
        <pc:chgData name="Lucas, Tania" userId="232b37cb-a817-446c-b5f8-6c2be3ba9e7b" providerId="ADAL" clId="{87553A25-D364-4647-B259-CC1C5DEE91E7}" dt="2025-07-02T15:53:38.286" v="27" actId="47"/>
        <pc:sldMkLst>
          <pc:docMk/>
          <pc:sldMk cId="1206231845" sldId="948"/>
        </pc:sldMkLst>
      </pc:sldChg>
      <pc:sldChg chg="addSp modSp add mod">
        <pc:chgData name="Lucas, Tania" userId="232b37cb-a817-446c-b5f8-6c2be3ba9e7b" providerId="ADAL" clId="{87553A25-D364-4647-B259-CC1C5DEE91E7}" dt="2025-07-10T09:25:20.829" v="775" actId="13926"/>
        <pc:sldMkLst>
          <pc:docMk/>
          <pc:sldMk cId="3778583915" sldId="948"/>
        </pc:sldMkLst>
      </pc:sldChg>
      <pc:sldChg chg="add del">
        <pc:chgData name="Lucas, Tania" userId="232b37cb-a817-446c-b5f8-6c2be3ba9e7b" providerId="ADAL" clId="{87553A25-D364-4647-B259-CC1C5DEE91E7}" dt="2025-07-07T12:44:50.891" v="146" actId="47"/>
        <pc:sldMkLst>
          <pc:docMk/>
          <pc:sldMk cId="544927990" sldId="949"/>
        </pc:sldMkLst>
      </pc:sldChg>
      <pc:sldChg chg="new del">
        <pc:chgData name="Lucas, Tania" userId="232b37cb-a817-446c-b5f8-6c2be3ba9e7b" providerId="ADAL" clId="{87553A25-D364-4647-B259-CC1C5DEE91E7}" dt="2025-07-07T12:58:44.705" v="174" actId="47"/>
        <pc:sldMkLst>
          <pc:docMk/>
          <pc:sldMk cId="663965297" sldId="949"/>
        </pc:sldMkLst>
      </pc:sldChg>
      <pc:sldChg chg="add del">
        <pc:chgData name="Lucas, Tania" userId="232b37cb-a817-446c-b5f8-6c2be3ba9e7b" providerId="ADAL" clId="{87553A25-D364-4647-B259-CC1C5DEE91E7}" dt="2025-07-07T13:00:02.338" v="182" actId="2696"/>
        <pc:sldMkLst>
          <pc:docMk/>
          <pc:sldMk cId="1306906656" sldId="949"/>
        </pc:sldMkLst>
      </pc:sldChg>
      <pc:sldChg chg="del">
        <pc:chgData name="Lucas, Tania" userId="232b37cb-a817-446c-b5f8-6c2be3ba9e7b" providerId="ADAL" clId="{87553A25-D364-4647-B259-CC1C5DEE91E7}" dt="2025-07-02T15:53:38.286" v="27" actId="47"/>
        <pc:sldMkLst>
          <pc:docMk/>
          <pc:sldMk cId="1871128674" sldId="949"/>
        </pc:sldMkLst>
      </pc:sldChg>
      <pc:sldChg chg="add del">
        <pc:chgData name="Lucas, Tania" userId="232b37cb-a817-446c-b5f8-6c2be3ba9e7b" providerId="ADAL" clId="{87553A25-D364-4647-B259-CC1C5DEE91E7}" dt="2025-07-07T12:44:50.891" v="146" actId="47"/>
        <pc:sldMkLst>
          <pc:docMk/>
          <pc:sldMk cId="138803082" sldId="950"/>
        </pc:sldMkLst>
      </pc:sldChg>
      <pc:sldChg chg="del">
        <pc:chgData name="Lucas, Tania" userId="232b37cb-a817-446c-b5f8-6c2be3ba9e7b" providerId="ADAL" clId="{87553A25-D364-4647-B259-CC1C5DEE91E7}" dt="2025-07-02T15:53:38.286" v="27" actId="47"/>
        <pc:sldMkLst>
          <pc:docMk/>
          <pc:sldMk cId="460566398" sldId="950"/>
        </pc:sldMkLst>
      </pc:sldChg>
      <pc:sldChg chg="addSp delSp modSp add mod">
        <pc:chgData name="Lucas, Tania" userId="232b37cb-a817-446c-b5f8-6c2be3ba9e7b" providerId="ADAL" clId="{87553A25-D364-4647-B259-CC1C5DEE91E7}" dt="2025-07-09T15:50:13.355" v="710" actId="20577"/>
        <pc:sldMkLst>
          <pc:docMk/>
          <pc:sldMk cId="3499628014" sldId="950"/>
        </pc:sldMkLst>
      </pc:sldChg>
      <pc:sldChg chg="del">
        <pc:chgData name="Lucas, Tania" userId="232b37cb-a817-446c-b5f8-6c2be3ba9e7b" providerId="ADAL" clId="{87553A25-D364-4647-B259-CC1C5DEE91E7}" dt="2025-07-02T15:53:38.286" v="27" actId="47"/>
        <pc:sldMkLst>
          <pc:docMk/>
          <pc:sldMk cId="2322616859" sldId="951"/>
        </pc:sldMkLst>
      </pc:sldChg>
      <pc:sldChg chg="addSp delSp modSp add mod">
        <pc:chgData name="Lucas, Tania" userId="232b37cb-a817-446c-b5f8-6c2be3ba9e7b" providerId="ADAL" clId="{87553A25-D364-4647-B259-CC1C5DEE91E7}" dt="2025-07-10T09:16:17.872" v="745" actId="20577"/>
        <pc:sldMkLst>
          <pc:docMk/>
          <pc:sldMk cId="3830723540" sldId="951"/>
        </pc:sldMkLst>
      </pc:sldChg>
      <pc:sldChg chg="add del">
        <pc:chgData name="Lucas, Tania" userId="232b37cb-a817-446c-b5f8-6c2be3ba9e7b" providerId="ADAL" clId="{87553A25-D364-4647-B259-CC1C5DEE91E7}" dt="2025-07-07T12:44:50.891" v="146" actId="47"/>
        <pc:sldMkLst>
          <pc:docMk/>
          <pc:sldMk cId="4277235154" sldId="951"/>
        </pc:sldMkLst>
      </pc:sldChg>
      <pc:sldChg chg="addSp delSp modSp add mod">
        <pc:chgData name="Lucas, Tania" userId="232b37cb-a817-446c-b5f8-6c2be3ba9e7b" providerId="ADAL" clId="{87553A25-D364-4647-B259-CC1C5DEE91E7}" dt="2025-07-10T09:24:41.580" v="771" actId="13926"/>
        <pc:sldMkLst>
          <pc:docMk/>
          <pc:sldMk cId="1157363" sldId="952"/>
        </pc:sldMkLst>
      </pc:sldChg>
      <pc:sldChg chg="del">
        <pc:chgData name="Lucas, Tania" userId="232b37cb-a817-446c-b5f8-6c2be3ba9e7b" providerId="ADAL" clId="{87553A25-D364-4647-B259-CC1C5DEE91E7}" dt="2025-07-02T15:53:38.286" v="27" actId="47"/>
        <pc:sldMkLst>
          <pc:docMk/>
          <pc:sldMk cId="2196863534" sldId="952"/>
        </pc:sldMkLst>
      </pc:sldChg>
      <pc:sldChg chg="addSp delSp modSp add mod">
        <pc:chgData name="Lucas, Tania" userId="232b37cb-a817-446c-b5f8-6c2be3ba9e7b" providerId="ADAL" clId="{87553A25-D364-4647-B259-CC1C5DEE91E7}" dt="2025-07-10T09:22:17.526" v="761" actId="20577"/>
        <pc:sldMkLst>
          <pc:docMk/>
          <pc:sldMk cId="1366926071" sldId="953"/>
        </pc:sldMkLst>
      </pc:sldChg>
      <pc:sldChg chg="del">
        <pc:chgData name="Lucas, Tania" userId="232b37cb-a817-446c-b5f8-6c2be3ba9e7b" providerId="ADAL" clId="{87553A25-D364-4647-B259-CC1C5DEE91E7}" dt="2025-07-02T15:53:38.286" v="27" actId="47"/>
        <pc:sldMkLst>
          <pc:docMk/>
          <pc:sldMk cId="2414717520" sldId="953"/>
        </pc:sldMkLst>
      </pc:sldChg>
      <pc:sldChg chg="del">
        <pc:chgData name="Lucas, Tania" userId="232b37cb-a817-446c-b5f8-6c2be3ba9e7b" providerId="ADAL" clId="{87553A25-D364-4647-B259-CC1C5DEE91E7}" dt="2025-07-02T15:53:38.286" v="27" actId="47"/>
        <pc:sldMkLst>
          <pc:docMk/>
          <pc:sldMk cId="3858605624" sldId="954"/>
        </pc:sldMkLst>
      </pc:sldChg>
      <pc:sldChg chg="addSp delSp modSp add mod">
        <pc:chgData name="Lucas, Tania" userId="232b37cb-a817-446c-b5f8-6c2be3ba9e7b" providerId="ADAL" clId="{87553A25-D364-4647-B259-CC1C5DEE91E7}" dt="2025-07-10T09:25:26.570" v="776" actId="13926"/>
        <pc:sldMkLst>
          <pc:docMk/>
          <pc:sldMk cId="4215704282" sldId="954"/>
        </pc:sldMkLst>
      </pc:sldChg>
      <pc:sldChg chg="del">
        <pc:chgData name="Lucas, Tania" userId="232b37cb-a817-446c-b5f8-6c2be3ba9e7b" providerId="ADAL" clId="{87553A25-D364-4647-B259-CC1C5DEE91E7}" dt="2025-07-02T15:53:38.286" v="27" actId="47"/>
        <pc:sldMkLst>
          <pc:docMk/>
          <pc:sldMk cId="594345329" sldId="955"/>
        </pc:sldMkLst>
      </pc:sldChg>
      <pc:sldChg chg="add del">
        <pc:chgData name="Lucas, Tania" userId="232b37cb-a817-446c-b5f8-6c2be3ba9e7b" providerId="ADAL" clId="{87553A25-D364-4647-B259-CC1C5DEE91E7}" dt="2025-07-09T08:21:31.739" v="561" actId="47"/>
        <pc:sldMkLst>
          <pc:docMk/>
          <pc:sldMk cId="2416947935" sldId="955"/>
        </pc:sldMkLst>
      </pc:sldChg>
      <pc:sldChg chg="addSp delSp modSp add mod">
        <pc:chgData name="Lucas, Tania" userId="232b37cb-a817-446c-b5f8-6c2be3ba9e7b" providerId="ADAL" clId="{87553A25-D364-4647-B259-CC1C5DEE91E7}" dt="2025-07-07T15:24:50.834" v="469" actId="20577"/>
        <pc:sldMkLst>
          <pc:docMk/>
          <pc:sldMk cId="98325690" sldId="956"/>
        </pc:sldMkLst>
      </pc:sldChg>
      <pc:sldChg chg="del">
        <pc:chgData name="Lucas, Tania" userId="232b37cb-a817-446c-b5f8-6c2be3ba9e7b" providerId="ADAL" clId="{87553A25-D364-4647-B259-CC1C5DEE91E7}" dt="2025-07-02T15:53:38.286" v="27" actId="47"/>
        <pc:sldMkLst>
          <pc:docMk/>
          <pc:sldMk cId="1660441870" sldId="956"/>
        </pc:sldMkLst>
      </pc:sldChg>
      <pc:sldChg chg="addSp delSp modSp add mod">
        <pc:chgData name="Lucas, Tania" userId="232b37cb-a817-446c-b5f8-6c2be3ba9e7b" providerId="ADAL" clId="{87553A25-D364-4647-B259-CC1C5DEE91E7}" dt="2025-07-10T09:23:33.311" v="764" actId="13926"/>
        <pc:sldMkLst>
          <pc:docMk/>
          <pc:sldMk cId="2601821774" sldId="957"/>
        </pc:sldMkLst>
      </pc:sldChg>
      <pc:sldChg chg="del">
        <pc:chgData name="Lucas, Tania" userId="232b37cb-a817-446c-b5f8-6c2be3ba9e7b" providerId="ADAL" clId="{87553A25-D364-4647-B259-CC1C5DEE91E7}" dt="2025-07-02T15:53:38.286" v="27" actId="47"/>
        <pc:sldMkLst>
          <pc:docMk/>
          <pc:sldMk cId="3331576741" sldId="957"/>
        </pc:sldMkLst>
      </pc:sldChg>
      <pc:sldChg chg="del">
        <pc:chgData name="Lucas, Tania" userId="232b37cb-a817-446c-b5f8-6c2be3ba9e7b" providerId="ADAL" clId="{87553A25-D364-4647-B259-CC1C5DEE91E7}" dt="2025-07-02T15:53:38.286" v="27" actId="47"/>
        <pc:sldMkLst>
          <pc:docMk/>
          <pc:sldMk cId="3852263268" sldId="958"/>
        </pc:sldMkLst>
      </pc:sldChg>
      <pc:sldChg chg="del">
        <pc:chgData name="Lucas, Tania" userId="232b37cb-a817-446c-b5f8-6c2be3ba9e7b" providerId="ADAL" clId="{87553A25-D364-4647-B259-CC1C5DEE91E7}" dt="2025-07-02T15:53:38.286" v="27" actId="47"/>
        <pc:sldMkLst>
          <pc:docMk/>
          <pc:sldMk cId="29868292" sldId="959"/>
        </pc:sldMkLst>
      </pc:sldChg>
      <pc:sldChg chg="del">
        <pc:chgData name="Lucas, Tania" userId="232b37cb-a817-446c-b5f8-6c2be3ba9e7b" providerId="ADAL" clId="{87553A25-D364-4647-B259-CC1C5DEE91E7}" dt="2025-07-02T15:53:38.286" v="27" actId="47"/>
        <pc:sldMkLst>
          <pc:docMk/>
          <pc:sldMk cId="845098448" sldId="96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9/17/2025</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9/17/2025</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29F1D-9CC3-F2C5-74C4-2716622428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EA160D-93C7-4055-F668-34B448B463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57B785-EA71-425C-C688-0A82CF74426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91B674D-D7AA-F45C-2996-6526C475F22B}"/>
              </a:ext>
            </a:extLst>
          </p:cNvPr>
          <p:cNvSpPr>
            <a:spLocks noGrp="1"/>
          </p:cNvSpPr>
          <p:nvPr>
            <p:ph type="sldNum" sz="quarter" idx="5"/>
          </p:nvPr>
        </p:nvSpPr>
        <p:spPr/>
        <p:txBody>
          <a:bodyPr/>
          <a:lstStyle/>
          <a:p>
            <a:fld id="{CC573A14-1418-8445-A355-C4659B6B9114}" type="slidenum">
              <a:rPr lang="en-US" smtClean="0"/>
              <a:t>1</a:t>
            </a:fld>
            <a:endParaRPr lang="en-US"/>
          </a:p>
        </p:txBody>
      </p:sp>
    </p:spTree>
    <p:extLst>
      <p:ext uri="{BB962C8B-B14F-4D97-AF65-F5344CB8AC3E}">
        <p14:creationId xmlns:p14="http://schemas.microsoft.com/office/powerpoint/2010/main" val="3472511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a:prstGeom prst="rect">
            <a:avLst/>
          </a:prstGeo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4" name="Picture 3" descr="A logo with blue text&#10;&#10;AI-generated content may be incorrect.">
            <a:extLst>
              <a:ext uri="{FF2B5EF4-FFF2-40B4-BE49-F238E27FC236}">
                <a16:creationId xmlns:a16="http://schemas.microsoft.com/office/drawing/2014/main" id="{B3763CBA-CAED-5F4A-D9EA-212E8AD74D6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248267" y="93345"/>
            <a:ext cx="698754" cy="698015"/>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1A93A-3E5E-1C7D-EE60-B6D6FF2304D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BCBFCAF5-6FC8-0430-F4B4-3865ACF85192}"/>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June 2025</a:t>
            </a:r>
          </a:p>
        </p:txBody>
      </p:sp>
      <p:sp>
        <p:nvSpPr>
          <p:cNvPr id="11" name="Title 1">
            <a:extLst>
              <a:ext uri="{FF2B5EF4-FFF2-40B4-BE49-F238E27FC236}">
                <a16:creationId xmlns:a16="http://schemas.microsoft.com/office/drawing/2014/main" id="{681802E3-0789-4B79-0ED1-E2B4A2DD7C33}"/>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12" name="Picture 11">
            <a:extLst>
              <a:ext uri="{FF2B5EF4-FFF2-40B4-BE49-F238E27FC236}">
                <a16:creationId xmlns:a16="http://schemas.microsoft.com/office/drawing/2014/main" id="{7E402917-E41E-93DD-C180-E545B4AD1B60}"/>
              </a:ext>
            </a:extLst>
          </p:cNvPr>
          <p:cNvPicPr>
            <a:picLocks noChangeAspect="1"/>
          </p:cNvPicPr>
          <p:nvPr/>
        </p:nvPicPr>
        <p:blipFill rotWithShape="1">
          <a:blip r:embed="rId3"/>
          <a:srcRect b="6719"/>
          <a:stretch/>
        </p:blipFill>
        <p:spPr>
          <a:xfrm>
            <a:off x="0" y="2145354"/>
            <a:ext cx="12192000" cy="4712646"/>
          </a:xfrm>
          <a:prstGeom prst="rect">
            <a:avLst/>
          </a:prstGeom>
        </p:spPr>
      </p:pic>
    </p:spTree>
    <p:extLst>
      <p:ext uri="{BB962C8B-B14F-4D97-AF65-F5344CB8AC3E}">
        <p14:creationId xmlns:p14="http://schemas.microsoft.com/office/powerpoint/2010/main" val="4090257839"/>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DAF10-D1F6-E337-2F54-55F2023A16D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9E9D4A74-DD39-3518-8823-5C8C5C95BB29}"/>
              </a:ext>
            </a:extLst>
          </p:cNvPr>
          <p:cNvSpPr>
            <a:spLocks noGrp="1"/>
          </p:cNvSpPr>
          <p:nvPr>
            <p:ph type="title"/>
          </p:nvPr>
        </p:nvSpPr>
        <p:spPr>
          <a:xfrm>
            <a:off x="282012" y="208722"/>
            <a:ext cx="5091890" cy="447261"/>
          </a:xfrm>
        </p:spPr>
        <p:txBody>
          <a:bodyPr/>
          <a:lstStyle/>
          <a:p>
            <a:r>
              <a:rPr lang="en-GB" sz="1800" dirty="0"/>
              <a:t>Question 4(a)  and mark scheme ??</a:t>
            </a:r>
          </a:p>
        </p:txBody>
      </p:sp>
      <p:sp>
        <p:nvSpPr>
          <p:cNvPr id="12" name="TextBox 11">
            <a:extLst>
              <a:ext uri="{FF2B5EF4-FFF2-40B4-BE49-F238E27FC236}">
                <a16:creationId xmlns:a16="http://schemas.microsoft.com/office/drawing/2014/main" id="{86C09248-E251-9129-EA44-7671042623B4}"/>
              </a:ext>
            </a:extLst>
          </p:cNvPr>
          <p:cNvSpPr txBox="1"/>
          <p:nvPr/>
        </p:nvSpPr>
        <p:spPr>
          <a:xfrm>
            <a:off x="6405261" y="64030"/>
            <a:ext cx="3771868" cy="523220"/>
          </a:xfrm>
          <a:prstGeom prst="rect">
            <a:avLst/>
          </a:prstGeom>
          <a:noFill/>
        </p:spPr>
        <p:txBody>
          <a:bodyPr wrap="square">
            <a:spAutoFit/>
          </a:bodyPr>
          <a:lstStyle/>
          <a:p>
            <a:r>
              <a:rPr lang="en-US" sz="1400" dirty="0">
                <a:solidFill>
                  <a:srgbClr val="0070C0"/>
                </a:solidFill>
              </a:rPr>
              <a:t>Command Verb: </a:t>
            </a:r>
            <a:r>
              <a:rPr lang="en-US" sz="1400" b="1" i="1" dirty="0">
                <a:solidFill>
                  <a:srgbClr val="0070C0"/>
                </a:solidFill>
              </a:rPr>
              <a:t>Consider</a:t>
            </a:r>
            <a:r>
              <a:rPr lang="en-US" sz="1400" i="1" dirty="0">
                <a:solidFill>
                  <a:srgbClr val="0070C0"/>
                </a:solidFill>
              </a:rPr>
              <a:t> </a:t>
            </a:r>
          </a:p>
          <a:p>
            <a:r>
              <a:rPr lang="en-US" sz="1400" i="1" dirty="0">
                <a:solidFill>
                  <a:srgbClr val="0070C0"/>
                </a:solidFill>
              </a:rPr>
              <a:t>Review and respond to given information</a:t>
            </a:r>
          </a:p>
        </p:txBody>
      </p:sp>
      <p:pic>
        <p:nvPicPr>
          <p:cNvPr id="3" name="Picture 2">
            <a:extLst>
              <a:ext uri="{FF2B5EF4-FFF2-40B4-BE49-F238E27FC236}">
                <a16:creationId xmlns:a16="http://schemas.microsoft.com/office/drawing/2014/main" id="{88D64016-7DB7-1F9A-B1E8-6A2E9D9FAE07}"/>
              </a:ext>
            </a:extLst>
          </p:cNvPr>
          <p:cNvPicPr>
            <a:picLocks noChangeAspect="1"/>
          </p:cNvPicPr>
          <p:nvPr/>
        </p:nvPicPr>
        <p:blipFill>
          <a:blip r:embed="rId2"/>
          <a:srcRect b="24148"/>
          <a:stretch/>
        </p:blipFill>
        <p:spPr>
          <a:xfrm>
            <a:off x="282012" y="1016716"/>
            <a:ext cx="5227773" cy="2734146"/>
          </a:xfrm>
          <a:prstGeom prst="rect">
            <a:avLst/>
          </a:prstGeom>
        </p:spPr>
      </p:pic>
      <p:sp>
        <p:nvSpPr>
          <p:cNvPr id="6" name="TextBox 5">
            <a:extLst>
              <a:ext uri="{FF2B5EF4-FFF2-40B4-BE49-F238E27FC236}">
                <a16:creationId xmlns:a16="http://schemas.microsoft.com/office/drawing/2014/main" id="{1B2535CF-82CE-A2D1-1922-291E7DDBDB21}"/>
              </a:ext>
            </a:extLst>
          </p:cNvPr>
          <p:cNvSpPr txBox="1"/>
          <p:nvPr/>
        </p:nvSpPr>
        <p:spPr>
          <a:xfrm>
            <a:off x="6438905" y="1016716"/>
            <a:ext cx="5504727" cy="5095177"/>
          </a:xfrm>
          <a:prstGeom prst="rect">
            <a:avLst/>
          </a:prstGeom>
          <a:noFill/>
        </p:spPr>
        <p:txBody>
          <a:bodyPr wrap="square">
            <a:spAutoFit/>
          </a:bodyPr>
          <a:lstStyle/>
          <a:p>
            <a:pPr>
              <a:lnSpc>
                <a:spcPct val="115000"/>
              </a:lnSpc>
              <a:spcAft>
                <a:spcPts val="10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Education can be tailored to meet individual needs of children according to the culture and beliefs of the family.</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Individual children’s like and interests can be catered for based on the family’s faith.</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The family/carer will be able to integrate learning into daily life experiences which might offer more freedom and flexibility for all.</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Strengthening the family beliefs could create a better family relationship.</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Staff with an understanding of family culture and faith may build stronger relationships to support children and parents/carers.</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Staff could ensure the preservation of family morals and values.</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Cultural practices can be observed as required.</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Children will have the opportunity to follow the curriculum in place.</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Opportunity for prayer will be provided.</a:t>
            </a:r>
            <a:endParaRPr lang="en-GB" sz="12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tabLst>
                <a:tab pos="457200" algn="l"/>
              </a:tabLst>
            </a:pPr>
            <a:r>
              <a:rPr lang="en-GB" sz="1200" dirty="0">
                <a:effectLst/>
                <a:latin typeface="Arial" panose="020B0604020202020204" pitchFamily="34" charset="0"/>
                <a:ea typeface="Lato" panose="020F0502020204030203" pitchFamily="34" charset="0"/>
                <a:cs typeface="Symbol" panose="05050102010706020507" pitchFamily="18" charset="2"/>
              </a:rPr>
              <a:t>There is a possibility of smaller classes.</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1200" dirty="0">
                <a:effectLst/>
                <a:latin typeface="Arial" panose="020B0604020202020204" pitchFamily="34" charset="0"/>
                <a:ea typeface="Calibri" panose="020F0502020204030204" pitchFamily="34" charset="0"/>
                <a:cs typeface="Tahoma" panose="020B0604030504040204" pitchFamily="34" charset="0"/>
              </a:rPr>
            </a:br>
            <a:r>
              <a:rPr lang="en-GB" sz="1200" dirty="0">
                <a:effectLst/>
                <a:latin typeface="Arial" panose="020B0604020202020204" pitchFamily="34" charset="0"/>
                <a:ea typeface="Calibri" panose="020F0502020204030204" pitchFamily="34" charset="0"/>
              </a:rPr>
              <a:t>Credit any other relevant response.</a:t>
            </a:r>
            <a:endParaRPr lang="en-GB" sz="1200" dirty="0"/>
          </a:p>
        </p:txBody>
      </p:sp>
      <p:sp>
        <p:nvSpPr>
          <p:cNvPr id="8" name="TextBox 7">
            <a:extLst>
              <a:ext uri="{FF2B5EF4-FFF2-40B4-BE49-F238E27FC236}">
                <a16:creationId xmlns:a16="http://schemas.microsoft.com/office/drawing/2014/main" id="{C70EE32F-3C3D-6C22-161D-D9D88C6101C6}"/>
              </a:ext>
            </a:extLst>
          </p:cNvPr>
          <p:cNvSpPr txBox="1"/>
          <p:nvPr/>
        </p:nvSpPr>
        <p:spPr>
          <a:xfrm>
            <a:off x="282012" y="3949617"/>
            <a:ext cx="5227773" cy="2734146"/>
          </a:xfrm>
          <a:prstGeom prst="rect">
            <a:avLst/>
          </a:prstGeom>
          <a:noFill/>
        </p:spPr>
        <p:txBody>
          <a:bodyPr wrap="square">
            <a:spAutoFit/>
          </a:bodyPr>
          <a:lstStyle/>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Award up to</a:t>
            </a:r>
            <a:r>
              <a:rPr lang="en-GB" sz="1100" b="1" dirty="0">
                <a:effectLst/>
                <a:latin typeface="Arial" panose="020B0604020202020204" pitchFamily="34" charset="0"/>
                <a:ea typeface="Calibri" panose="020F0502020204030204" pitchFamily="34" charset="0"/>
                <a:cs typeface="Tahoma" panose="020B0604030504040204" pitchFamily="34" charset="0"/>
              </a:rPr>
              <a:t> 5</a:t>
            </a:r>
            <a:r>
              <a:rPr lang="en-GB" sz="1100" dirty="0">
                <a:effectLst/>
                <a:latin typeface="Arial" panose="020B0604020202020204" pitchFamily="34" charset="0"/>
                <a:ea typeface="Calibri" panose="020F0502020204030204" pitchFamily="34" charset="0"/>
                <a:cs typeface="Tahoma" panose="020B0604030504040204" pitchFamily="34" charset="0"/>
              </a:rPr>
              <a:t>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marks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1</a:t>
            </a:r>
            <a:r>
              <a:rPr lang="en-GB" sz="1100" dirty="0">
                <a:effectLst/>
                <a:latin typeface="Arial" panose="020B0604020202020204" pitchFamily="34" charset="0"/>
                <a:ea typeface="Calibri" panose="020F0502020204030204" pitchFamily="34" charset="0"/>
                <a:cs typeface="Tahoma" panose="020B0604030504040204" pitchFamily="34" charset="0"/>
              </a:rPr>
              <a:t> mark for a basic consideration showing limited knowledge and understanding of how a faith school may best meet the needs of individual children and their families/carers.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2-3</a:t>
            </a:r>
            <a:r>
              <a:rPr lang="en-GB" sz="1100" dirty="0">
                <a:effectLst/>
                <a:latin typeface="Arial" panose="020B0604020202020204" pitchFamily="34" charset="0"/>
                <a:ea typeface="Calibri" panose="020F0502020204030204" pitchFamily="34" charset="0"/>
                <a:cs typeface="Tahoma" panose="020B0604030504040204" pitchFamily="34" charset="0"/>
              </a:rPr>
              <a:t> marks for a good consideration showing some knowledge and understanding of how a faith school may best meet the needs of individual children and their families/carers.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4-5</a:t>
            </a:r>
            <a:r>
              <a:rPr lang="en-GB" sz="1100" dirty="0">
                <a:effectLst/>
                <a:latin typeface="Arial" panose="020B0604020202020204" pitchFamily="34" charset="0"/>
                <a:ea typeface="Calibri" panose="020F0502020204030204" pitchFamily="34" charset="0"/>
                <a:cs typeface="Tahoma" panose="020B0604030504040204" pitchFamily="34" charset="0"/>
              </a:rPr>
              <a:t> marks for a very good consideration showing sound knowledge and understanding of how a faith school may best meet the needs of individual children and their families/carers.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1074207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7BB68-6913-3825-6617-7301EA3E916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6B7BD9B-D3DF-E3A4-D0BB-D402D8FBEB3A}"/>
              </a:ext>
            </a:extLst>
          </p:cNvPr>
          <p:cNvSpPr txBox="1"/>
          <p:nvPr/>
        </p:nvSpPr>
        <p:spPr>
          <a:xfrm>
            <a:off x="7826829" y="1368332"/>
            <a:ext cx="3511731" cy="4893647"/>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This is a very good consideration worthy of the 4 marks awarded.</a:t>
            </a:r>
            <a:endParaRPr lang="en-GB" sz="1600" i="1" dirty="0">
              <a:solidFill>
                <a:srgbClr val="0070C0"/>
              </a:solidFill>
            </a:endParaRPr>
          </a:p>
          <a:p>
            <a:r>
              <a:rPr lang="en-GB" sz="1600" i="1" dirty="0">
                <a:solidFill>
                  <a:srgbClr val="0070C0"/>
                </a:solidFill>
                <a:cs typeface="Arial"/>
              </a:rPr>
              <a:t>Clear examples are given in relation to meeting the needs of children with good use of the command verb. The development of the idea of a safe space shows that this learner has a very good understanding of what a faith school can offer. To gain the extra mark available the learner could have considered how the faith school supports families and carers as well as children as the question requires.</a:t>
            </a:r>
          </a:p>
          <a:p>
            <a:endParaRPr lang="en-GB" b="1" i="1" dirty="0">
              <a:solidFill>
                <a:srgbClr val="0070C0"/>
              </a:solidFill>
            </a:endParaRPr>
          </a:p>
          <a:p>
            <a:r>
              <a:rPr lang="en-GB" b="1" i="1" dirty="0">
                <a:solidFill>
                  <a:srgbClr val="0070C0"/>
                </a:solidFill>
              </a:rPr>
              <a:t>Marks awarded 4/5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89B496A-56C1-51B6-5C1F-756E758BD71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457D9351-7B83-E8C5-3C40-4F3BEC99A92E}"/>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344D31B2-563B-9536-CC42-330CA1CCEB38}"/>
              </a:ext>
            </a:extLst>
          </p:cNvPr>
          <p:cNvSpPr/>
          <p:nvPr/>
        </p:nvSpPr>
        <p:spPr>
          <a:xfrm>
            <a:off x="7326085" y="1095284"/>
            <a:ext cx="4487543" cy="516669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CC7872D0-0871-7E2E-D86C-27F232901E4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4(a) Candidate’s answer with Principal Examiner’s comments</a:t>
            </a:r>
          </a:p>
        </p:txBody>
      </p:sp>
      <p:sp>
        <p:nvSpPr>
          <p:cNvPr id="3" name="TextBox 2">
            <a:extLst>
              <a:ext uri="{FF2B5EF4-FFF2-40B4-BE49-F238E27FC236}">
                <a16:creationId xmlns:a16="http://schemas.microsoft.com/office/drawing/2014/main" id="{0DD6BFC5-FF6E-720E-FA88-EB735F74E667}"/>
              </a:ext>
            </a:extLst>
          </p:cNvPr>
          <p:cNvSpPr txBox="1"/>
          <p:nvPr/>
        </p:nvSpPr>
        <p:spPr>
          <a:xfrm>
            <a:off x="282575" y="1051279"/>
            <a:ext cx="4007323" cy="4524315"/>
          </a:xfrm>
          <a:prstGeom prst="rect">
            <a:avLst/>
          </a:prstGeom>
          <a:noFill/>
        </p:spPr>
        <p:txBody>
          <a:bodyPr wrap="square">
            <a:spAutoFit/>
          </a:bodyPr>
          <a:lstStyle/>
          <a:p>
            <a:r>
              <a:rPr lang="en-US" dirty="0"/>
              <a:t>Faith schools can help children who come from </a:t>
            </a:r>
            <a:r>
              <a:rPr lang="en-US" dirty="0" err="1"/>
              <a:t>faithfull</a:t>
            </a:r>
            <a:r>
              <a:rPr lang="en-US" dirty="0"/>
              <a:t> families to understand their faith in more detail, if they are still young they might not yet fully understand what their faith means, so staff at faith schools are able to </a:t>
            </a:r>
            <a:r>
              <a:rPr lang="en-US" dirty="0" err="1"/>
              <a:t>encouage</a:t>
            </a:r>
            <a:r>
              <a:rPr lang="en-US" dirty="0"/>
              <a:t> them to learn more about it. It helps them to socialize with others who share the same faith as them and gives them a chance to communicate with someone about their </a:t>
            </a:r>
            <a:r>
              <a:rPr lang="en-US" dirty="0" err="1"/>
              <a:t>beilfs</a:t>
            </a:r>
            <a:r>
              <a:rPr lang="en-US" dirty="0"/>
              <a:t>, other than staff and family. In some cases, faith schools can offer a safer space for children who may be bullied for what they and their families believe.</a:t>
            </a:r>
            <a:endParaRPr lang="en-GB" dirty="0"/>
          </a:p>
        </p:txBody>
      </p:sp>
    </p:spTree>
    <p:extLst>
      <p:ext uri="{BB962C8B-B14F-4D97-AF65-F5344CB8AC3E}">
        <p14:creationId xmlns:p14="http://schemas.microsoft.com/office/powerpoint/2010/main" val="3255606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79409-4D3E-5BEF-B539-3AAAD2A651B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FA64622-078B-072D-4627-82ADC05110AB}"/>
              </a:ext>
            </a:extLst>
          </p:cNvPr>
          <p:cNvSpPr txBox="1"/>
          <p:nvPr/>
        </p:nvSpPr>
        <p:spPr>
          <a:xfrm>
            <a:off x="7871209" y="1397154"/>
            <a:ext cx="3467351" cy="4401205"/>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Some good ideas are considered by this learner which shows some good understanding of a faith school.  Understanding of the command verb has been lost where this learner seems to present a list of facts. The examiner would have acknowledged the identification of examples to support the awarding from the middle band, however, the limited consideration for families/carers would have prevented top band marks. </a:t>
            </a:r>
            <a:endParaRPr lang="en-GB" sz="1600" i="1" dirty="0">
              <a:solidFill>
                <a:srgbClr val="0070C0"/>
              </a:solidFill>
            </a:endParaRPr>
          </a:p>
          <a:p>
            <a:endParaRPr lang="en-GB" b="1" i="1" dirty="0">
              <a:solidFill>
                <a:srgbClr val="0070C0"/>
              </a:solidFill>
            </a:endParaRPr>
          </a:p>
          <a:p>
            <a:r>
              <a:rPr lang="en-GB" b="1" i="1" dirty="0">
                <a:solidFill>
                  <a:srgbClr val="0070C0"/>
                </a:solidFill>
              </a:rPr>
              <a:t>Marks awarded 3/5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252AA8BB-71DE-3FFB-791C-1D5B1E346644}"/>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684B11AB-7B94-059D-7249-8DBF5D431A88}"/>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2322F40-8693-457C-DA8F-73D63B8FC440}"/>
              </a:ext>
            </a:extLst>
          </p:cNvPr>
          <p:cNvSpPr/>
          <p:nvPr/>
        </p:nvSpPr>
        <p:spPr>
          <a:xfrm>
            <a:off x="7409793" y="1095284"/>
            <a:ext cx="4403836"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FA237EB4-91B3-5564-289A-0859BC49CCF7}"/>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4(a) Candidate’s answer with Principal Examiner’s comments</a:t>
            </a:r>
          </a:p>
        </p:txBody>
      </p:sp>
      <p:sp>
        <p:nvSpPr>
          <p:cNvPr id="5" name="TextBox 4">
            <a:extLst>
              <a:ext uri="{FF2B5EF4-FFF2-40B4-BE49-F238E27FC236}">
                <a16:creationId xmlns:a16="http://schemas.microsoft.com/office/drawing/2014/main" id="{D70AD35E-39E1-B9E2-3A28-EFBF0BC78FB2}"/>
              </a:ext>
            </a:extLst>
          </p:cNvPr>
          <p:cNvSpPr txBox="1"/>
          <p:nvPr/>
        </p:nvSpPr>
        <p:spPr>
          <a:xfrm>
            <a:off x="262320" y="1028343"/>
            <a:ext cx="3950865" cy="3416320"/>
          </a:xfrm>
          <a:prstGeom prst="rect">
            <a:avLst/>
          </a:prstGeom>
          <a:noFill/>
        </p:spPr>
        <p:txBody>
          <a:bodyPr wrap="square">
            <a:spAutoFit/>
          </a:bodyPr>
          <a:lstStyle/>
          <a:p>
            <a:r>
              <a:rPr lang="en-GB" dirty="0"/>
              <a:t>A faith school can meet the needs of children because it focuses on children's religious prospects for example, </a:t>
            </a:r>
            <a:r>
              <a:rPr lang="en-GB" dirty="0" err="1"/>
              <a:t>christianity</a:t>
            </a:r>
            <a:r>
              <a:rPr lang="en-GB" dirty="0"/>
              <a:t> and </a:t>
            </a:r>
            <a:r>
              <a:rPr lang="en-GB" dirty="0" err="1"/>
              <a:t>jewish</a:t>
            </a:r>
            <a:r>
              <a:rPr lang="en-GB" dirty="0"/>
              <a:t>. A faith school can support the child's best interests by teaching them about cultural events or other cultures to do with religion. A faith school supports the families interests as well by letting the children learn about their own religion in their own way.</a:t>
            </a:r>
          </a:p>
        </p:txBody>
      </p:sp>
    </p:spTree>
    <p:extLst>
      <p:ext uri="{BB962C8B-B14F-4D97-AF65-F5344CB8AC3E}">
        <p14:creationId xmlns:p14="http://schemas.microsoft.com/office/powerpoint/2010/main" val="2168883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8A77E-9764-BD15-02DE-4151722F047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9FFB269F-26D5-F684-11FD-12D730768F81}"/>
              </a:ext>
            </a:extLst>
          </p:cNvPr>
          <p:cNvSpPr>
            <a:spLocks noGrp="1"/>
          </p:cNvSpPr>
          <p:nvPr>
            <p:ph type="title"/>
          </p:nvPr>
        </p:nvSpPr>
        <p:spPr>
          <a:xfrm>
            <a:off x="282012" y="208722"/>
            <a:ext cx="5091890" cy="447261"/>
          </a:xfrm>
        </p:spPr>
        <p:txBody>
          <a:bodyPr/>
          <a:lstStyle/>
          <a:p>
            <a:r>
              <a:rPr lang="en-GB" sz="1800" dirty="0"/>
              <a:t>Question 6 and mark scheme </a:t>
            </a:r>
          </a:p>
        </p:txBody>
      </p:sp>
      <p:sp>
        <p:nvSpPr>
          <p:cNvPr id="12" name="TextBox 11">
            <a:extLst>
              <a:ext uri="{FF2B5EF4-FFF2-40B4-BE49-F238E27FC236}">
                <a16:creationId xmlns:a16="http://schemas.microsoft.com/office/drawing/2014/main" id="{37161082-797B-0F1B-0CA7-E4EB69C681B5}"/>
              </a:ext>
            </a:extLst>
          </p:cNvPr>
          <p:cNvSpPr txBox="1"/>
          <p:nvPr/>
        </p:nvSpPr>
        <p:spPr>
          <a:xfrm>
            <a:off x="6561635" y="96015"/>
            <a:ext cx="2856305" cy="738664"/>
          </a:xfrm>
          <a:prstGeom prst="rect">
            <a:avLst/>
          </a:prstGeom>
          <a:noFill/>
        </p:spPr>
        <p:txBody>
          <a:bodyPr wrap="square">
            <a:spAutoFit/>
          </a:bodyPr>
          <a:lstStyle/>
          <a:p>
            <a:r>
              <a:rPr lang="en-US" sz="1400" dirty="0">
                <a:solidFill>
                  <a:srgbClr val="0070C0"/>
                </a:solidFill>
              </a:rPr>
              <a:t>Command Verb: </a:t>
            </a:r>
            <a:r>
              <a:rPr lang="en-US" sz="1400" b="1" i="1" dirty="0" err="1">
                <a:solidFill>
                  <a:srgbClr val="0070C0"/>
                </a:solidFill>
              </a:rPr>
              <a:t>Summarise</a:t>
            </a:r>
            <a:r>
              <a:rPr lang="en-US" sz="1400" i="1" dirty="0">
                <a:solidFill>
                  <a:srgbClr val="0070C0"/>
                </a:solidFill>
              </a:rPr>
              <a:t> </a:t>
            </a:r>
          </a:p>
          <a:p>
            <a:r>
              <a:rPr lang="en-US" sz="1400" i="1" dirty="0">
                <a:solidFill>
                  <a:srgbClr val="0070C0"/>
                </a:solidFill>
              </a:rPr>
              <a:t>Select and present the main points (without detail) </a:t>
            </a:r>
          </a:p>
        </p:txBody>
      </p:sp>
      <p:pic>
        <p:nvPicPr>
          <p:cNvPr id="3" name="Picture 2">
            <a:extLst>
              <a:ext uri="{FF2B5EF4-FFF2-40B4-BE49-F238E27FC236}">
                <a16:creationId xmlns:a16="http://schemas.microsoft.com/office/drawing/2014/main" id="{32C42833-5E5E-A90F-BD74-B1138B85BDD7}"/>
              </a:ext>
            </a:extLst>
          </p:cNvPr>
          <p:cNvPicPr>
            <a:picLocks noChangeAspect="1"/>
          </p:cNvPicPr>
          <p:nvPr/>
        </p:nvPicPr>
        <p:blipFill>
          <a:blip r:embed="rId2"/>
          <a:stretch>
            <a:fillRect/>
          </a:stretch>
        </p:blipFill>
        <p:spPr>
          <a:xfrm>
            <a:off x="410215" y="1215245"/>
            <a:ext cx="5220152" cy="3330229"/>
          </a:xfrm>
          <a:prstGeom prst="rect">
            <a:avLst/>
          </a:prstGeom>
        </p:spPr>
      </p:pic>
      <p:sp>
        <p:nvSpPr>
          <p:cNvPr id="6" name="TextBox 5">
            <a:extLst>
              <a:ext uri="{FF2B5EF4-FFF2-40B4-BE49-F238E27FC236}">
                <a16:creationId xmlns:a16="http://schemas.microsoft.com/office/drawing/2014/main" id="{17258A85-4B24-CDA4-CF18-DA30F22720DA}"/>
              </a:ext>
            </a:extLst>
          </p:cNvPr>
          <p:cNvSpPr txBox="1"/>
          <p:nvPr/>
        </p:nvSpPr>
        <p:spPr>
          <a:xfrm>
            <a:off x="282012" y="4619663"/>
            <a:ext cx="5163110" cy="2221185"/>
          </a:xfrm>
          <a:prstGeom prst="rect">
            <a:avLst/>
          </a:prstGeom>
          <a:noFill/>
        </p:spPr>
        <p:txBody>
          <a:bodyPr wrap="square">
            <a:spAutoFit/>
          </a:bodyPr>
          <a:lstStyle/>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Award up to </a:t>
            </a:r>
            <a:r>
              <a:rPr lang="en-GB" sz="1100" b="1" dirty="0">
                <a:effectLst/>
                <a:latin typeface="Arial" panose="020B0604020202020204" pitchFamily="34" charset="0"/>
                <a:ea typeface="Calibri" panose="020F0502020204030204" pitchFamily="34" charset="0"/>
                <a:cs typeface="Tahoma" panose="020B0604030504040204" pitchFamily="34" charset="0"/>
              </a:rPr>
              <a:t>5 </a:t>
            </a:r>
            <a:r>
              <a:rPr lang="en-GB" sz="1100" dirty="0">
                <a:effectLst/>
                <a:latin typeface="Arial" panose="020B0604020202020204" pitchFamily="34" charset="0"/>
                <a:ea typeface="Calibri" panose="020F0502020204030204" pitchFamily="34" charset="0"/>
                <a:cs typeface="Tahoma" panose="020B0604030504040204" pitchFamily="34" charset="0"/>
              </a:rPr>
              <a:t>marks.</a:t>
            </a:r>
            <a:br>
              <a:rPr lang="en-GB" sz="1100" dirty="0">
                <a:latin typeface="Calibri" panose="020F0502020204030204" pitchFamily="34" charset="0"/>
                <a:ea typeface="Calibri" panose="020F0502020204030204" pitchFamily="34" charset="0"/>
                <a:cs typeface="Tahoma" panose="020B0604030504040204" pitchFamily="34" charset="0"/>
              </a:rPr>
            </a:b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marks where response is not creditworthy.</a:t>
            </a:r>
            <a:br>
              <a:rPr lang="en-GB" sz="1100" dirty="0">
                <a:latin typeface="Calibri" panose="020F0502020204030204" pitchFamily="34" charset="0"/>
                <a:ea typeface="Calibri" panose="020F0502020204030204" pitchFamily="34" charset="0"/>
                <a:cs typeface="Tahoma" panose="020B0604030504040204" pitchFamily="34" charset="0"/>
              </a:rPr>
            </a:br>
            <a:r>
              <a:rPr lang="en-GB" sz="1100" b="1" dirty="0">
                <a:effectLst/>
                <a:latin typeface="Arial" panose="020B0604020202020204" pitchFamily="34" charset="0"/>
                <a:ea typeface="Calibri" panose="020F0502020204030204" pitchFamily="34" charset="0"/>
                <a:cs typeface="Tahoma" panose="020B0604030504040204" pitchFamily="34" charset="0"/>
              </a:rPr>
              <a:t>Award 1</a:t>
            </a:r>
            <a:r>
              <a:rPr lang="en-GB" sz="1100" dirty="0">
                <a:effectLst/>
                <a:latin typeface="Arial" panose="020B0604020202020204" pitchFamily="34" charset="0"/>
                <a:ea typeface="Calibri" panose="020F0502020204030204" pitchFamily="34" charset="0"/>
                <a:cs typeface="Tahoma" panose="020B0604030504040204" pitchFamily="34" charset="0"/>
              </a:rPr>
              <a:t> mark for a basic summary showing limited knowledge and understanding of how the anti-bullying policy ensures appropriate support for all children in settings in Wales.</a:t>
            </a:r>
            <a:br>
              <a:rPr lang="en-GB" sz="1100" dirty="0">
                <a:latin typeface="Calibri" panose="020F0502020204030204" pitchFamily="34" charset="0"/>
                <a:ea typeface="Calibri" panose="020F0502020204030204" pitchFamily="34" charset="0"/>
                <a:cs typeface="Tahoma" panose="020B0604030504040204" pitchFamily="34" charset="0"/>
              </a:rPr>
            </a:br>
            <a:r>
              <a:rPr lang="en-GB" sz="1100" b="1" dirty="0">
                <a:effectLst/>
                <a:latin typeface="Arial" panose="020B0604020202020204" pitchFamily="34" charset="0"/>
                <a:ea typeface="Calibri" panose="020F0502020204030204" pitchFamily="34" charset="0"/>
                <a:cs typeface="Tahoma" panose="020B0604030504040204" pitchFamily="34" charset="0"/>
              </a:rPr>
              <a:t>Award 2-3 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summary showing some knowledge and understanding of how the anti-bullying policy ensures appropriate support for all children in settings in Wales.</a:t>
            </a:r>
            <a:br>
              <a:rPr lang="en-GB" sz="1100" dirty="0">
                <a:latin typeface="Calibri" panose="020F0502020204030204" pitchFamily="34" charset="0"/>
                <a:ea typeface="Calibri" panose="020F0502020204030204" pitchFamily="34" charset="0"/>
                <a:cs typeface="Tahoma" panose="020B0604030504040204" pitchFamily="34" charset="0"/>
              </a:rPr>
            </a:br>
            <a:r>
              <a:rPr lang="en-GB" sz="1100" b="1" dirty="0">
                <a:effectLst/>
                <a:latin typeface="Arial" panose="020B0604020202020204" pitchFamily="34" charset="0"/>
                <a:ea typeface="Calibri" panose="020F0502020204030204" pitchFamily="34" charset="0"/>
                <a:cs typeface="Tahoma" panose="020B0604030504040204" pitchFamily="34" charset="0"/>
              </a:rPr>
              <a:t>Award 4-5 marks</a:t>
            </a:r>
            <a:r>
              <a:rPr lang="en-GB" sz="1100" dirty="0">
                <a:effectLst/>
                <a:latin typeface="Arial" panose="020B0604020202020204" pitchFamily="34" charset="0"/>
                <a:ea typeface="Calibri" panose="020F0502020204030204" pitchFamily="34" charset="0"/>
                <a:cs typeface="Tahoma" panose="020B0604030504040204" pitchFamily="34" charset="0"/>
              </a:rPr>
              <a:t> for a very good summary showing sound knowledge and understanding how the anti-bullying policy ensure appropriate support for all children in settings in Wales.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2E507211-FCA6-EC76-EDF8-146BCBDD18FE}"/>
              </a:ext>
            </a:extLst>
          </p:cNvPr>
          <p:cNvSpPr txBox="1"/>
          <p:nvPr/>
        </p:nvSpPr>
        <p:spPr>
          <a:xfrm>
            <a:off x="6561635" y="997462"/>
            <a:ext cx="5461752" cy="5198987"/>
          </a:xfrm>
          <a:prstGeom prst="rect">
            <a:avLst/>
          </a:prstGeom>
          <a:noFill/>
        </p:spPr>
        <p:txBody>
          <a:bodyPr wrap="square">
            <a:spAutoFit/>
          </a:bodyPr>
          <a:lstStyle/>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anti-bullying policy should include a statement of belief outlining the values that underpin the policy to ensure both parties are supported.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anti-bullying policy should ensure commitment to inclusion/assurance that all concerns are taken seriously.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 definition of the term bullying and description of bullying will ensure all parties understand what is or isn’t acceptable behaviour.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An explanation of the roles and responsibilities of those involved which includes all staff and parents/carers will ensure clear understanding of the procedure.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An explanation of how cases might be escalated will ensure children’s needs are met and all issues are taken seriously.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anti-bullying policy should name of person to whom a complaint should be made to raise awareness of the procedure.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policy will ensure training for staff to ensure they understand the implications of bullying.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policy will ensure appropriate support is in place for children/young people to cope where incidents of bullying occur.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Appropriate behaviour can be encouraged through the policy ensuring children know what is unacceptable.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policy can help to ensure children have a safe space to go to where they can consider their feelings and responses.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The anti-bullying policy could form part of the safeguarding policy for the protection of all children.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rPr>
              <a:t>Credit any other relevant response.</a:t>
            </a:r>
            <a:endParaRPr lang="en-GB" dirty="0"/>
          </a:p>
        </p:txBody>
      </p:sp>
    </p:spTree>
    <p:extLst>
      <p:ext uri="{BB962C8B-B14F-4D97-AF65-F5344CB8AC3E}">
        <p14:creationId xmlns:p14="http://schemas.microsoft.com/office/powerpoint/2010/main" val="792499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5EBF8-DD54-4722-B0DD-5800ED9FCEE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4963E8E-225F-B3BA-77A0-E74EF2FFDA59}"/>
              </a:ext>
            </a:extLst>
          </p:cNvPr>
          <p:cNvSpPr txBox="1"/>
          <p:nvPr/>
        </p:nvSpPr>
        <p:spPr>
          <a:xfrm>
            <a:off x="7344383" y="1582340"/>
            <a:ext cx="3994177" cy="4585871"/>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This response has included some relevant information indicating good knowledge of how the anti-bullying policy ensures appropriate support for children in Wales. There is limited development of ideas to support higher band requirements. The examiner may have awarded further marks if the learner had developed  the summary to include the roles of various staff or what might be put in place to support the bully. Clearer links to the content could also have supported further marks, for example, what type of support could be available when a child is bullied as referred to in the last sentence.</a:t>
            </a:r>
          </a:p>
          <a:p>
            <a:endParaRPr lang="en-GB" sz="1600" i="1" dirty="0">
              <a:solidFill>
                <a:srgbClr val="0070C0"/>
              </a:solidFill>
            </a:endParaRPr>
          </a:p>
          <a:p>
            <a:r>
              <a:rPr lang="en-GB" b="1" i="1" dirty="0">
                <a:solidFill>
                  <a:srgbClr val="0070C0"/>
                </a:solidFill>
              </a:rPr>
              <a:t>Marks awarded 3/5</a:t>
            </a:r>
          </a:p>
        </p:txBody>
      </p:sp>
      <p:sp>
        <p:nvSpPr>
          <p:cNvPr id="10" name="Speech Bubble: Rectangle with Corners Rounded 9">
            <a:extLst>
              <a:ext uri="{FF2B5EF4-FFF2-40B4-BE49-F238E27FC236}">
                <a16:creationId xmlns:a16="http://schemas.microsoft.com/office/drawing/2014/main" id="{1F07E690-2285-96DB-D443-59261C5766B1}"/>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70F7FA26-BC96-6026-CFAC-2A8A3E77C32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B7304756-0D7A-633F-E4E8-34385F974DD2}"/>
              </a:ext>
            </a:extLst>
          </p:cNvPr>
          <p:cNvSpPr/>
          <p:nvPr/>
        </p:nvSpPr>
        <p:spPr>
          <a:xfrm>
            <a:off x="6955277" y="1095284"/>
            <a:ext cx="4858352" cy="544170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02408DD4-A90A-5A3F-BDB6-24F0B13ED909}"/>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5" name="TextBox 4">
            <a:extLst>
              <a:ext uri="{FF2B5EF4-FFF2-40B4-BE49-F238E27FC236}">
                <a16:creationId xmlns:a16="http://schemas.microsoft.com/office/drawing/2014/main" id="{2D701205-4D36-9508-D1FD-6518761CB141}"/>
              </a:ext>
            </a:extLst>
          </p:cNvPr>
          <p:cNvSpPr txBox="1"/>
          <p:nvPr/>
        </p:nvSpPr>
        <p:spPr>
          <a:xfrm>
            <a:off x="308619" y="1103128"/>
            <a:ext cx="4775010" cy="4247317"/>
          </a:xfrm>
          <a:prstGeom prst="rect">
            <a:avLst/>
          </a:prstGeom>
          <a:noFill/>
        </p:spPr>
        <p:txBody>
          <a:bodyPr wrap="square">
            <a:spAutoFit/>
          </a:bodyPr>
          <a:lstStyle/>
          <a:p>
            <a:r>
              <a:rPr lang="en-US" dirty="0"/>
              <a:t>The anti bullying policy is put into place in all </a:t>
            </a:r>
            <a:r>
              <a:rPr lang="en-US" dirty="0" err="1"/>
              <a:t>setttings</a:t>
            </a:r>
            <a:r>
              <a:rPr lang="en-US" dirty="0"/>
              <a:t> to make sure that no child is struggling from harm and bullying from another child or a group of them. If bullying does happen this policy will make sure that the victim is protected and the bully has a meeting with parents to make sure to never be done again. Its put in place and known to make sure children be nice to </a:t>
            </a:r>
            <a:r>
              <a:rPr lang="en-US" dirty="0" err="1"/>
              <a:t>eachother</a:t>
            </a:r>
            <a:r>
              <a:rPr lang="en-US" dirty="0"/>
              <a:t>  and always </a:t>
            </a:r>
            <a:r>
              <a:rPr lang="en-US" dirty="0" err="1"/>
              <a:t>invlove</a:t>
            </a:r>
            <a:r>
              <a:rPr lang="en-US" dirty="0"/>
              <a:t> other children while playing. Its a policy </a:t>
            </a:r>
            <a:r>
              <a:rPr lang="en-US" dirty="0" err="1"/>
              <a:t>thats</a:t>
            </a:r>
            <a:r>
              <a:rPr lang="en-US" dirty="0"/>
              <a:t> in place to safe guard all children across Wales from bullying as this can effect mental health and </a:t>
            </a:r>
            <a:r>
              <a:rPr lang="en-US" dirty="0" err="1"/>
              <a:t>welll</a:t>
            </a:r>
            <a:r>
              <a:rPr lang="en-US" dirty="0"/>
              <a:t> being. If a child does or is getting bullied their will be support put in place for that child. </a:t>
            </a:r>
            <a:endParaRPr lang="en-GB" dirty="0"/>
          </a:p>
        </p:txBody>
      </p:sp>
    </p:spTree>
    <p:extLst>
      <p:ext uri="{BB962C8B-B14F-4D97-AF65-F5344CB8AC3E}">
        <p14:creationId xmlns:p14="http://schemas.microsoft.com/office/powerpoint/2010/main" val="1641046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CB904-6156-48F1-A4F8-FD648CE199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A47EAB7-4F94-C0E6-F37B-F4B75D1B16B4}"/>
              </a:ext>
            </a:extLst>
          </p:cNvPr>
          <p:cNvSpPr txBox="1"/>
          <p:nvPr/>
        </p:nvSpPr>
        <p:spPr>
          <a:xfrm>
            <a:off x="7871209" y="1582340"/>
            <a:ext cx="3467351" cy="4124206"/>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This succinct summary shows the examiner that this learner has very good knowledge and understanding of this question. They indicate understanding of the policy identifying responsibilities of staff and how this impacts on children's sense of safety. Focus is wholly on the requirements of the wording in the question allowing the learner to stay focused and </a:t>
            </a:r>
            <a:r>
              <a:rPr lang="en-GB" sz="1600" i="1" dirty="0" err="1">
                <a:solidFill>
                  <a:srgbClr val="0070C0"/>
                </a:solidFill>
                <a:cs typeface="Arial"/>
              </a:rPr>
              <a:t>devlope</a:t>
            </a:r>
            <a:r>
              <a:rPr lang="en-GB" sz="1600" i="1" dirty="0">
                <a:solidFill>
                  <a:srgbClr val="0070C0"/>
                </a:solidFill>
                <a:cs typeface="Arial"/>
              </a:rPr>
              <a:t> a very good summary well deserved of the 4 marks awarded.</a:t>
            </a:r>
            <a:endParaRPr lang="en-GB" sz="1600" i="1" dirty="0">
              <a:solidFill>
                <a:srgbClr val="0070C0"/>
              </a:solidFill>
            </a:endParaRPr>
          </a:p>
          <a:p>
            <a:endParaRPr lang="en-GB" b="1" i="1" dirty="0">
              <a:solidFill>
                <a:srgbClr val="0070C0"/>
              </a:solidFill>
            </a:endParaRPr>
          </a:p>
          <a:p>
            <a:r>
              <a:rPr lang="en-GB" b="1" i="1" dirty="0">
                <a:solidFill>
                  <a:srgbClr val="0070C0"/>
                </a:solidFill>
              </a:rPr>
              <a:t>Marks awarded 4/5</a:t>
            </a:r>
          </a:p>
        </p:txBody>
      </p:sp>
      <p:sp>
        <p:nvSpPr>
          <p:cNvPr id="10" name="Speech Bubble: Rectangle with Corners Rounded 9">
            <a:extLst>
              <a:ext uri="{FF2B5EF4-FFF2-40B4-BE49-F238E27FC236}">
                <a16:creationId xmlns:a16="http://schemas.microsoft.com/office/drawing/2014/main" id="{A4990A40-B1AC-08D3-74DB-6C3AD881CE9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3A2414F2-F989-DD35-5307-F78EBD81799F}"/>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45594DEB-724C-18AB-7AAB-A9CC5A296654}"/>
              </a:ext>
            </a:extLst>
          </p:cNvPr>
          <p:cNvSpPr/>
          <p:nvPr/>
        </p:nvSpPr>
        <p:spPr>
          <a:xfrm>
            <a:off x="7409793" y="1095284"/>
            <a:ext cx="4403836" cy="493586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4DFA771A-78C4-EE23-4FFA-D24B884AC00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3" name="TextBox 2">
            <a:extLst>
              <a:ext uri="{FF2B5EF4-FFF2-40B4-BE49-F238E27FC236}">
                <a16:creationId xmlns:a16="http://schemas.microsoft.com/office/drawing/2014/main" id="{74B99399-12A1-F2EA-3A6D-91C23C33AA41}"/>
              </a:ext>
            </a:extLst>
          </p:cNvPr>
          <p:cNvSpPr txBox="1"/>
          <p:nvPr/>
        </p:nvSpPr>
        <p:spPr>
          <a:xfrm>
            <a:off x="336608" y="1124832"/>
            <a:ext cx="4278935" cy="3139321"/>
          </a:xfrm>
          <a:prstGeom prst="rect">
            <a:avLst/>
          </a:prstGeom>
          <a:noFill/>
        </p:spPr>
        <p:txBody>
          <a:bodyPr wrap="square">
            <a:spAutoFit/>
          </a:bodyPr>
          <a:lstStyle/>
          <a:p>
            <a:r>
              <a:rPr lang="en-US" dirty="0"/>
              <a:t>Anti bullying policies allow children to feel safe in school and know who they can go to if their having any issues and they know that the incident will be delt with appropriately. Anti bullying policies make sure staff know what they have to do when an incident occurs and how to give fair punishment. The policy also allows parents to be aware of what is happening in school and allows parents voices to be heard.</a:t>
            </a:r>
            <a:endParaRPr lang="en-GB" dirty="0"/>
          </a:p>
        </p:txBody>
      </p:sp>
    </p:spTree>
    <p:extLst>
      <p:ext uri="{BB962C8B-B14F-4D97-AF65-F5344CB8AC3E}">
        <p14:creationId xmlns:p14="http://schemas.microsoft.com/office/powerpoint/2010/main" val="1157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2448F-6BB1-7029-FF76-25CF434CF7F5}"/>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057434DB-6DFD-BAE5-217F-0600C57BBD5A}"/>
              </a:ext>
            </a:extLst>
          </p:cNvPr>
          <p:cNvSpPr>
            <a:spLocks noGrp="1"/>
          </p:cNvSpPr>
          <p:nvPr>
            <p:ph type="title"/>
          </p:nvPr>
        </p:nvSpPr>
        <p:spPr>
          <a:xfrm>
            <a:off x="282012" y="208722"/>
            <a:ext cx="5091890" cy="447261"/>
          </a:xfrm>
        </p:spPr>
        <p:txBody>
          <a:bodyPr/>
          <a:lstStyle/>
          <a:p>
            <a:r>
              <a:rPr lang="en-GB" sz="1800" dirty="0"/>
              <a:t>Question 8 and mark scheme</a:t>
            </a:r>
          </a:p>
        </p:txBody>
      </p:sp>
      <p:sp>
        <p:nvSpPr>
          <p:cNvPr id="12" name="TextBox 11">
            <a:extLst>
              <a:ext uri="{FF2B5EF4-FFF2-40B4-BE49-F238E27FC236}">
                <a16:creationId xmlns:a16="http://schemas.microsoft.com/office/drawing/2014/main" id="{8ADF623B-2A4F-7E99-4C76-693FAB7B9201}"/>
              </a:ext>
            </a:extLst>
          </p:cNvPr>
          <p:cNvSpPr txBox="1"/>
          <p:nvPr/>
        </p:nvSpPr>
        <p:spPr>
          <a:xfrm>
            <a:off x="6405261" y="64030"/>
            <a:ext cx="3339630" cy="738664"/>
          </a:xfrm>
          <a:prstGeom prst="rect">
            <a:avLst/>
          </a:prstGeom>
          <a:noFill/>
        </p:spPr>
        <p:txBody>
          <a:bodyPr wrap="square">
            <a:spAutoFit/>
          </a:bodyPr>
          <a:lstStyle/>
          <a:p>
            <a:r>
              <a:rPr lang="en-US" sz="1400" dirty="0">
                <a:solidFill>
                  <a:srgbClr val="0070C0"/>
                </a:solidFill>
              </a:rPr>
              <a:t>Command Verb: </a:t>
            </a:r>
            <a:r>
              <a:rPr lang="en-US" sz="1400" b="1" i="1" dirty="0">
                <a:solidFill>
                  <a:srgbClr val="0070C0"/>
                </a:solidFill>
              </a:rPr>
              <a:t>Explain</a:t>
            </a:r>
            <a:r>
              <a:rPr lang="en-US" sz="1400" i="1" dirty="0">
                <a:solidFill>
                  <a:srgbClr val="0070C0"/>
                </a:solidFill>
              </a:rPr>
              <a:t> </a:t>
            </a:r>
          </a:p>
          <a:p>
            <a:r>
              <a:rPr lang="en-US" sz="1400" i="1" dirty="0">
                <a:solidFill>
                  <a:srgbClr val="0070C0"/>
                </a:solidFill>
              </a:rPr>
              <a:t>Provide details and reasons for how and why something is the way it is</a:t>
            </a:r>
          </a:p>
        </p:txBody>
      </p:sp>
      <p:pic>
        <p:nvPicPr>
          <p:cNvPr id="3" name="Picture 2">
            <a:extLst>
              <a:ext uri="{FF2B5EF4-FFF2-40B4-BE49-F238E27FC236}">
                <a16:creationId xmlns:a16="http://schemas.microsoft.com/office/drawing/2014/main" id="{A832B013-A008-3604-B8AA-3A34AFFAC3E1}"/>
              </a:ext>
            </a:extLst>
          </p:cNvPr>
          <p:cNvPicPr>
            <a:picLocks noChangeAspect="1"/>
          </p:cNvPicPr>
          <p:nvPr/>
        </p:nvPicPr>
        <p:blipFill>
          <a:blip r:embed="rId2"/>
          <a:stretch>
            <a:fillRect/>
          </a:stretch>
        </p:blipFill>
        <p:spPr>
          <a:xfrm>
            <a:off x="401210" y="1164016"/>
            <a:ext cx="5204911" cy="2568163"/>
          </a:xfrm>
          <a:prstGeom prst="rect">
            <a:avLst/>
          </a:prstGeom>
        </p:spPr>
      </p:pic>
      <p:sp>
        <p:nvSpPr>
          <p:cNvPr id="6" name="TextBox 5">
            <a:extLst>
              <a:ext uri="{FF2B5EF4-FFF2-40B4-BE49-F238E27FC236}">
                <a16:creationId xmlns:a16="http://schemas.microsoft.com/office/drawing/2014/main" id="{D6A6F368-9B38-F5ED-B771-763ECD6DF0F3}"/>
              </a:ext>
            </a:extLst>
          </p:cNvPr>
          <p:cNvSpPr txBox="1"/>
          <p:nvPr/>
        </p:nvSpPr>
        <p:spPr>
          <a:xfrm>
            <a:off x="537453" y="3932561"/>
            <a:ext cx="5279687" cy="2021900"/>
          </a:xfrm>
          <a:prstGeom prst="rect">
            <a:avLst/>
          </a:prstGeom>
          <a:noFill/>
        </p:spPr>
        <p:txBody>
          <a:bodyPr wrap="square">
            <a:spAutoFit/>
          </a:bodyPr>
          <a:lstStyle/>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Award up to </a:t>
            </a:r>
            <a:r>
              <a:rPr lang="en-GB" sz="1100" b="1" dirty="0">
                <a:effectLst/>
                <a:latin typeface="Arial" panose="020B0604020202020204" pitchFamily="34" charset="0"/>
                <a:ea typeface="Calibri" panose="020F0502020204030204" pitchFamily="34" charset="0"/>
                <a:cs typeface="Tahoma" panose="020B0604030504040204" pitchFamily="34" charset="0"/>
              </a:rPr>
              <a:t>4</a:t>
            </a:r>
            <a:r>
              <a:rPr lang="en-GB" sz="1100" dirty="0">
                <a:effectLst/>
                <a:latin typeface="Arial" panose="020B0604020202020204" pitchFamily="34" charset="0"/>
                <a:ea typeface="Calibri" panose="020F0502020204030204" pitchFamily="34" charset="0"/>
                <a:cs typeface="Tahoma" panose="020B0604030504040204" pitchFamily="34" charset="0"/>
              </a:rPr>
              <a:t>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marks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1-2 marks </a:t>
            </a:r>
            <a:r>
              <a:rPr lang="en-GB" sz="1100" dirty="0">
                <a:effectLst/>
                <a:latin typeface="Arial" panose="020B0604020202020204" pitchFamily="34" charset="0"/>
                <a:ea typeface="Calibri" panose="020F0502020204030204" pitchFamily="34" charset="0"/>
                <a:cs typeface="Tahoma" panose="020B0604030504040204" pitchFamily="34" charset="0"/>
              </a:rPr>
              <a:t>for a basic explanation showing limited knowledge and understanding of the referral methods available to children and their families/carers when accessing services needed to support health and well-being.</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en-GB" sz="1100" b="1" dirty="0">
                <a:effectLst/>
                <a:latin typeface="Arial" panose="020B0604020202020204" pitchFamily="34" charset="0"/>
                <a:ea typeface="Calibri" panose="020F0502020204030204" pitchFamily="34" charset="0"/>
                <a:cs typeface="Tahoma" panose="020B0604030504040204" pitchFamily="34" charset="0"/>
              </a:rPr>
              <a:t>Award 3-4 marks </a:t>
            </a:r>
            <a:r>
              <a:rPr lang="en-GB" sz="1100" dirty="0">
                <a:effectLst/>
                <a:latin typeface="Arial" panose="020B0604020202020204" pitchFamily="34" charset="0"/>
                <a:ea typeface="Calibri" panose="020F0502020204030204" pitchFamily="34" charset="0"/>
                <a:cs typeface="Tahoma" panose="020B0604030504040204" pitchFamily="34" charset="0"/>
              </a:rPr>
              <a:t>for a good explanation showing some knowledge and understanding of the referral methods available to children and their families/carers when accessing services needed to support health and well-being.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8" name="TextBox 7">
            <a:extLst>
              <a:ext uri="{FF2B5EF4-FFF2-40B4-BE49-F238E27FC236}">
                <a16:creationId xmlns:a16="http://schemas.microsoft.com/office/drawing/2014/main" id="{BF169F6B-E258-CE2D-6FDB-DDB3B729A0DF}"/>
              </a:ext>
            </a:extLst>
          </p:cNvPr>
          <p:cNvSpPr txBox="1"/>
          <p:nvPr/>
        </p:nvSpPr>
        <p:spPr>
          <a:xfrm>
            <a:off x="6405261" y="1102067"/>
            <a:ext cx="5279687" cy="5260223"/>
          </a:xfrm>
          <a:prstGeom prst="rect">
            <a:avLst/>
          </a:prstGeom>
          <a:noFill/>
        </p:spPr>
        <p:txBody>
          <a:bodyPr wrap="square">
            <a:spAutoFit/>
          </a:bodyPr>
          <a:lstStyle/>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Direct referral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Can be made by the person themselves.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Also known as a self-referral.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Can be made by a member of the health team.</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Also known as a professional referral.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Referral can be made from one professional to another e.g. a health visitor may refer a child to a speech and language therapist.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A young person may refer themselves to a family planning clinic or services they may not wish to discuss with family first.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A professional making a referral to services for a child would need to discuss with family first.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A direct referral could be made without permission from family where there may be a safeguarding issue.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Third party referral: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Can be made by a family member or friend.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Often made when a neighbour is concerned about a family.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A person may contact a GP to arrange an appointment for an elderly relative.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Both types of referrals can be made in person, by phone, in writing or email.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Referrals may result in multi-disciplinary working.</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560916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A2000-9E81-ACFA-D2EE-61492C84C71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887ECF2-CC63-A35B-D598-9041F6DF4EE6}"/>
              </a:ext>
            </a:extLst>
          </p:cNvPr>
          <p:cNvSpPr txBox="1"/>
          <p:nvPr/>
        </p:nvSpPr>
        <p:spPr>
          <a:xfrm>
            <a:off x="7685314" y="1387786"/>
            <a:ext cx="3851689" cy="5139869"/>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The command verb here is an explanation which is worth 4 marks when presented to a good standard. This learner shows good knowledge and understanding of  the referral methods available. Examiners were looking for correct terminology which can be seen here when the learner explains a self-referral(able to refer themselves) as well as a third-party referral. Both these have been extended to give examples which clearly indicates the learner's knowledge. The identification of services also contributes to the 4 marks awarded as this adds to the command verb of explanation.</a:t>
            </a:r>
            <a:endParaRPr lang="en-GB" sz="1600" i="1" dirty="0">
              <a:solidFill>
                <a:srgbClr val="0070C0"/>
              </a:solidFill>
            </a:endParaRPr>
          </a:p>
          <a:p>
            <a:endParaRPr lang="en-GB" b="1" i="1" dirty="0">
              <a:solidFill>
                <a:srgbClr val="0070C0"/>
              </a:solidFill>
            </a:endParaRPr>
          </a:p>
          <a:p>
            <a:r>
              <a:rPr lang="en-GB" b="1" i="1" dirty="0">
                <a:solidFill>
                  <a:srgbClr val="0070C0"/>
                </a:solidFill>
              </a:rPr>
              <a:t>Marks awarded 4/4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5790997A-F0F6-DBEC-1F3E-99DD9DF50A94}"/>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A03541B0-B90D-E2E4-D711-ADC43B8A15F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CA6DC32C-609B-FEA3-E4F0-818DFED76090}"/>
              </a:ext>
            </a:extLst>
          </p:cNvPr>
          <p:cNvSpPr/>
          <p:nvPr/>
        </p:nvSpPr>
        <p:spPr>
          <a:xfrm>
            <a:off x="7249886" y="1095283"/>
            <a:ext cx="4563743" cy="543237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8B2E61F-990F-8C3E-D29E-A843A6561C33}"/>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
        <p:nvSpPr>
          <p:cNvPr id="3" name="TextBox 2">
            <a:extLst>
              <a:ext uri="{FF2B5EF4-FFF2-40B4-BE49-F238E27FC236}">
                <a16:creationId xmlns:a16="http://schemas.microsoft.com/office/drawing/2014/main" id="{522E94B6-A984-A756-6EE3-FC7D76BED191}"/>
              </a:ext>
            </a:extLst>
          </p:cNvPr>
          <p:cNvSpPr txBox="1"/>
          <p:nvPr/>
        </p:nvSpPr>
        <p:spPr>
          <a:xfrm>
            <a:off x="314190" y="1095284"/>
            <a:ext cx="4725896" cy="4247317"/>
          </a:xfrm>
          <a:prstGeom prst="rect">
            <a:avLst/>
          </a:prstGeom>
          <a:noFill/>
        </p:spPr>
        <p:txBody>
          <a:bodyPr wrap="square">
            <a:spAutoFit/>
          </a:bodyPr>
          <a:lstStyle/>
          <a:p>
            <a:r>
              <a:rPr lang="en-US" dirty="0"/>
              <a:t>Families/parents are able to refer themselves, if </a:t>
            </a:r>
            <a:r>
              <a:rPr lang="en-US" dirty="0" err="1"/>
              <a:t>neeeded</a:t>
            </a:r>
            <a:r>
              <a:rPr lang="en-US" dirty="0"/>
              <a:t>, to </a:t>
            </a:r>
            <a:r>
              <a:rPr lang="en-US" dirty="0" err="1"/>
              <a:t>certian</a:t>
            </a:r>
            <a:r>
              <a:rPr lang="en-US" dirty="0"/>
              <a:t> professionals and services. These </a:t>
            </a:r>
            <a:r>
              <a:rPr lang="en-US" dirty="0" err="1"/>
              <a:t>servies</a:t>
            </a:r>
            <a:r>
              <a:rPr lang="en-US" dirty="0"/>
              <a:t> can be GP </a:t>
            </a:r>
            <a:r>
              <a:rPr lang="en-US" dirty="0" err="1"/>
              <a:t>surgeriges</a:t>
            </a:r>
            <a:r>
              <a:rPr lang="en-US" dirty="0"/>
              <a:t>, </a:t>
            </a:r>
            <a:r>
              <a:rPr lang="en-US" dirty="0" err="1"/>
              <a:t>citizans</a:t>
            </a:r>
            <a:r>
              <a:rPr lang="en-US" dirty="0"/>
              <a:t> advice and some group counselling sessions. If families are in need of extra support for their </a:t>
            </a:r>
            <a:r>
              <a:rPr lang="en-US" dirty="0" err="1"/>
              <a:t>heatlh</a:t>
            </a:r>
            <a:r>
              <a:rPr lang="en-US" dirty="0"/>
              <a:t>, they can </a:t>
            </a:r>
            <a:r>
              <a:rPr lang="en-US" dirty="0" err="1"/>
              <a:t>can</a:t>
            </a:r>
            <a:r>
              <a:rPr lang="en-US" dirty="0"/>
              <a:t> a professional make a </a:t>
            </a:r>
            <a:r>
              <a:rPr lang="en-US" dirty="0" err="1"/>
              <a:t>referal</a:t>
            </a:r>
            <a:r>
              <a:rPr lang="en-US" dirty="0"/>
              <a:t> for them. GP's can refer </a:t>
            </a:r>
            <a:r>
              <a:rPr lang="en-US" dirty="0" err="1"/>
              <a:t>familiesa</a:t>
            </a:r>
            <a:r>
              <a:rPr lang="en-US" dirty="0"/>
              <a:t> and their children when in need of extra support in health and well-being. They are able to refer them to </a:t>
            </a:r>
            <a:r>
              <a:rPr lang="en-US" dirty="0" err="1"/>
              <a:t>specilits</a:t>
            </a:r>
            <a:r>
              <a:rPr lang="en-US" dirty="0"/>
              <a:t> if needed. </a:t>
            </a:r>
          </a:p>
          <a:p>
            <a:r>
              <a:rPr lang="en-US" dirty="0"/>
              <a:t>Then there are third-party </a:t>
            </a:r>
            <a:r>
              <a:rPr lang="en-US" dirty="0" err="1"/>
              <a:t>referalls</a:t>
            </a:r>
            <a:r>
              <a:rPr lang="en-US" dirty="0"/>
              <a:t>, where someone close to the family or child is able to call and place a </a:t>
            </a:r>
            <a:r>
              <a:rPr lang="en-US" dirty="0" err="1"/>
              <a:t>referal</a:t>
            </a:r>
            <a:r>
              <a:rPr lang="en-US" dirty="0"/>
              <a:t> for them if the family are unable or unwilling.</a:t>
            </a:r>
            <a:endParaRPr lang="en-GB" dirty="0"/>
          </a:p>
        </p:txBody>
      </p:sp>
    </p:spTree>
    <p:extLst>
      <p:ext uri="{BB962C8B-B14F-4D97-AF65-F5344CB8AC3E}">
        <p14:creationId xmlns:p14="http://schemas.microsoft.com/office/powerpoint/2010/main" val="1827686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73E06-FAF5-755F-BD33-686D7216920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BDBB50D-04FE-8588-54D5-AEBA9E18000C}"/>
              </a:ext>
            </a:extLst>
          </p:cNvPr>
          <p:cNvSpPr txBox="1"/>
          <p:nvPr/>
        </p:nvSpPr>
        <p:spPr>
          <a:xfrm>
            <a:off x="7871209" y="1582340"/>
            <a:ext cx="3467351" cy="4154984"/>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This learner shows little knowledge of referrals enabling only 1 mark to be given. The majority of the explanation does not focus on the question but instead attempts to explain the type of referrals that may be available. The examiner has made use of the positive marking guidance to award the 1 mark where the learner has referred to managers or doctors as part of the referral process.</a:t>
            </a:r>
            <a:endParaRPr lang="en-GB" sz="1600" i="1" dirty="0">
              <a:solidFill>
                <a:srgbClr val="0070C0"/>
              </a:solidFill>
            </a:endParaRPr>
          </a:p>
          <a:p>
            <a:endParaRPr lang="en-GB" b="1" i="1" dirty="0">
              <a:solidFill>
                <a:srgbClr val="0070C0"/>
              </a:solidFill>
            </a:endParaRPr>
          </a:p>
          <a:p>
            <a:r>
              <a:rPr lang="en-GB" b="1" i="1" dirty="0">
                <a:solidFill>
                  <a:srgbClr val="0070C0"/>
                </a:solidFill>
              </a:rPr>
              <a:t>Marks awarded 1/4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404A7B80-0DC4-0B7D-093E-83F3BF5288A1}"/>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1DC349F8-6FEC-4B08-09FC-A5F65E77905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87A157E6-8B9B-0E9D-68E8-4C130EA22370}"/>
              </a:ext>
            </a:extLst>
          </p:cNvPr>
          <p:cNvSpPr/>
          <p:nvPr/>
        </p:nvSpPr>
        <p:spPr>
          <a:xfrm>
            <a:off x="7409793" y="1095284"/>
            <a:ext cx="4403836"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6F917CF-4317-0643-C088-5AEA925CAB0B}"/>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
        <p:nvSpPr>
          <p:cNvPr id="5" name="TextBox 4">
            <a:extLst>
              <a:ext uri="{FF2B5EF4-FFF2-40B4-BE49-F238E27FC236}">
                <a16:creationId xmlns:a16="http://schemas.microsoft.com/office/drawing/2014/main" id="{B00CACBD-08A6-0605-FD38-96AB3FE663F2}"/>
              </a:ext>
            </a:extLst>
          </p:cNvPr>
          <p:cNvSpPr txBox="1"/>
          <p:nvPr/>
        </p:nvSpPr>
        <p:spPr>
          <a:xfrm>
            <a:off x="282575" y="1166842"/>
            <a:ext cx="4705061" cy="3139321"/>
          </a:xfrm>
          <a:prstGeom prst="rect">
            <a:avLst/>
          </a:prstGeom>
          <a:noFill/>
        </p:spPr>
        <p:txBody>
          <a:bodyPr wrap="square">
            <a:spAutoFit/>
          </a:bodyPr>
          <a:lstStyle/>
          <a:p>
            <a:r>
              <a:rPr lang="en-US" dirty="0"/>
              <a:t>Parents can go to the manager of a setting who then can help provide them with free meals or 12 hour free of childcare. Managers and doctors can do </a:t>
            </a:r>
            <a:r>
              <a:rPr lang="en-US" dirty="0" err="1"/>
              <a:t>referals</a:t>
            </a:r>
            <a:r>
              <a:rPr lang="en-US" dirty="0"/>
              <a:t> to </a:t>
            </a:r>
            <a:r>
              <a:rPr lang="en-US" dirty="0" err="1"/>
              <a:t>ALNco</a:t>
            </a:r>
            <a:r>
              <a:rPr lang="en-US" dirty="0"/>
              <a:t> or a variety of different </a:t>
            </a:r>
            <a:r>
              <a:rPr lang="en-US" dirty="0" err="1"/>
              <a:t>therapsits</a:t>
            </a:r>
            <a:r>
              <a:rPr lang="en-US" dirty="0"/>
              <a:t> for the </a:t>
            </a:r>
            <a:r>
              <a:rPr lang="en-US" dirty="0" err="1"/>
              <a:t>childs</a:t>
            </a:r>
            <a:r>
              <a:rPr lang="en-US" dirty="0"/>
              <a:t> health and well being. </a:t>
            </a:r>
            <a:r>
              <a:rPr lang="en-US" dirty="0" err="1"/>
              <a:t>Councellsors</a:t>
            </a:r>
            <a:r>
              <a:rPr lang="en-US" dirty="0"/>
              <a:t> are also available to support </a:t>
            </a:r>
            <a:r>
              <a:rPr lang="en-US" dirty="0" err="1"/>
              <a:t>childrens</a:t>
            </a:r>
            <a:r>
              <a:rPr lang="en-US" dirty="0"/>
              <a:t> health and well being with </a:t>
            </a:r>
            <a:r>
              <a:rPr lang="en-US" dirty="0" err="1"/>
              <a:t>organisations</a:t>
            </a:r>
            <a:r>
              <a:rPr lang="en-US" dirty="0"/>
              <a:t> like CAMHS. The government can support families with </a:t>
            </a:r>
            <a:r>
              <a:rPr lang="en-US" dirty="0" err="1"/>
              <a:t>finacial</a:t>
            </a:r>
            <a:r>
              <a:rPr lang="en-US" dirty="0"/>
              <a:t> aid and support with school uniforms and meals.</a:t>
            </a:r>
            <a:endParaRPr lang="en-GB" dirty="0"/>
          </a:p>
        </p:txBody>
      </p:sp>
    </p:spTree>
    <p:extLst>
      <p:ext uri="{BB962C8B-B14F-4D97-AF65-F5344CB8AC3E}">
        <p14:creationId xmlns:p14="http://schemas.microsoft.com/office/powerpoint/2010/main" val="1366926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D7C10-7D25-8126-56CE-B9582CFE2F17}"/>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211E4B92-195E-3054-7BC5-EF7568870564}"/>
              </a:ext>
            </a:extLst>
          </p:cNvPr>
          <p:cNvSpPr>
            <a:spLocks noGrp="1"/>
          </p:cNvSpPr>
          <p:nvPr>
            <p:ph type="title"/>
          </p:nvPr>
        </p:nvSpPr>
        <p:spPr>
          <a:xfrm>
            <a:off x="282012" y="208722"/>
            <a:ext cx="5091890" cy="447261"/>
          </a:xfrm>
        </p:spPr>
        <p:txBody>
          <a:bodyPr/>
          <a:lstStyle/>
          <a:p>
            <a:r>
              <a:rPr lang="en-GB" sz="1800" dirty="0"/>
              <a:t>Question 9(b)  and mark scheme</a:t>
            </a:r>
          </a:p>
        </p:txBody>
      </p:sp>
      <p:sp>
        <p:nvSpPr>
          <p:cNvPr id="12" name="TextBox 11">
            <a:extLst>
              <a:ext uri="{FF2B5EF4-FFF2-40B4-BE49-F238E27FC236}">
                <a16:creationId xmlns:a16="http://schemas.microsoft.com/office/drawing/2014/main" id="{79D849E5-51A3-D418-175F-05448C7F589C}"/>
              </a:ext>
            </a:extLst>
          </p:cNvPr>
          <p:cNvSpPr txBox="1"/>
          <p:nvPr/>
        </p:nvSpPr>
        <p:spPr>
          <a:xfrm>
            <a:off x="6405261" y="64030"/>
            <a:ext cx="3483322" cy="738664"/>
          </a:xfrm>
          <a:prstGeom prst="rect">
            <a:avLst/>
          </a:prstGeom>
          <a:noFill/>
        </p:spPr>
        <p:txBody>
          <a:bodyPr wrap="square">
            <a:spAutoFit/>
          </a:bodyPr>
          <a:lstStyle/>
          <a:p>
            <a:r>
              <a:rPr lang="en-US" sz="1400" dirty="0">
                <a:solidFill>
                  <a:srgbClr val="0070C0"/>
                </a:solidFill>
              </a:rPr>
              <a:t>Command Verb: </a:t>
            </a:r>
            <a:r>
              <a:rPr lang="en-US" sz="1400" b="1" i="1" dirty="0" err="1">
                <a:solidFill>
                  <a:srgbClr val="0070C0"/>
                </a:solidFill>
              </a:rPr>
              <a:t>Analyse</a:t>
            </a:r>
            <a:r>
              <a:rPr lang="en-US" sz="1400" i="1" dirty="0">
                <a:solidFill>
                  <a:srgbClr val="0070C0"/>
                </a:solidFill>
              </a:rPr>
              <a:t> </a:t>
            </a:r>
          </a:p>
          <a:p>
            <a:r>
              <a:rPr lang="en-US" sz="1400" i="1" dirty="0">
                <a:solidFill>
                  <a:srgbClr val="0070C0"/>
                </a:solidFill>
              </a:rPr>
              <a:t>Examine an issue in detail/how parts relate to whole, to explain and interpret </a:t>
            </a:r>
          </a:p>
        </p:txBody>
      </p:sp>
      <p:pic>
        <p:nvPicPr>
          <p:cNvPr id="3" name="Picture 2">
            <a:extLst>
              <a:ext uri="{FF2B5EF4-FFF2-40B4-BE49-F238E27FC236}">
                <a16:creationId xmlns:a16="http://schemas.microsoft.com/office/drawing/2014/main" id="{FA31389E-17A6-7604-90F0-617876CB6A9A}"/>
              </a:ext>
            </a:extLst>
          </p:cNvPr>
          <p:cNvPicPr>
            <a:picLocks noChangeAspect="1"/>
          </p:cNvPicPr>
          <p:nvPr/>
        </p:nvPicPr>
        <p:blipFill>
          <a:blip r:embed="rId2"/>
          <a:stretch>
            <a:fillRect/>
          </a:stretch>
        </p:blipFill>
        <p:spPr>
          <a:xfrm>
            <a:off x="282012" y="1046333"/>
            <a:ext cx="5235394" cy="708721"/>
          </a:xfrm>
          <a:prstGeom prst="rect">
            <a:avLst/>
          </a:prstGeom>
        </p:spPr>
      </p:pic>
      <p:pic>
        <p:nvPicPr>
          <p:cNvPr id="6" name="Picture 5">
            <a:extLst>
              <a:ext uri="{FF2B5EF4-FFF2-40B4-BE49-F238E27FC236}">
                <a16:creationId xmlns:a16="http://schemas.microsoft.com/office/drawing/2014/main" id="{4C39053B-29F6-6B92-A63E-DC4B0F6EA240}"/>
              </a:ext>
            </a:extLst>
          </p:cNvPr>
          <p:cNvPicPr>
            <a:picLocks noChangeAspect="1"/>
          </p:cNvPicPr>
          <p:nvPr/>
        </p:nvPicPr>
        <p:blipFill>
          <a:blip r:embed="rId3"/>
          <a:srcRect b="23591"/>
          <a:stretch/>
        </p:blipFill>
        <p:spPr>
          <a:xfrm>
            <a:off x="464908" y="1755054"/>
            <a:ext cx="5052498" cy="2340793"/>
          </a:xfrm>
          <a:prstGeom prst="rect">
            <a:avLst/>
          </a:prstGeom>
        </p:spPr>
      </p:pic>
      <p:sp>
        <p:nvSpPr>
          <p:cNvPr id="8" name="TextBox 7">
            <a:extLst>
              <a:ext uri="{FF2B5EF4-FFF2-40B4-BE49-F238E27FC236}">
                <a16:creationId xmlns:a16="http://schemas.microsoft.com/office/drawing/2014/main" id="{A609D671-2768-8103-B94B-C5724973887C}"/>
              </a:ext>
            </a:extLst>
          </p:cNvPr>
          <p:cNvSpPr txBox="1"/>
          <p:nvPr/>
        </p:nvSpPr>
        <p:spPr>
          <a:xfrm>
            <a:off x="196984" y="4238040"/>
            <a:ext cx="5320422" cy="2411238"/>
          </a:xfrm>
          <a:prstGeom prst="rect">
            <a:avLst/>
          </a:prstGeom>
          <a:noFill/>
        </p:spPr>
        <p:txBody>
          <a:bodyPr wrap="square">
            <a:spAutoFit/>
          </a:bodyPr>
          <a:lstStyle/>
          <a:p>
            <a:pPr algn="just">
              <a:lnSpc>
                <a:spcPct val="115000"/>
              </a:lnSpc>
              <a:spcAft>
                <a:spcPts val="1000"/>
              </a:spcAft>
              <a:buNone/>
              <a:tabLst>
                <a:tab pos="1371600" algn="l"/>
                <a:tab pos="5715000" algn="r"/>
              </a:tabLst>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marks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tabLst>
                <a:tab pos="1371600" algn="l"/>
                <a:tab pos="5715000" algn="r"/>
              </a:tabLst>
            </a:pPr>
            <a:r>
              <a:rPr lang="en-GB" sz="1100" b="1" dirty="0">
                <a:effectLst/>
                <a:latin typeface="Arial" panose="020B0604020202020204" pitchFamily="34" charset="0"/>
                <a:ea typeface="Calibri" panose="020F0502020204030204" pitchFamily="34" charset="0"/>
                <a:cs typeface="Tahoma" panose="020B0604030504040204" pitchFamily="34" charset="0"/>
              </a:rPr>
              <a:t>Award 1-2</a:t>
            </a:r>
            <a:r>
              <a:rPr lang="en-GB" sz="1100" dirty="0">
                <a:effectLst/>
                <a:latin typeface="Arial" panose="020B0604020202020204" pitchFamily="34" charset="0"/>
                <a:ea typeface="Calibri" panose="020F0502020204030204" pitchFamily="34" charset="0"/>
                <a:cs typeface="Tahoma" panose="020B0604030504040204" pitchFamily="34" charset="0"/>
              </a:rPr>
              <a:t> for a basic analysis showing limited knowledge and understanding of the importance of confidentiality between stakeholders involved in the multi-disciplinary team when supporting Ronnie with his additional needs.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tabLst>
                <a:tab pos="1371600" algn="l"/>
                <a:tab pos="5715000" algn="r"/>
              </a:tabLst>
            </a:pPr>
            <a:r>
              <a:rPr lang="en-GB" sz="1100" b="1" dirty="0">
                <a:effectLst/>
                <a:latin typeface="Arial" panose="020B0604020202020204" pitchFamily="34" charset="0"/>
                <a:ea typeface="Calibri" panose="020F0502020204030204" pitchFamily="34" charset="0"/>
                <a:cs typeface="Tahoma" panose="020B0604030504040204" pitchFamily="34" charset="0"/>
              </a:rPr>
              <a:t>Award 3-4</a:t>
            </a:r>
            <a:r>
              <a:rPr lang="en-GB" sz="1100" dirty="0">
                <a:effectLst/>
                <a:latin typeface="Arial" panose="020B0604020202020204" pitchFamily="34" charset="0"/>
                <a:ea typeface="Calibri" panose="020F0502020204030204" pitchFamily="34" charset="0"/>
                <a:cs typeface="Tahoma" panose="020B0604030504040204" pitchFamily="34" charset="0"/>
              </a:rPr>
              <a:t> marks for a good analysis showing some knowledge and understanding of the importance of confidentiality between stakeholders involved in the multi-disciplinary team when supporting Ronnie with his additional needs.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tabLst>
                <a:tab pos="1371600" algn="l"/>
                <a:tab pos="5715000" algn="r"/>
              </a:tabLst>
            </a:pPr>
            <a:r>
              <a:rPr lang="en-GB" sz="1100" b="1" dirty="0">
                <a:effectLst/>
                <a:latin typeface="Arial" panose="020B0604020202020204" pitchFamily="34" charset="0"/>
                <a:ea typeface="Calibri" panose="020F0502020204030204" pitchFamily="34" charset="0"/>
                <a:cs typeface="Tahoma" panose="020B0604030504040204" pitchFamily="34" charset="0"/>
              </a:rPr>
              <a:t>Award 5</a:t>
            </a:r>
            <a:r>
              <a:rPr lang="en-GB" sz="1100" dirty="0">
                <a:effectLst/>
                <a:latin typeface="Arial" panose="020B0604020202020204" pitchFamily="34" charset="0"/>
                <a:ea typeface="Calibri" panose="020F0502020204030204" pitchFamily="34" charset="0"/>
                <a:cs typeface="Tahoma" panose="020B0604030504040204" pitchFamily="34" charset="0"/>
              </a:rPr>
              <a:t> marks for a very good analysis showing sound knowledge and understanding of the importance of confidentiality between stakeholders involved in the multi-disciplinary team when supporting Ronnie with his additional needs.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0AB8C6CE-1DC1-EAA0-2142-D5F82BE6C261}"/>
              </a:ext>
            </a:extLst>
          </p:cNvPr>
          <p:cNvSpPr txBox="1"/>
          <p:nvPr/>
        </p:nvSpPr>
        <p:spPr>
          <a:xfrm>
            <a:off x="6405261" y="1154722"/>
            <a:ext cx="5404118" cy="4548553"/>
          </a:xfrm>
          <a:prstGeom prst="rect">
            <a:avLst/>
          </a:prstGeom>
          <a:noFill/>
        </p:spPr>
        <p:txBody>
          <a:bodyPr wrap="square">
            <a:spAutoFit/>
          </a:bodyPr>
          <a:lstStyle/>
          <a:p>
            <a:pPr fontAlgn="base">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Confidentiality is important to build trust between all concerned.</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Ronnie may be more responsive if he feels he can trust everyone.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It can prevent the misuse of confidential information and prevent details from falling into the wrong hands.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Maintaining confidentiality can support safeguarding for Ronnie and staff.</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Creates an understanding of when information should be shared to keep Ronnie safe.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It can promote confidence in the system which contributes to a trusting relationship.</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Understanding of confidentiality ensures compliance with the law (GDPR).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Will encourage safe keeping/storage of records and details of meetings etc.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To ensure permission is obtained in relevant situations.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Encourage safe working practices.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Stakeholders will be aware of each other’s policy and procedure regarding confidentiality.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Will enhance Ronnies well-being to support positive outcomes.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To encourage good working relationship between the team and Ronnie.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tabLst>
                <a:tab pos="1371600" algn="l"/>
                <a:tab pos="5715000" algn="r"/>
              </a:tabLst>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rPr>
              <a:t>Credit any other relevant response.</a:t>
            </a:r>
            <a:endParaRPr lang="en-GB" dirty="0"/>
          </a:p>
        </p:txBody>
      </p:sp>
    </p:spTree>
    <p:extLst>
      <p:ext uri="{BB962C8B-B14F-4D97-AF65-F5344CB8AC3E}">
        <p14:creationId xmlns:p14="http://schemas.microsoft.com/office/powerpoint/2010/main" val="802245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2732314"/>
            <a:ext cx="6096000" cy="412568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608819" y="6116498"/>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968344" y="3536197"/>
            <a:ext cx="2356630" cy="2086435"/>
          </a:xfrm>
          <a:prstGeom prst="rect">
            <a:avLst/>
          </a:prstGeom>
          <a:effectLst/>
        </p:spPr>
      </p:pic>
      <p:sp>
        <p:nvSpPr>
          <p:cNvPr id="2" name="Rectangle 1">
            <a:extLst>
              <a:ext uri="{FF2B5EF4-FFF2-40B4-BE49-F238E27FC236}">
                <a16:creationId xmlns:a16="http://schemas.microsoft.com/office/drawing/2014/main" id="{1CBF5F75-CB70-CCA6-AD26-2E82E36D2634}"/>
              </a:ext>
            </a:extLst>
          </p:cNvPr>
          <p:cNvSpPr/>
          <p:nvPr/>
        </p:nvSpPr>
        <p:spPr>
          <a:xfrm>
            <a:off x="6096000" y="883339"/>
            <a:ext cx="6095999" cy="1661519"/>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sp>
        <p:nvSpPr>
          <p:cNvPr id="4" name="TextBox 3">
            <a:extLst>
              <a:ext uri="{FF2B5EF4-FFF2-40B4-BE49-F238E27FC236}">
                <a16:creationId xmlns:a16="http://schemas.microsoft.com/office/drawing/2014/main" id="{E7384A3C-886A-B111-B0D2-BCC6FEA3CF8D}"/>
              </a:ext>
            </a:extLst>
          </p:cNvPr>
          <p:cNvSpPr txBox="1"/>
          <p:nvPr/>
        </p:nvSpPr>
        <p:spPr>
          <a:xfrm>
            <a:off x="6782991" y="1369392"/>
            <a:ext cx="5060666" cy="646331"/>
          </a:xfrm>
          <a:prstGeom prst="rect">
            <a:avLst/>
          </a:prstGeom>
          <a:noFill/>
        </p:spPr>
        <p:txBody>
          <a:bodyPr wrap="square" rtlCol="0">
            <a:spAutoFit/>
          </a:bodyPr>
          <a:lstStyle/>
          <a:p>
            <a:r>
              <a:rPr lang="en-GB" sz="3600" b="1" dirty="0">
                <a:solidFill>
                  <a:srgbClr val="E7ECF5"/>
                </a:solidFill>
                <a:latin typeface="Aptos" panose="020B0004020202020204" pitchFamily="34" charset="0"/>
                <a:ea typeface="Aptos" panose="020B0004020202020204" pitchFamily="34" charset="0"/>
                <a:cs typeface="Calibri" panose="020F0502020204030204" pitchFamily="34" charset="0"/>
              </a:rPr>
              <a:t>P</a:t>
            </a:r>
            <a:r>
              <a:rPr lang="en-GB" sz="3600" b="1" dirty="0">
                <a:solidFill>
                  <a:srgbClr val="E7ECF5"/>
                </a:solidFill>
                <a:effectLst/>
                <a:latin typeface="Aptos" panose="020B0004020202020204" pitchFamily="34" charset="0"/>
                <a:ea typeface="Aptos" panose="020B0004020202020204" pitchFamily="34" charset="0"/>
                <a:cs typeface="Calibri" panose="020F0502020204030204" pitchFamily="34" charset="0"/>
              </a:rPr>
              <a:t>ass </a:t>
            </a:r>
            <a:r>
              <a:rPr lang="en-GB" sz="3600" b="1">
                <a:solidFill>
                  <a:srgbClr val="E7ECF5"/>
                </a:solidFill>
                <a:latin typeface="Aptos" panose="020B0004020202020204" pitchFamily="34" charset="0"/>
                <a:ea typeface="Aptos" panose="020B0004020202020204" pitchFamily="34" charset="0"/>
                <a:cs typeface="Calibri" panose="020F0502020204030204" pitchFamily="34" charset="0"/>
              </a:rPr>
              <a:t>M</a:t>
            </a:r>
            <a:r>
              <a:rPr lang="en-GB" sz="3600" b="1">
                <a:solidFill>
                  <a:srgbClr val="E7ECF5"/>
                </a:solidFill>
                <a:effectLst/>
                <a:latin typeface="Aptos" panose="020B0004020202020204" pitchFamily="34" charset="0"/>
                <a:ea typeface="Aptos" panose="020B0004020202020204" pitchFamily="34" charset="0"/>
                <a:cs typeface="Calibri" panose="020F0502020204030204" pitchFamily="34" charset="0"/>
              </a:rPr>
              <a:t>ark 29 </a:t>
            </a:r>
            <a:r>
              <a:rPr lang="en-GB" sz="3600" b="1" dirty="0">
                <a:solidFill>
                  <a:srgbClr val="E7ECF5"/>
                </a:solidFill>
                <a:effectLst/>
                <a:latin typeface="Aptos" panose="020B0004020202020204" pitchFamily="34" charset="0"/>
                <a:ea typeface="Aptos" panose="020B0004020202020204" pitchFamily="34" charset="0"/>
                <a:cs typeface="Calibri" panose="020F0502020204030204" pitchFamily="34" charset="0"/>
              </a:rPr>
              <a:t>out of 70 </a:t>
            </a:r>
            <a:endParaRPr lang="en-GB" sz="3600" b="1" dirty="0">
              <a:solidFill>
                <a:srgbClr val="E7ECF5"/>
              </a:solidFill>
            </a:endParaRPr>
          </a:p>
        </p:txBody>
      </p:sp>
      <p:pic>
        <p:nvPicPr>
          <p:cNvPr id="10" name="Picture 9">
            <a:extLst>
              <a:ext uri="{FF2B5EF4-FFF2-40B4-BE49-F238E27FC236}">
                <a16:creationId xmlns:a16="http://schemas.microsoft.com/office/drawing/2014/main" id="{A47A41F5-D85D-676C-6007-2D10791267CA}"/>
              </a:ext>
            </a:extLst>
          </p:cNvPr>
          <p:cNvPicPr>
            <a:picLocks noChangeAspect="1"/>
          </p:cNvPicPr>
          <p:nvPr/>
        </p:nvPicPr>
        <p:blipFill>
          <a:blip r:embed="rId4"/>
          <a:stretch>
            <a:fillRect/>
          </a:stretch>
        </p:blipFill>
        <p:spPr>
          <a:xfrm>
            <a:off x="1179505" y="1037943"/>
            <a:ext cx="3901778" cy="5540220"/>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0687F-7331-2735-703A-78669EBE1CD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899A688-75D1-63A5-C07F-95CF4230D282}"/>
              </a:ext>
            </a:extLst>
          </p:cNvPr>
          <p:cNvSpPr txBox="1"/>
          <p:nvPr/>
        </p:nvSpPr>
        <p:spPr>
          <a:xfrm>
            <a:off x="7211440" y="1256467"/>
            <a:ext cx="4270443" cy="5601533"/>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Some good analysis can be seen here where the learner develops the response in a logical and mature manner. Although identical wording from the mark scheme is not used the examiner has interpreted the meaning to comply with requirements. This is particularly evident as the learner refers to better understanding of situations being faster and more reliable where teams have access to confidential information as a team. The mark scheme also suggests the importance of permission and the learner has a good understanding of this in relation to  safety, also in the mark scheme. This has been analysed in the final paragraph.</a:t>
            </a:r>
            <a:endParaRPr lang="en-GB" sz="1600" i="1" dirty="0">
              <a:solidFill>
                <a:srgbClr val="0070C0"/>
              </a:solidFill>
            </a:endParaRPr>
          </a:p>
          <a:p>
            <a:r>
              <a:rPr lang="en-GB" sz="1600" b="1" i="1" dirty="0">
                <a:solidFill>
                  <a:srgbClr val="0070C0"/>
                </a:solidFill>
                <a:cs typeface="Arial"/>
              </a:rPr>
              <a:t>Analysis of positive outcomes and/or  compliance with the law may have contributed to full marks being awarded.</a:t>
            </a:r>
          </a:p>
          <a:p>
            <a:endParaRPr lang="en-GB" sz="1600" b="1" i="1" dirty="0">
              <a:solidFill>
                <a:srgbClr val="0070C0"/>
              </a:solidFill>
            </a:endParaRPr>
          </a:p>
          <a:p>
            <a:r>
              <a:rPr lang="en-GB" b="1" i="1" dirty="0">
                <a:solidFill>
                  <a:srgbClr val="0070C0"/>
                </a:solidFill>
              </a:rPr>
              <a:t>Marks awarded 4/5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F1BDACD8-EF5E-98C7-208D-5FFFA103CF31}"/>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F4842FC1-5555-3305-F921-1FCB4008C774}"/>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D8D0AD09-EC4D-3AB1-B806-87A79ABBC091}"/>
              </a:ext>
            </a:extLst>
          </p:cNvPr>
          <p:cNvSpPr/>
          <p:nvPr/>
        </p:nvSpPr>
        <p:spPr>
          <a:xfrm>
            <a:off x="6770451" y="1095284"/>
            <a:ext cx="5043178" cy="549446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B6B0576-EFAE-DCD3-A03E-2535119B1AD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9(b) Candidate’s answer with Principal Examiner’s comments</a:t>
            </a:r>
          </a:p>
        </p:txBody>
      </p:sp>
      <p:sp>
        <p:nvSpPr>
          <p:cNvPr id="3" name="TextBox 2">
            <a:extLst>
              <a:ext uri="{FF2B5EF4-FFF2-40B4-BE49-F238E27FC236}">
                <a16:creationId xmlns:a16="http://schemas.microsoft.com/office/drawing/2014/main" id="{3C676A69-969D-43BE-1F98-3CE1BCA22C6C}"/>
              </a:ext>
            </a:extLst>
          </p:cNvPr>
          <p:cNvSpPr txBox="1"/>
          <p:nvPr/>
        </p:nvSpPr>
        <p:spPr>
          <a:xfrm>
            <a:off x="196985" y="957442"/>
            <a:ext cx="4962844" cy="5355312"/>
          </a:xfrm>
          <a:prstGeom prst="rect">
            <a:avLst/>
          </a:prstGeom>
          <a:noFill/>
        </p:spPr>
        <p:txBody>
          <a:bodyPr wrap="square">
            <a:spAutoFit/>
          </a:bodyPr>
          <a:lstStyle/>
          <a:p>
            <a:r>
              <a:rPr lang="en-US" dirty="0"/>
              <a:t>Confidentiality between stakeholders is of key </a:t>
            </a:r>
            <a:r>
              <a:rPr lang="en-US" dirty="0" err="1"/>
              <a:t>imporance</a:t>
            </a:r>
            <a:r>
              <a:rPr lang="en-US" dirty="0"/>
              <a:t> when it comes to sharing information about Ronnie. By working together as a team, they are able to share information with </a:t>
            </a:r>
            <a:r>
              <a:rPr lang="en-US" dirty="0" err="1"/>
              <a:t>eachother</a:t>
            </a:r>
            <a:r>
              <a:rPr lang="en-US" dirty="0"/>
              <a:t> when needed rather than holding information until asked. This allows the teams working with Ronnie to get a better understanding of the situation faster with more </a:t>
            </a:r>
            <a:r>
              <a:rPr lang="en-US" dirty="0" err="1"/>
              <a:t>relabile</a:t>
            </a:r>
            <a:r>
              <a:rPr lang="en-US" dirty="0"/>
              <a:t> information as it's fresh information and not information that's become </a:t>
            </a:r>
            <a:r>
              <a:rPr lang="en-US" dirty="0" err="1"/>
              <a:t>out-dated</a:t>
            </a:r>
            <a:r>
              <a:rPr lang="en-US" dirty="0"/>
              <a:t>. </a:t>
            </a:r>
          </a:p>
          <a:p>
            <a:r>
              <a:rPr lang="en-US" dirty="0"/>
              <a:t>However, all stakeholders involved will need to have signed consent with Ronnie and his family before sharing information with anyone else, including those within the team. This is to ensure that Ronnie and his family still have their personal information kept </a:t>
            </a:r>
            <a:r>
              <a:rPr lang="en-US" dirty="0" err="1"/>
              <a:t>privaite</a:t>
            </a:r>
            <a:r>
              <a:rPr lang="en-US" dirty="0"/>
              <a:t> and secure from anyone outside of the multi-disciplinary team and from anyone who is not working with Ronnie through the team.</a:t>
            </a:r>
            <a:endParaRPr lang="en-GB" dirty="0"/>
          </a:p>
        </p:txBody>
      </p:sp>
    </p:spTree>
    <p:extLst>
      <p:ext uri="{BB962C8B-B14F-4D97-AF65-F5344CB8AC3E}">
        <p14:creationId xmlns:p14="http://schemas.microsoft.com/office/powerpoint/2010/main" val="2897722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A9494-8D1E-A310-C7EE-10339787A7F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EE6B25F-DDDE-07A4-1984-0141AF51AD7B}"/>
              </a:ext>
            </a:extLst>
          </p:cNvPr>
          <p:cNvSpPr txBox="1"/>
          <p:nvPr/>
        </p:nvSpPr>
        <p:spPr>
          <a:xfrm>
            <a:off x="7871209" y="1319693"/>
            <a:ext cx="3467351" cy="4616648"/>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Some basic analysis can be seen here allowing the examiner to positively mark the response the learner has put forward. The presentation is basic and does not show clear understanding. Some relevant points can be seen where the learner attempts to analyse keeping things private so as not to upset Ronnie and the family. Further marks may have been awarded if the learner had developed this section to analyse the importance of building trust.</a:t>
            </a:r>
          </a:p>
          <a:p>
            <a:endParaRPr lang="en-GB" sz="1600" i="1" dirty="0">
              <a:solidFill>
                <a:srgbClr val="0070C0"/>
              </a:solidFill>
              <a:cs typeface="Arial"/>
            </a:endParaRPr>
          </a:p>
          <a:p>
            <a:r>
              <a:rPr lang="en-GB" b="1" i="1" dirty="0">
                <a:solidFill>
                  <a:srgbClr val="0070C0"/>
                </a:solidFill>
              </a:rPr>
              <a:t>Marks awarded 2/5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0C95F21E-C507-F470-DEE9-7EAD475F0E3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A1505CD6-FAB6-E364-1A40-15574329448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959332D8-3F12-4357-D40C-CB6BE7B78F0F}"/>
              </a:ext>
            </a:extLst>
          </p:cNvPr>
          <p:cNvSpPr/>
          <p:nvPr/>
        </p:nvSpPr>
        <p:spPr>
          <a:xfrm>
            <a:off x="7409793" y="1095284"/>
            <a:ext cx="4403836" cy="4841057"/>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E3F801F-6504-75A7-E8C7-8F4F24EB1C72}"/>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9(b) Candidate’s answer with Principal Examiner’s comments</a:t>
            </a:r>
          </a:p>
        </p:txBody>
      </p:sp>
      <p:sp>
        <p:nvSpPr>
          <p:cNvPr id="5" name="TextBox 4">
            <a:extLst>
              <a:ext uri="{FF2B5EF4-FFF2-40B4-BE49-F238E27FC236}">
                <a16:creationId xmlns:a16="http://schemas.microsoft.com/office/drawing/2014/main" id="{6BDD705E-A78D-B274-62E7-DCFDDDE6D5E6}"/>
              </a:ext>
            </a:extLst>
          </p:cNvPr>
          <p:cNvSpPr txBox="1"/>
          <p:nvPr/>
        </p:nvSpPr>
        <p:spPr>
          <a:xfrm>
            <a:off x="285007" y="1120675"/>
            <a:ext cx="4497201" cy="3970318"/>
          </a:xfrm>
          <a:prstGeom prst="rect">
            <a:avLst/>
          </a:prstGeom>
          <a:noFill/>
        </p:spPr>
        <p:txBody>
          <a:bodyPr wrap="square">
            <a:spAutoFit/>
          </a:bodyPr>
          <a:lstStyle/>
          <a:p>
            <a:r>
              <a:rPr lang="en-US" dirty="0"/>
              <a:t>The importance of being </a:t>
            </a:r>
            <a:r>
              <a:rPr lang="en-US" dirty="0" err="1"/>
              <a:t>confidental</a:t>
            </a:r>
            <a:r>
              <a:rPr lang="en-US" dirty="0"/>
              <a:t> when </a:t>
            </a:r>
            <a:r>
              <a:rPr lang="en-US" dirty="0" err="1"/>
              <a:t>supportng</a:t>
            </a:r>
            <a:r>
              <a:rPr lang="en-US" dirty="0"/>
              <a:t> </a:t>
            </a:r>
            <a:r>
              <a:rPr lang="en-US" dirty="0" err="1"/>
              <a:t>ronnie</a:t>
            </a:r>
            <a:r>
              <a:rPr lang="en-US" dirty="0"/>
              <a:t> and his needs is that they need to be kept private and only with the team working </a:t>
            </a:r>
            <a:r>
              <a:rPr lang="en-US" dirty="0" err="1"/>
              <a:t>togheter</a:t>
            </a:r>
            <a:r>
              <a:rPr lang="en-US" dirty="0"/>
              <a:t> as some may hear </a:t>
            </a:r>
            <a:r>
              <a:rPr lang="en-US" dirty="0" err="1"/>
              <a:t>wromg</a:t>
            </a:r>
            <a:r>
              <a:rPr lang="en-US" dirty="0"/>
              <a:t> and get the wrong support and give it to </a:t>
            </a:r>
            <a:r>
              <a:rPr lang="en-US" dirty="0" err="1"/>
              <a:t>ronnie</a:t>
            </a:r>
            <a:r>
              <a:rPr lang="en-US" dirty="0"/>
              <a:t> and his family and it would be all wrong. They need to keep it private as he may not want anyone to know and to keep it private so if the stake </a:t>
            </a:r>
            <a:r>
              <a:rPr lang="en-US" dirty="0" err="1"/>
              <a:t>holdres</a:t>
            </a:r>
            <a:r>
              <a:rPr lang="en-US" dirty="0"/>
              <a:t> ruin the confidentiality </a:t>
            </a:r>
            <a:r>
              <a:rPr lang="en-US" dirty="0" err="1"/>
              <a:t>thren</a:t>
            </a:r>
            <a:r>
              <a:rPr lang="en-US" dirty="0"/>
              <a:t> </a:t>
            </a:r>
            <a:r>
              <a:rPr lang="en-US" dirty="0" err="1"/>
              <a:t>ronnie</a:t>
            </a:r>
            <a:r>
              <a:rPr lang="en-US" dirty="0"/>
              <a:t> and his family will be very upset. Its important to keep everything private as it needs to be assessed properly so </a:t>
            </a:r>
            <a:r>
              <a:rPr lang="en-US" dirty="0" err="1"/>
              <a:t>ronnie</a:t>
            </a:r>
            <a:r>
              <a:rPr lang="en-US" dirty="0"/>
              <a:t> can get the support and help he needs. </a:t>
            </a:r>
            <a:endParaRPr lang="en-GB" dirty="0"/>
          </a:p>
        </p:txBody>
      </p:sp>
    </p:spTree>
    <p:extLst>
      <p:ext uri="{BB962C8B-B14F-4D97-AF65-F5344CB8AC3E}">
        <p14:creationId xmlns:p14="http://schemas.microsoft.com/office/powerpoint/2010/main" val="4215704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F163-446D-AC55-DD19-74B87685366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C99A714-C5E9-01FD-1DA8-3F54590724E0}"/>
              </a:ext>
            </a:extLst>
          </p:cNvPr>
          <p:cNvSpPr>
            <a:spLocks noGrp="1"/>
          </p:cNvSpPr>
          <p:nvPr>
            <p:ph type="title"/>
          </p:nvPr>
        </p:nvSpPr>
        <p:spPr>
          <a:xfrm>
            <a:off x="282012" y="208722"/>
            <a:ext cx="5091890" cy="447261"/>
          </a:xfrm>
        </p:spPr>
        <p:txBody>
          <a:bodyPr/>
          <a:lstStyle/>
          <a:p>
            <a:r>
              <a:rPr lang="en-GB" sz="1800" dirty="0"/>
              <a:t>Question 1(d)  and mark scheme </a:t>
            </a:r>
          </a:p>
        </p:txBody>
      </p:sp>
      <p:sp>
        <p:nvSpPr>
          <p:cNvPr id="12" name="TextBox 11">
            <a:extLst>
              <a:ext uri="{FF2B5EF4-FFF2-40B4-BE49-F238E27FC236}">
                <a16:creationId xmlns:a16="http://schemas.microsoft.com/office/drawing/2014/main" id="{1320BA71-5EAB-C9AE-0367-5A18643CF5DA}"/>
              </a:ext>
            </a:extLst>
          </p:cNvPr>
          <p:cNvSpPr txBox="1"/>
          <p:nvPr/>
        </p:nvSpPr>
        <p:spPr>
          <a:xfrm>
            <a:off x="6405261" y="64030"/>
            <a:ext cx="3771868" cy="738664"/>
          </a:xfrm>
          <a:prstGeom prst="rect">
            <a:avLst/>
          </a:prstGeom>
          <a:noFill/>
        </p:spPr>
        <p:txBody>
          <a:bodyPr wrap="square">
            <a:spAutoFit/>
          </a:bodyPr>
          <a:lstStyle/>
          <a:p>
            <a:r>
              <a:rPr lang="en-US" sz="1400" dirty="0">
                <a:solidFill>
                  <a:srgbClr val="0070C0"/>
                </a:solidFill>
              </a:rPr>
              <a:t>Command Verb: </a:t>
            </a:r>
            <a:r>
              <a:rPr lang="en-US" sz="1400" b="1" i="1" dirty="0">
                <a:solidFill>
                  <a:srgbClr val="0070C0"/>
                </a:solidFill>
              </a:rPr>
              <a:t>Discuss</a:t>
            </a:r>
            <a:r>
              <a:rPr lang="en-US" sz="1400" i="1" dirty="0">
                <a:solidFill>
                  <a:srgbClr val="0070C0"/>
                </a:solidFill>
              </a:rPr>
              <a:t> </a:t>
            </a:r>
          </a:p>
          <a:p>
            <a:r>
              <a:rPr lang="en-US" sz="1400" i="1" dirty="0">
                <a:solidFill>
                  <a:srgbClr val="0070C0"/>
                </a:solidFill>
              </a:rPr>
              <a:t>Examine an issue in detail/in a structured way, taking into account different ideas </a:t>
            </a:r>
          </a:p>
        </p:txBody>
      </p:sp>
      <p:pic>
        <p:nvPicPr>
          <p:cNvPr id="6" name="Picture 5">
            <a:extLst>
              <a:ext uri="{FF2B5EF4-FFF2-40B4-BE49-F238E27FC236}">
                <a16:creationId xmlns:a16="http://schemas.microsoft.com/office/drawing/2014/main" id="{02A0B00E-C91B-B946-0A6D-7D7463B45E18}"/>
              </a:ext>
            </a:extLst>
          </p:cNvPr>
          <p:cNvPicPr>
            <a:picLocks noChangeAspect="1"/>
          </p:cNvPicPr>
          <p:nvPr/>
        </p:nvPicPr>
        <p:blipFill>
          <a:blip r:embed="rId2"/>
          <a:srcRect b="46982"/>
          <a:stretch/>
        </p:blipFill>
        <p:spPr>
          <a:xfrm>
            <a:off x="282012" y="1035460"/>
            <a:ext cx="4976291" cy="2044405"/>
          </a:xfrm>
          <a:prstGeom prst="rect">
            <a:avLst/>
          </a:prstGeom>
        </p:spPr>
      </p:pic>
      <p:sp>
        <p:nvSpPr>
          <p:cNvPr id="8" name="TextBox 7">
            <a:extLst>
              <a:ext uri="{FF2B5EF4-FFF2-40B4-BE49-F238E27FC236}">
                <a16:creationId xmlns:a16="http://schemas.microsoft.com/office/drawing/2014/main" id="{D5DA45E6-84D8-7EC9-2965-3056960C635E}"/>
              </a:ext>
            </a:extLst>
          </p:cNvPr>
          <p:cNvSpPr txBox="1"/>
          <p:nvPr/>
        </p:nvSpPr>
        <p:spPr>
          <a:xfrm>
            <a:off x="6405261" y="920493"/>
            <a:ext cx="5631567" cy="5450788"/>
          </a:xfrm>
          <a:prstGeom prst="rect">
            <a:avLst/>
          </a:prstGeom>
          <a:noFill/>
        </p:spPr>
        <p:txBody>
          <a:bodyPr wrap="square">
            <a:spAutoFit/>
          </a:bodyPr>
          <a:lstStyle/>
          <a:p>
            <a:pPr>
              <a:lnSpc>
                <a:spcPct val="115000"/>
              </a:lnSpc>
              <a:spcAft>
                <a:spcPts val="1000"/>
              </a:spcAft>
              <a:buNone/>
            </a:pPr>
            <a:r>
              <a:rPr lang="en-GB" sz="1400" dirty="0">
                <a:effectLst/>
                <a:latin typeface="Arial" panose="020B0604020202020204" pitchFamily="34" charset="0"/>
                <a:ea typeface="Calibri" panose="020F0502020204030204" pitchFamily="34" charset="0"/>
                <a:cs typeface="Tahoma" panose="020B0604030504040204" pitchFamily="34" charset="0"/>
              </a:rPr>
              <a:t> </a:t>
            </a:r>
            <a:r>
              <a:rPr lang="en-GB" sz="1100" dirty="0">
                <a:effectLst/>
                <a:latin typeface="Arial" panose="020B0604020202020204" pitchFamily="34" charset="0"/>
                <a:ea typeface="Calibri" panose="020F0502020204030204" pitchFamily="34" charset="0"/>
                <a:cs typeface="Tahoma" panose="020B0604030504040204" pitchFamily="34" charset="0"/>
              </a:rPr>
              <a:t>Response may refer to:</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offer opportunities for sharing resources to achieve a common goal. These opportunities could be indoors or outdoors and will prepare children for working together.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plan activities where turn taking is necessary. This will support the understanding of rules and social behaviour.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encourage group games/activities to support the development of respect for others.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provide opportunities for interaction and observation of those around them.</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ensure opportunity to recognise and share feelings.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observe and praise the contribution each child makes to the group activity/experience.</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encourage pretend play where everyone can bring themselves and their own personalities to an activity.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provide opportunities outside of the nursery where children can interact with others and their surroundings.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encourage interaction which includes observing others to develop understanding of the needs of others.</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plan opportunities to discuss and share experiences where there is the need to listen to each other.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plan and support activities that support social readiness in the real world.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Allow choice and decisions where children can choose with what and with whom they want to play.</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Symbol" panose="05050102010706020507" pitchFamily="18" charset="2"/>
              </a:rPr>
              <a:t>support children in inviting each other into their play.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This list is not exhaustive.</a:t>
            </a:r>
            <a:br>
              <a:rPr lang="en-GB" sz="1100" dirty="0">
                <a:effectLst/>
                <a:latin typeface="Arial" panose="020B0604020202020204" pitchFamily="34" charset="0"/>
                <a:ea typeface="Calibri" panose="020F0502020204030204" pitchFamily="34" charset="0"/>
                <a:cs typeface="Tahoma" panose="020B0604030504040204" pitchFamily="34" charset="0"/>
              </a:rPr>
            </a:br>
            <a:r>
              <a:rPr lang="en-GB" sz="1100" dirty="0">
                <a:effectLst/>
                <a:latin typeface="Arial" panose="020B0604020202020204" pitchFamily="34" charset="0"/>
                <a:ea typeface="Calibri" panose="020F0502020204030204" pitchFamily="34" charset="0"/>
                <a:cs typeface="Tahoma" panose="020B0604030504040204" pitchFamily="34" charset="0"/>
              </a:rPr>
              <a:t>Credit any other relevant response.</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DEB582A8-ED33-DD11-CD9D-C55934564282}"/>
              </a:ext>
            </a:extLst>
          </p:cNvPr>
          <p:cNvSpPr txBox="1"/>
          <p:nvPr/>
        </p:nvSpPr>
        <p:spPr>
          <a:xfrm>
            <a:off x="282012" y="3778136"/>
            <a:ext cx="4540359" cy="2734146"/>
          </a:xfrm>
          <a:prstGeom prst="rect">
            <a:avLst/>
          </a:prstGeom>
          <a:noFill/>
        </p:spPr>
        <p:txBody>
          <a:bodyPr wrap="square">
            <a:spAutoFit/>
          </a:bodyPr>
          <a:lstStyle/>
          <a:p>
            <a:pPr>
              <a:lnSpc>
                <a:spcPct val="115000"/>
              </a:lnSpc>
              <a:spcAft>
                <a:spcPts val="1000"/>
              </a:spcAft>
              <a:buNone/>
            </a:pPr>
            <a:r>
              <a:rPr lang="en-GB" sz="1100" dirty="0">
                <a:effectLst/>
                <a:latin typeface="Arial" panose="020B0604020202020204" pitchFamily="34" charset="0"/>
                <a:ea typeface="Calibri" panose="020F0502020204030204" pitchFamily="34" charset="0"/>
                <a:cs typeface="Tahoma" panose="020B0604030504040204" pitchFamily="34" charset="0"/>
              </a:rPr>
              <a:t>Award up to </a:t>
            </a:r>
            <a:r>
              <a:rPr lang="en-GB" sz="1100" b="1" dirty="0">
                <a:effectLst/>
                <a:latin typeface="Arial" panose="020B0604020202020204" pitchFamily="34" charset="0"/>
                <a:ea typeface="Calibri" panose="020F0502020204030204" pitchFamily="34" charset="0"/>
                <a:cs typeface="Tahoma" panose="020B0604030504040204" pitchFamily="34" charset="0"/>
              </a:rPr>
              <a:t>6</a:t>
            </a:r>
            <a:r>
              <a:rPr lang="en-GB" sz="1100" dirty="0">
                <a:effectLst/>
                <a:latin typeface="Arial" panose="020B0604020202020204" pitchFamily="34" charset="0"/>
                <a:ea typeface="Calibri" panose="020F0502020204030204" pitchFamily="34" charset="0"/>
                <a:cs typeface="Tahoma" panose="020B0604030504040204" pitchFamily="34" charset="0"/>
              </a:rPr>
              <a:t> marks.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0</a:t>
            </a:r>
            <a:r>
              <a:rPr lang="en-GB" sz="1100" dirty="0">
                <a:effectLst/>
                <a:latin typeface="Arial" panose="020B0604020202020204" pitchFamily="34" charset="0"/>
                <a:ea typeface="Calibri" panose="020F0502020204030204" pitchFamily="34" charset="0"/>
                <a:cs typeface="Tahoma" panose="020B0604030504040204" pitchFamily="34" charset="0"/>
              </a:rPr>
              <a:t> marks where response is not creditworthy.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1-2 marks </a:t>
            </a:r>
            <a:r>
              <a:rPr lang="en-GB" sz="1100" dirty="0">
                <a:effectLst/>
                <a:latin typeface="Arial" panose="020B0604020202020204" pitchFamily="34" charset="0"/>
                <a:ea typeface="Calibri" panose="020F0502020204030204" pitchFamily="34" charset="0"/>
                <a:cs typeface="Tahoma" panose="020B0604030504040204" pitchFamily="34" charset="0"/>
              </a:rPr>
              <a:t>for a basic discussion showing limited knowledge and understanding of how Rhys can support the children's social development during the co-operative stage of play.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3-4 marks</a:t>
            </a:r>
            <a:r>
              <a:rPr lang="en-GB" sz="1100" dirty="0">
                <a:effectLst/>
                <a:latin typeface="Arial" panose="020B0604020202020204" pitchFamily="34" charset="0"/>
                <a:ea typeface="Calibri" panose="020F0502020204030204" pitchFamily="34" charset="0"/>
                <a:cs typeface="Tahoma" panose="020B0604030504040204" pitchFamily="34" charset="0"/>
              </a:rPr>
              <a:t> for a good discussion showing some knowledge and understanding of how Rhys can support the children's social development during the co-operative stage of play.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Award 5-6 marks</a:t>
            </a:r>
            <a:r>
              <a:rPr lang="en-GB" sz="1100" dirty="0">
                <a:effectLst/>
                <a:latin typeface="Arial" panose="020B0604020202020204" pitchFamily="34" charset="0"/>
                <a:ea typeface="Calibri" panose="020F0502020204030204" pitchFamily="34" charset="0"/>
                <a:cs typeface="Tahoma" panose="020B0604030504040204" pitchFamily="34" charset="0"/>
              </a:rPr>
              <a:t> for a very good discussion showing sound knowledge and understanding of how Rhys can support the children's social development during the co-operative stage of play.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2598962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363838" y="1666313"/>
            <a:ext cx="4071205" cy="4401205"/>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This learner shows very good understanding of the question requirement as the introduction acknowledges Rhys as the focus. The discussion is well developed to include many relevant suggestions as can be seen on the mark scheme. This development also indicates very good understanding of the command verb. The examiner has awarded a very worthy 5 marks out of 6. The extra mark may have been added if the learner had offered some specific suggestions about toys or types of game.</a:t>
            </a:r>
          </a:p>
          <a:p>
            <a:endParaRPr lang="en-GB" b="1" i="1" dirty="0">
              <a:solidFill>
                <a:srgbClr val="0070C0"/>
              </a:solidFill>
            </a:endParaRPr>
          </a:p>
          <a:p>
            <a:r>
              <a:rPr lang="en-GB" b="1" i="1" dirty="0">
                <a:solidFill>
                  <a:srgbClr val="0070C0"/>
                </a:solidFill>
              </a:rPr>
              <a:t>Marks awarded 5/6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023369" y="1251857"/>
            <a:ext cx="4790259" cy="511976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1(d) Candidate’s answer with Principal Examiner’s comments</a:t>
            </a:r>
          </a:p>
        </p:txBody>
      </p:sp>
      <p:sp>
        <p:nvSpPr>
          <p:cNvPr id="3" name="TextBox 2">
            <a:extLst>
              <a:ext uri="{FF2B5EF4-FFF2-40B4-BE49-F238E27FC236}">
                <a16:creationId xmlns:a16="http://schemas.microsoft.com/office/drawing/2014/main" id="{E14CB339-6449-DFB4-05E1-8459D17FA710}"/>
              </a:ext>
            </a:extLst>
          </p:cNvPr>
          <p:cNvSpPr txBox="1"/>
          <p:nvPr/>
        </p:nvSpPr>
        <p:spPr>
          <a:xfrm>
            <a:off x="282575" y="1076052"/>
            <a:ext cx="4629893" cy="4801314"/>
          </a:xfrm>
          <a:prstGeom prst="rect">
            <a:avLst/>
          </a:prstGeom>
          <a:noFill/>
        </p:spPr>
        <p:txBody>
          <a:bodyPr wrap="square">
            <a:spAutoFit/>
          </a:bodyPr>
          <a:lstStyle/>
          <a:p>
            <a:r>
              <a:rPr lang="en-US" sz="1600" dirty="0"/>
              <a:t>Rhys can </a:t>
            </a:r>
            <a:r>
              <a:rPr lang="en-US" sz="1600" dirty="0" err="1"/>
              <a:t>enourage</a:t>
            </a:r>
            <a:r>
              <a:rPr lang="en-US" sz="1600" dirty="0"/>
              <a:t> social development by encouraging the children to play and work together during their play. He can offer </a:t>
            </a:r>
            <a:r>
              <a:rPr lang="en-US" sz="1600" dirty="0" err="1"/>
              <a:t>encoruagment</a:t>
            </a:r>
            <a:r>
              <a:rPr lang="en-US" sz="1600" dirty="0"/>
              <a:t> when needed, such as </a:t>
            </a:r>
            <a:r>
              <a:rPr lang="en-US" sz="1600" dirty="0" err="1"/>
              <a:t>prasies</a:t>
            </a:r>
            <a:r>
              <a:rPr lang="en-US" sz="1600" dirty="0"/>
              <a:t> when the children are playing well together. He can show the children how to play together by including himself in the play, such as showing them how to </a:t>
            </a:r>
            <a:r>
              <a:rPr lang="en-US" sz="1600" dirty="0" err="1"/>
              <a:t>intract</a:t>
            </a:r>
            <a:r>
              <a:rPr lang="en-US" sz="1600" dirty="0"/>
              <a:t> with </a:t>
            </a:r>
            <a:r>
              <a:rPr lang="en-US" sz="1600" dirty="0" err="1"/>
              <a:t>eachother</a:t>
            </a:r>
            <a:r>
              <a:rPr lang="en-US" sz="1600" dirty="0"/>
              <a:t> through toys and through communication; he can give the toys a voice and talk to the other toys, showing the children how they can communicate with </a:t>
            </a:r>
            <a:r>
              <a:rPr lang="en-US" sz="1600" dirty="0" err="1"/>
              <a:t>eachother</a:t>
            </a:r>
            <a:r>
              <a:rPr lang="en-US" sz="1600" dirty="0"/>
              <a:t> via the toys as well as through normal speech. He can also sit and talk to the children while they are playing and ask them questions about their play, </a:t>
            </a:r>
            <a:r>
              <a:rPr lang="en-US" sz="1600" dirty="0" err="1"/>
              <a:t>enouraging</a:t>
            </a:r>
            <a:r>
              <a:rPr lang="en-US" sz="1600" dirty="0"/>
              <a:t> them to </a:t>
            </a:r>
            <a:r>
              <a:rPr lang="en-US" sz="1600" dirty="0" err="1"/>
              <a:t>communatce</a:t>
            </a:r>
            <a:r>
              <a:rPr lang="en-US" sz="1600" dirty="0"/>
              <a:t> with him about what they are doing together, allowing them to speak together on their play and therefore </a:t>
            </a:r>
            <a:r>
              <a:rPr lang="en-US" sz="1600" dirty="0" err="1"/>
              <a:t>enouraging</a:t>
            </a:r>
            <a:r>
              <a:rPr lang="en-US" sz="1600" dirty="0"/>
              <a:t> the children to talk with </a:t>
            </a:r>
            <a:r>
              <a:rPr lang="en-US" sz="1600" dirty="0" err="1"/>
              <a:t>eachother</a:t>
            </a:r>
            <a:r>
              <a:rPr lang="en-US" sz="1600" dirty="0"/>
              <a:t> more and more</a:t>
            </a:r>
            <a:r>
              <a:rPr lang="en-US" dirty="0"/>
              <a:t>.</a:t>
            </a:r>
            <a:endParaRPr lang="en-GB" dirty="0"/>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6FB84-BA6C-6582-481A-DD4245B8123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A16E2C9-EFD4-9826-A0D7-CEE8E675412D}"/>
              </a:ext>
            </a:extLst>
          </p:cNvPr>
          <p:cNvSpPr txBox="1"/>
          <p:nvPr/>
        </p:nvSpPr>
        <p:spPr>
          <a:xfrm>
            <a:off x="7871209" y="1416970"/>
            <a:ext cx="3467351" cy="4431983"/>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This learner seems to concentrate on physical play and holistic development. Although several relevant points are made, in particular where they discuss role play, understanding of social development is not appropriately developed to move into higher band marks There also seems to be some confusion as to who the learner is referring to in the last few sentences which detracts from the requirement of the question</a:t>
            </a:r>
            <a:r>
              <a:rPr lang="en-GB" i="1" dirty="0">
                <a:solidFill>
                  <a:srgbClr val="0070C0"/>
                </a:solidFill>
                <a:cs typeface="Arial"/>
              </a:rPr>
              <a:t>.</a:t>
            </a:r>
            <a:endParaRPr lang="en-GB" i="1" dirty="0" err="1">
              <a:solidFill>
                <a:srgbClr val="0070C0"/>
              </a:solidFill>
            </a:endParaRPr>
          </a:p>
          <a:p>
            <a:endParaRPr lang="en-GB" b="1" i="1" dirty="0">
              <a:solidFill>
                <a:srgbClr val="0070C0"/>
              </a:solidFill>
            </a:endParaRPr>
          </a:p>
          <a:p>
            <a:r>
              <a:rPr lang="en-GB" b="1" i="1" dirty="0">
                <a:solidFill>
                  <a:srgbClr val="0070C0"/>
                </a:solidFill>
              </a:rPr>
              <a:t>Marks awarded 4/6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00EAC6AC-27D5-14DE-5AE4-53A3709784C0}"/>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448EE051-12F0-EB4E-2D9C-D7B1DD956CB9}"/>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B453352-B255-68F9-E91A-BF34711C7C8D}"/>
              </a:ext>
            </a:extLst>
          </p:cNvPr>
          <p:cNvSpPr/>
          <p:nvPr/>
        </p:nvSpPr>
        <p:spPr>
          <a:xfrm>
            <a:off x="7409793" y="1095284"/>
            <a:ext cx="4403836" cy="498450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B1B584D3-CC21-65DA-323A-E23CF6CD91E1}"/>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1(d) Candidate’s answer with Principal Examiner’s comments</a:t>
            </a:r>
          </a:p>
        </p:txBody>
      </p:sp>
      <p:sp>
        <p:nvSpPr>
          <p:cNvPr id="5" name="TextBox 4">
            <a:extLst>
              <a:ext uri="{FF2B5EF4-FFF2-40B4-BE49-F238E27FC236}">
                <a16:creationId xmlns:a16="http://schemas.microsoft.com/office/drawing/2014/main" id="{C393C83A-3887-23D1-A58A-A47CF5A3392F}"/>
              </a:ext>
            </a:extLst>
          </p:cNvPr>
          <p:cNvSpPr txBox="1"/>
          <p:nvPr/>
        </p:nvSpPr>
        <p:spPr>
          <a:xfrm>
            <a:off x="191135" y="1097281"/>
            <a:ext cx="4015105" cy="4832092"/>
          </a:xfrm>
          <a:prstGeom prst="rect">
            <a:avLst/>
          </a:prstGeom>
          <a:noFill/>
        </p:spPr>
        <p:txBody>
          <a:bodyPr wrap="square">
            <a:spAutoFit/>
          </a:bodyPr>
          <a:lstStyle/>
          <a:p>
            <a:r>
              <a:rPr lang="en-US" sz="1400" dirty="0"/>
              <a:t>There are so many different types of </a:t>
            </a:r>
            <a:r>
              <a:rPr lang="en-US" sz="1400" dirty="0" err="1"/>
              <a:t>physicl</a:t>
            </a:r>
            <a:r>
              <a:rPr lang="en-US" sz="1400" dirty="0"/>
              <a:t> play that </a:t>
            </a:r>
            <a:r>
              <a:rPr lang="en-US" sz="1400" dirty="0" err="1"/>
              <a:t>nurseerys</a:t>
            </a:r>
            <a:r>
              <a:rPr lang="en-US" sz="1400" dirty="0"/>
              <a:t> could introduce to support social development. </a:t>
            </a:r>
            <a:r>
              <a:rPr lang="en-US" sz="1400" dirty="0" err="1"/>
              <a:t>Actvities</a:t>
            </a:r>
            <a:r>
              <a:rPr lang="en-US" sz="1400" dirty="0"/>
              <a:t> like role play or dressing up really supports the children with their social skills, they will be communicating as they make up ideas and create their own world to play in, acting out and mimicking what they see adults doing, like cooking or playing parents. Another way is that the staff could </a:t>
            </a:r>
            <a:r>
              <a:rPr lang="en-US" sz="1400" dirty="0" err="1"/>
              <a:t>intoduce</a:t>
            </a:r>
            <a:r>
              <a:rPr lang="en-US" sz="1400" dirty="0"/>
              <a:t> some physical activities that the children have to do together, such as a relay race or a obstacle course in teams. This will encourage children to work on their social skills by </a:t>
            </a:r>
            <a:r>
              <a:rPr lang="en-US" sz="1400" dirty="0" err="1"/>
              <a:t>aloowing</a:t>
            </a:r>
            <a:r>
              <a:rPr lang="en-US" sz="1400" dirty="0"/>
              <a:t> them the opportunity to </a:t>
            </a:r>
            <a:r>
              <a:rPr lang="en-US" sz="1400" dirty="0" err="1"/>
              <a:t>worl</a:t>
            </a:r>
            <a:r>
              <a:rPr lang="en-US" sz="1400" dirty="0"/>
              <a:t> together and build up trusting </a:t>
            </a:r>
            <a:r>
              <a:rPr lang="en-US" sz="1400" dirty="0" err="1"/>
              <a:t>realtionships</a:t>
            </a:r>
            <a:r>
              <a:rPr lang="en-US" sz="1400" dirty="0"/>
              <a:t> with the other children. Another type of physical play that staff could </a:t>
            </a:r>
            <a:r>
              <a:rPr lang="en-US" sz="1400" dirty="0" err="1"/>
              <a:t>intorduce</a:t>
            </a:r>
            <a:r>
              <a:rPr lang="en-US" sz="1400" dirty="0"/>
              <a:t> is just having free play once a day, this would really support her holistic development. She would get everything she needs from taking part in free play with the other children, no matter what type of play she partakes in, her needs would be met. </a:t>
            </a:r>
            <a:endParaRPr lang="en-GB" sz="1400" dirty="0"/>
          </a:p>
        </p:txBody>
      </p:sp>
    </p:spTree>
    <p:extLst>
      <p:ext uri="{BB962C8B-B14F-4D97-AF65-F5344CB8AC3E}">
        <p14:creationId xmlns:p14="http://schemas.microsoft.com/office/powerpoint/2010/main" val="260182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9FD8C-DA61-D3CA-8B42-033D814BA1B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A46A6AD-3D9F-E1FF-8A73-15EF9A0EC2B3}"/>
              </a:ext>
            </a:extLst>
          </p:cNvPr>
          <p:cNvSpPr>
            <a:spLocks noGrp="1"/>
          </p:cNvSpPr>
          <p:nvPr>
            <p:ph type="title"/>
          </p:nvPr>
        </p:nvSpPr>
        <p:spPr>
          <a:xfrm>
            <a:off x="282012" y="208722"/>
            <a:ext cx="5091890" cy="447261"/>
          </a:xfrm>
        </p:spPr>
        <p:txBody>
          <a:bodyPr/>
          <a:lstStyle/>
          <a:p>
            <a:r>
              <a:rPr lang="en-GB" sz="1800" dirty="0"/>
              <a:t>Question 2(a)  and mark scheme</a:t>
            </a:r>
          </a:p>
        </p:txBody>
      </p:sp>
      <p:sp>
        <p:nvSpPr>
          <p:cNvPr id="12" name="TextBox 11">
            <a:extLst>
              <a:ext uri="{FF2B5EF4-FFF2-40B4-BE49-F238E27FC236}">
                <a16:creationId xmlns:a16="http://schemas.microsoft.com/office/drawing/2014/main" id="{5DC44751-FFCC-159A-060E-4262B66C117E}"/>
              </a:ext>
            </a:extLst>
          </p:cNvPr>
          <p:cNvSpPr txBox="1"/>
          <p:nvPr/>
        </p:nvSpPr>
        <p:spPr>
          <a:xfrm>
            <a:off x="6405261" y="64030"/>
            <a:ext cx="3235128" cy="738664"/>
          </a:xfrm>
          <a:prstGeom prst="rect">
            <a:avLst/>
          </a:prstGeom>
          <a:noFill/>
        </p:spPr>
        <p:txBody>
          <a:bodyPr wrap="square">
            <a:spAutoFit/>
          </a:bodyPr>
          <a:lstStyle/>
          <a:p>
            <a:r>
              <a:rPr lang="en-US" sz="1400" dirty="0">
                <a:solidFill>
                  <a:srgbClr val="0070C0"/>
                </a:solidFill>
              </a:rPr>
              <a:t>Command Verb: </a:t>
            </a:r>
            <a:r>
              <a:rPr lang="en-US" sz="1400" b="1" i="1" dirty="0">
                <a:solidFill>
                  <a:srgbClr val="0070C0"/>
                </a:solidFill>
              </a:rPr>
              <a:t>Explain</a:t>
            </a:r>
            <a:r>
              <a:rPr lang="en-US" sz="1400" i="1" dirty="0">
                <a:solidFill>
                  <a:srgbClr val="0070C0"/>
                </a:solidFill>
              </a:rPr>
              <a:t> </a:t>
            </a:r>
          </a:p>
          <a:p>
            <a:r>
              <a:rPr lang="en-US" sz="1400" i="1" dirty="0">
                <a:solidFill>
                  <a:srgbClr val="0070C0"/>
                </a:solidFill>
              </a:rPr>
              <a:t>Provide details and reasons for how and why something is the way it is </a:t>
            </a:r>
          </a:p>
        </p:txBody>
      </p:sp>
      <p:pic>
        <p:nvPicPr>
          <p:cNvPr id="3" name="Picture 2">
            <a:extLst>
              <a:ext uri="{FF2B5EF4-FFF2-40B4-BE49-F238E27FC236}">
                <a16:creationId xmlns:a16="http://schemas.microsoft.com/office/drawing/2014/main" id="{5F3D14DE-FC23-D5A4-7FBB-29BAF6CC5A51}"/>
              </a:ext>
            </a:extLst>
          </p:cNvPr>
          <p:cNvPicPr>
            <a:picLocks noChangeAspect="1"/>
          </p:cNvPicPr>
          <p:nvPr/>
        </p:nvPicPr>
        <p:blipFill>
          <a:blip r:embed="rId2"/>
          <a:srcRect b="33142"/>
          <a:stretch/>
        </p:blipFill>
        <p:spPr>
          <a:xfrm>
            <a:off x="282012" y="1187189"/>
            <a:ext cx="5204911" cy="2241811"/>
          </a:xfrm>
          <a:prstGeom prst="rect">
            <a:avLst/>
          </a:prstGeom>
        </p:spPr>
      </p:pic>
      <p:sp>
        <p:nvSpPr>
          <p:cNvPr id="6" name="TextBox 5">
            <a:extLst>
              <a:ext uri="{FF2B5EF4-FFF2-40B4-BE49-F238E27FC236}">
                <a16:creationId xmlns:a16="http://schemas.microsoft.com/office/drawing/2014/main" id="{045724CD-266A-9869-6464-AEA79DD5E118}"/>
              </a:ext>
            </a:extLst>
          </p:cNvPr>
          <p:cNvSpPr txBox="1"/>
          <p:nvPr/>
        </p:nvSpPr>
        <p:spPr>
          <a:xfrm>
            <a:off x="6405261" y="1187189"/>
            <a:ext cx="5321120" cy="2927661"/>
          </a:xfrm>
          <a:prstGeom prst="rect">
            <a:avLst/>
          </a:prstGeom>
          <a:noFill/>
        </p:spPr>
        <p:txBody>
          <a:bodyPr wrap="square">
            <a:spAutoFit/>
          </a:bodyPr>
          <a:lstStyle/>
          <a:p>
            <a:pPr fontAlgn="base">
              <a:lnSpc>
                <a:spcPct val="115000"/>
              </a:lnSpc>
              <a:spcAft>
                <a:spcPts val="1000"/>
              </a:spcAft>
              <a:buNone/>
            </a:pPr>
            <a:r>
              <a:rPr lang="en-GB" sz="1200" dirty="0">
                <a:effectLst/>
                <a:latin typeface="Arial" panose="020B0604020202020204" pitchFamily="34" charset="0"/>
                <a:ea typeface="Calibri" panose="020F0502020204030204" pitchFamily="34" charset="0"/>
                <a:cs typeface="Tahoma" panose="020B0604030504040204" pitchFamily="34" charset="0"/>
              </a:rPr>
              <a:t>Award up to </a:t>
            </a:r>
            <a:r>
              <a:rPr lang="en-GB" sz="1200" b="1" dirty="0">
                <a:effectLst/>
                <a:latin typeface="Arial" panose="020B0604020202020204" pitchFamily="34" charset="0"/>
                <a:ea typeface="Calibri" panose="020F0502020204030204" pitchFamily="34" charset="0"/>
                <a:cs typeface="Tahoma" panose="020B0604030504040204" pitchFamily="34" charset="0"/>
              </a:rPr>
              <a:t>6</a:t>
            </a:r>
            <a:r>
              <a:rPr lang="en-GB" sz="1200" dirty="0">
                <a:effectLst/>
                <a:latin typeface="Arial" panose="020B0604020202020204" pitchFamily="34" charset="0"/>
                <a:ea typeface="Calibri" panose="020F0502020204030204" pitchFamily="34" charset="0"/>
                <a:cs typeface="Tahoma" panose="020B0604030504040204" pitchFamily="34" charset="0"/>
              </a:rPr>
              <a:t> marks.</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pPr>
            <a:r>
              <a:rPr lang="en-GB" sz="1200" b="1" dirty="0">
                <a:effectLst/>
                <a:latin typeface="Arial" panose="020B0604020202020204" pitchFamily="34" charset="0"/>
                <a:ea typeface="Calibri" panose="020F0502020204030204" pitchFamily="34" charset="0"/>
                <a:cs typeface="Tahoma" panose="020B0604030504040204" pitchFamily="34" charset="0"/>
              </a:rPr>
              <a:t>Award 0</a:t>
            </a:r>
            <a:r>
              <a:rPr lang="en-GB" sz="1200" dirty="0">
                <a:effectLst/>
                <a:latin typeface="Arial" panose="020B0604020202020204" pitchFamily="34" charset="0"/>
                <a:ea typeface="Calibri" panose="020F0502020204030204" pitchFamily="34" charset="0"/>
                <a:cs typeface="Tahoma" panose="020B0604030504040204" pitchFamily="34" charset="0"/>
              </a:rPr>
              <a:t> marks where response is not creditworthy.</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tabLst>
                <a:tab pos="1371600" algn="l"/>
                <a:tab pos="5715000" algn="r"/>
              </a:tabLst>
            </a:pPr>
            <a:r>
              <a:rPr lang="en-GB" sz="1200" b="1" dirty="0">
                <a:effectLst/>
                <a:latin typeface="Arial" panose="020B0604020202020204" pitchFamily="34" charset="0"/>
                <a:ea typeface="Calibri" panose="020F0502020204030204" pitchFamily="34" charset="0"/>
                <a:cs typeface="Tahoma" panose="020B0604030504040204" pitchFamily="34" charset="0"/>
              </a:rPr>
              <a:t>Award 1-2</a:t>
            </a:r>
            <a:r>
              <a:rPr lang="en-GB" sz="1200" dirty="0">
                <a:effectLst/>
                <a:latin typeface="Arial" panose="020B0604020202020204" pitchFamily="34" charset="0"/>
                <a:ea typeface="Calibri" panose="020F0502020204030204" pitchFamily="34" charset="0"/>
                <a:cs typeface="Tahoma" panose="020B0604030504040204" pitchFamily="34" charset="0"/>
              </a:rPr>
              <a:t> for a basic explanation showing limited knowledge and understanding of the positive and negative impact of the use of technology on children’s health, well-being, and development.</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buNone/>
              <a:tabLst>
                <a:tab pos="1371600" algn="l"/>
                <a:tab pos="5715000" algn="r"/>
              </a:tabLst>
            </a:pPr>
            <a:r>
              <a:rPr lang="en-GB" sz="1200" b="1" dirty="0">
                <a:effectLst/>
                <a:latin typeface="Arial" panose="020B0604020202020204" pitchFamily="34" charset="0"/>
                <a:ea typeface="Calibri" panose="020F0502020204030204" pitchFamily="34" charset="0"/>
                <a:cs typeface="Tahoma" panose="020B0604030504040204" pitchFamily="34" charset="0"/>
              </a:rPr>
              <a:t>Award 3-4</a:t>
            </a:r>
            <a:r>
              <a:rPr lang="en-GB" sz="1200" dirty="0">
                <a:effectLst/>
                <a:latin typeface="Arial" panose="020B0604020202020204" pitchFamily="34" charset="0"/>
                <a:ea typeface="Calibri" panose="020F0502020204030204" pitchFamily="34" charset="0"/>
                <a:cs typeface="Tahoma" panose="020B0604030504040204" pitchFamily="34" charset="0"/>
              </a:rPr>
              <a:t> marks for a good explanation showing some knowledge and understanding of the positive and negative impact of the use of technology on children’s health, well-being, and development.</a:t>
            </a:r>
            <a:endParaRPr lang="en-GB" sz="12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tabLst>
                <a:tab pos="1371600" algn="l"/>
                <a:tab pos="5715000" algn="r"/>
              </a:tabLst>
            </a:pPr>
            <a:r>
              <a:rPr lang="en-GB" sz="1200" b="1" dirty="0">
                <a:effectLst/>
                <a:latin typeface="Arial" panose="020B0604020202020204" pitchFamily="34" charset="0"/>
                <a:ea typeface="Calibri" panose="020F0502020204030204" pitchFamily="34" charset="0"/>
                <a:cs typeface="Tahoma" panose="020B0604030504040204" pitchFamily="34" charset="0"/>
              </a:rPr>
              <a:t>Award 5-6</a:t>
            </a:r>
            <a:r>
              <a:rPr lang="en-GB" sz="1200" dirty="0">
                <a:effectLst/>
                <a:latin typeface="Arial" panose="020B0604020202020204" pitchFamily="34" charset="0"/>
                <a:ea typeface="Calibri" panose="020F0502020204030204" pitchFamily="34" charset="0"/>
                <a:cs typeface="Tahoma" panose="020B0604030504040204" pitchFamily="34" charset="0"/>
              </a:rPr>
              <a:t> marks for a very good explanation showing sound knowledge and understanding of the positive and negative impact of the use of technology on children’s health, well-being, and development.</a:t>
            </a:r>
            <a:endParaRPr lang="en-GB" sz="12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1841367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14146-5633-B6CC-7645-13454790F482}"/>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5C30E8C9-A4F5-A619-CDB6-DADC7054FB03}"/>
              </a:ext>
            </a:extLst>
          </p:cNvPr>
          <p:cNvSpPr>
            <a:spLocks noGrp="1"/>
          </p:cNvSpPr>
          <p:nvPr>
            <p:ph type="title"/>
          </p:nvPr>
        </p:nvSpPr>
        <p:spPr>
          <a:xfrm>
            <a:off x="282012" y="208722"/>
            <a:ext cx="5091890" cy="447261"/>
          </a:xfrm>
        </p:spPr>
        <p:txBody>
          <a:bodyPr/>
          <a:lstStyle/>
          <a:p>
            <a:r>
              <a:rPr lang="en-GB" sz="1800" dirty="0"/>
              <a:t>Question 2(a)  and mark scheme</a:t>
            </a:r>
          </a:p>
        </p:txBody>
      </p:sp>
      <p:sp>
        <p:nvSpPr>
          <p:cNvPr id="8" name="TextBox 7">
            <a:extLst>
              <a:ext uri="{FF2B5EF4-FFF2-40B4-BE49-F238E27FC236}">
                <a16:creationId xmlns:a16="http://schemas.microsoft.com/office/drawing/2014/main" id="{C2ED585B-37F6-86E7-1097-AD2F7132B969}"/>
              </a:ext>
            </a:extLst>
          </p:cNvPr>
          <p:cNvSpPr txBox="1"/>
          <p:nvPr/>
        </p:nvSpPr>
        <p:spPr>
          <a:xfrm>
            <a:off x="6476999" y="1329796"/>
            <a:ext cx="5240383" cy="3802066"/>
          </a:xfrm>
          <a:prstGeom prst="rect">
            <a:avLst/>
          </a:prstGeom>
          <a:noFill/>
        </p:spPr>
        <p:txBody>
          <a:bodyPr wrap="square">
            <a:spAutoFit/>
          </a:bodyPr>
          <a:lstStyle/>
          <a:p>
            <a:pPr fontAlgn="base">
              <a:lnSpc>
                <a:spcPct val="115000"/>
              </a:lnSpc>
              <a:spcAft>
                <a:spcPts val="1000"/>
              </a:spcAft>
              <a:buNone/>
            </a:pPr>
            <a:r>
              <a:rPr lang="en-GB" sz="1100" b="1" dirty="0">
                <a:effectLst/>
                <a:latin typeface="Arial" panose="020B0604020202020204" pitchFamily="34" charset="0"/>
                <a:ea typeface="Calibri" panose="020F0502020204030204" pitchFamily="34" charset="0"/>
                <a:cs typeface="Tahoma" panose="020B0604030504040204" pitchFamily="34" charset="0"/>
              </a:rPr>
              <a:t>Negative impact: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Use of internet/social media has been known to contribute to low self-esteem.</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Overuse of technology may cause overload of senses.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Technology may limit physical bonding.</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Some children may choose technology over physical/outdoor activities.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The level of use of technology may contribute to behaviour difficulties.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The development of a sedentary lifestyle may contribute to obesity.</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Overuse of technology can contribute to attention issues/aggressive behaviour or sleep problems.</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Use of technology can result in exposure to harmful content or sexual exploitation.</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The use of social media can cause episodes of anxiety which may contribute to poor mental health.</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spcAft>
                <a:spcPts val="1000"/>
              </a:spcAft>
              <a:buFont typeface="Symbol" panose="05050102010706020507" pitchFamily="18" charset="2"/>
              <a:buChar char=""/>
            </a:pPr>
            <a:r>
              <a:rPr lang="en-GB" sz="1100" dirty="0">
                <a:effectLst/>
                <a:latin typeface="Arial" panose="020B0604020202020204" pitchFamily="34" charset="0"/>
                <a:ea typeface="Calibri" panose="020F0502020204030204" pitchFamily="34" charset="0"/>
                <a:cs typeface="Tahoma" panose="020B0604030504040204" pitchFamily="34" charset="0"/>
              </a:rPr>
              <a:t>Technology may encourage children to access games etc. in place of completing academic work resulting in poor attainment.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spcBef>
                <a:spcPts val="30"/>
              </a:spcBef>
              <a:buNone/>
            </a:pPr>
            <a:r>
              <a:rPr lang="en-GB" sz="1100" dirty="0">
                <a:effectLst/>
                <a:latin typeface="Arial" panose="020B0604020202020204" pitchFamily="34" charset="0"/>
                <a:ea typeface="Arial WGL"/>
                <a:cs typeface="Arial WGL"/>
              </a:rPr>
              <a:t>This list is not exhaustive.</a:t>
            </a:r>
            <a:endParaRPr lang="en-GB" sz="1100" dirty="0">
              <a:effectLst/>
              <a:latin typeface="Arial WGL"/>
              <a:ea typeface="Arial WGL"/>
              <a:cs typeface="Arial WGL"/>
            </a:endParaRPr>
          </a:p>
          <a:p>
            <a:pPr>
              <a:buNone/>
            </a:pPr>
            <a:r>
              <a:rPr lang="en-GB" sz="1100" dirty="0">
                <a:effectLst/>
                <a:latin typeface="Arial" panose="020B0604020202020204" pitchFamily="34" charset="0"/>
                <a:ea typeface="Calibri" panose="020F0502020204030204" pitchFamily="34" charset="0"/>
              </a:rPr>
              <a:t>Credit any other relevant response.</a:t>
            </a:r>
            <a:endParaRPr lang="en-GB" sz="1100" dirty="0"/>
          </a:p>
        </p:txBody>
      </p:sp>
      <p:sp>
        <p:nvSpPr>
          <p:cNvPr id="4" name="TextBox 3">
            <a:extLst>
              <a:ext uri="{FF2B5EF4-FFF2-40B4-BE49-F238E27FC236}">
                <a16:creationId xmlns:a16="http://schemas.microsoft.com/office/drawing/2014/main" id="{24F93256-E053-ACF7-020D-7579942B5A6F}"/>
              </a:ext>
            </a:extLst>
          </p:cNvPr>
          <p:cNvSpPr txBox="1"/>
          <p:nvPr/>
        </p:nvSpPr>
        <p:spPr>
          <a:xfrm>
            <a:off x="282012" y="1118444"/>
            <a:ext cx="5321954" cy="5001369"/>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Response may refer to:</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Positive impact: </a:t>
            </a:r>
            <a:br>
              <a:rPr kumimoji="0" lang="en-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b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base" latinLnBrk="0" hangingPunct="1">
              <a:lnSpc>
                <a:spcPct val="100000"/>
              </a:lnSpc>
              <a:spcBef>
                <a:spcPts val="0"/>
              </a:spcBef>
              <a:spcAft>
                <a:spcPts val="0"/>
              </a:spcAft>
              <a:buClrTx/>
              <a:buSzTx/>
              <a:buFont typeface="Symbol" panose="05050102010706020507" pitchFamily="18" charset="2"/>
              <a:buChar char=""/>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ahoma" panose="020B0604030504040204" pitchFamily="34" charset="0"/>
              </a:rPr>
              <a:t>Technology provides children with easy access to information.</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base" latinLnBrk="0" hangingPunct="1">
              <a:lnSpc>
                <a:spcPct val="100000"/>
              </a:lnSpc>
              <a:spcBef>
                <a:spcPts val="0"/>
              </a:spcBef>
              <a:spcAft>
                <a:spcPts val="0"/>
              </a:spcAft>
              <a:buClrTx/>
              <a:buSzTx/>
              <a:buFont typeface="Symbol" panose="05050102010706020507" pitchFamily="18" charset="2"/>
              <a:buChar char=""/>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ahoma" panose="020B0604030504040204" pitchFamily="34" charset="0"/>
              </a:rPr>
              <a:t>Technology can boost children’s creativity.</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ahoma" panose="020B0604030504040204" pitchFamily="34" charset="0"/>
              </a:rPr>
              <a:t>Technology can support children’s social skills, where they might find socialising difficult</a:t>
            </a: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Technology allows children to connect with their family, friends, and others in ways that enrich their relationships.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The use of video chat and other real-time interactions can support language development.</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Use of technology can serve as a strategy for self-control.</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Technology can encourage a broader understanding of the wider world.</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Technology supports children to become independent learners.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Technology encourages children to build virtual bonds which can be particularly useful for children with additional needs.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Technology enables children and families to meet other friends and family members who may live further away.</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Early introduction to technology can support further development of future experiences e.g. within employment.</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Using technology can support hand eye co-ordination and the development of fine motor skills.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Some technology programmes can support development of second language development.</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Technology can support an understanding of culture.</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Technology can be useful as a tool to develop the concept of time where limits are applied.</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342900" marR="0" lvl="0" indent="-342900" algn="l" defTabSz="9144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r>
              <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Tahoma" panose="020B0604030504040204" pitchFamily="34" charset="0"/>
              </a:rPr>
              <a:t>The use of technology to complete class tasks might improve academic results.</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98325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E88E2-2065-DEFC-0259-F001A748E93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6968874-EE83-C85B-BF49-8EE319F81AB4}"/>
              </a:ext>
            </a:extLst>
          </p:cNvPr>
          <p:cNvSpPr txBox="1"/>
          <p:nvPr/>
        </p:nvSpPr>
        <p:spPr>
          <a:xfrm>
            <a:off x="7217923" y="1336224"/>
            <a:ext cx="4406630" cy="5109091"/>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This response shows sound knowledge and understanding of the positive and negative impact of the use of technology on children’s health, well-being, and development. and the learner has utilised the knowledge to develop a very good explanation. The logical approach where negative and positive impact is separate has ensured the learner has covered both areas allowing the higher band marks to be awarded.</a:t>
            </a:r>
            <a:endParaRPr lang="en-GB" i="1" dirty="0">
              <a:solidFill>
                <a:srgbClr val="0070C0"/>
              </a:solidFill>
            </a:endParaRPr>
          </a:p>
          <a:p>
            <a:r>
              <a:rPr lang="en-GB" sz="1600" i="1" dirty="0">
                <a:solidFill>
                  <a:srgbClr val="0070C0"/>
                </a:solidFill>
                <a:cs typeface="Arial"/>
              </a:rPr>
              <a:t>Full marks are awarded for the development of the content as the learner clearly identifies areas of health, well-being and development. This learner has read and understood the question showing the examiner that a full 6 marks are applicable.</a:t>
            </a:r>
          </a:p>
          <a:p>
            <a:endParaRPr lang="en-GB" sz="1600" dirty="0">
              <a:solidFill>
                <a:srgbClr val="0070C0"/>
              </a:solidFill>
              <a:cs typeface="Arial"/>
            </a:endParaRPr>
          </a:p>
          <a:p>
            <a:r>
              <a:rPr lang="en-GB" b="1" i="1" dirty="0">
                <a:solidFill>
                  <a:srgbClr val="0070C0"/>
                </a:solidFill>
              </a:rPr>
              <a:t>Marks awarded 6/6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F5F112DD-6B5C-332B-E361-ADF42B3AA38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B31F6D9-FCB0-B80D-4F02-861823948A9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CAE6477C-921D-6D5C-650B-B038B9C271FE}"/>
              </a:ext>
            </a:extLst>
          </p:cNvPr>
          <p:cNvSpPr/>
          <p:nvPr/>
        </p:nvSpPr>
        <p:spPr>
          <a:xfrm>
            <a:off x="6994187" y="1095284"/>
            <a:ext cx="4819442" cy="538206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4BF3B6F9-7D7A-6AB9-8E83-0985BAE2D46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2(a) Candidate’s answer with Principal Examiner’s comments</a:t>
            </a:r>
          </a:p>
        </p:txBody>
      </p:sp>
      <p:sp>
        <p:nvSpPr>
          <p:cNvPr id="3" name="TextBox 2">
            <a:extLst>
              <a:ext uri="{FF2B5EF4-FFF2-40B4-BE49-F238E27FC236}">
                <a16:creationId xmlns:a16="http://schemas.microsoft.com/office/drawing/2014/main" id="{E76916FC-045A-F933-62D7-D0FCFD1E4443}"/>
              </a:ext>
            </a:extLst>
          </p:cNvPr>
          <p:cNvSpPr txBox="1"/>
          <p:nvPr/>
        </p:nvSpPr>
        <p:spPr>
          <a:xfrm>
            <a:off x="196984" y="968144"/>
            <a:ext cx="5260233" cy="5509200"/>
          </a:xfrm>
          <a:prstGeom prst="rect">
            <a:avLst/>
          </a:prstGeom>
          <a:noFill/>
        </p:spPr>
        <p:txBody>
          <a:bodyPr wrap="square">
            <a:spAutoFit/>
          </a:bodyPr>
          <a:lstStyle/>
          <a:p>
            <a:r>
              <a:rPr lang="en-US" sz="1600" dirty="0"/>
              <a:t>The positive use of technology on children's health, well-being, and development is that it gives the child more </a:t>
            </a:r>
            <a:r>
              <a:rPr lang="en-US" sz="1600" dirty="0" err="1"/>
              <a:t>opprutinities</a:t>
            </a:r>
            <a:r>
              <a:rPr lang="en-US" sz="1600" dirty="0"/>
              <a:t> to learn things from online or from apps (language apps, </a:t>
            </a:r>
            <a:r>
              <a:rPr lang="en-US" sz="1600" dirty="0" err="1"/>
              <a:t>mathamatical</a:t>
            </a:r>
            <a:r>
              <a:rPr lang="en-US" sz="1600" dirty="0"/>
              <a:t> apps, so on). Technology can also give the children a chance to </a:t>
            </a:r>
            <a:r>
              <a:rPr lang="en-US" sz="1600" dirty="0" err="1"/>
              <a:t>communicatie</a:t>
            </a:r>
            <a:r>
              <a:rPr lang="en-US" sz="1600" dirty="0"/>
              <a:t> with friends online, allowing them to </a:t>
            </a:r>
            <a:r>
              <a:rPr lang="en-US" sz="1600" dirty="0" err="1"/>
              <a:t>contunie</a:t>
            </a:r>
            <a:r>
              <a:rPr lang="en-US" sz="1600" dirty="0"/>
              <a:t> a social life online when unable to be outside. It can boost a child's well-being by giving them a chance to relax, allowing them to use the technology for games, tv, or any other type of </a:t>
            </a:r>
            <a:r>
              <a:rPr lang="en-US" sz="1600" dirty="0" err="1"/>
              <a:t>lesuire</a:t>
            </a:r>
            <a:r>
              <a:rPr lang="en-US" sz="1600" dirty="0"/>
              <a:t>.</a:t>
            </a:r>
          </a:p>
          <a:p>
            <a:endParaRPr lang="en-US" sz="1600" dirty="0"/>
          </a:p>
          <a:p>
            <a:r>
              <a:rPr lang="en-US" sz="1600" dirty="0"/>
              <a:t>The negative use is the child can come </a:t>
            </a:r>
            <a:r>
              <a:rPr lang="en-US" sz="1600" dirty="0" err="1"/>
              <a:t>depentant</a:t>
            </a:r>
            <a:r>
              <a:rPr lang="en-US" sz="1600" dirty="0"/>
              <a:t> on technology and become resistant to doing other activities/work if any type of </a:t>
            </a:r>
            <a:r>
              <a:rPr lang="en-US" sz="1600" dirty="0" err="1"/>
              <a:t>technolofy</a:t>
            </a:r>
            <a:r>
              <a:rPr lang="en-US" sz="1600" dirty="0"/>
              <a:t> is not included. This can then lead to </a:t>
            </a:r>
            <a:r>
              <a:rPr lang="en-US" sz="1600" dirty="0" err="1"/>
              <a:t>behavioural</a:t>
            </a:r>
            <a:r>
              <a:rPr lang="en-US" sz="1600" dirty="0"/>
              <a:t> problems and can cause issues with their learning at school and their social life, while they may have an ''online'' social life, they will be missing out on interacting with others face-to-face and therefore missing out on developing other skills, like physical (playing together outside) and can cause them to care less about their health and well-being (less personal </a:t>
            </a:r>
            <a:r>
              <a:rPr lang="en-US" sz="1600" dirty="0" err="1"/>
              <a:t>hyginye</a:t>
            </a:r>
            <a:r>
              <a:rPr lang="en-US" sz="1600" dirty="0"/>
              <a:t>, eating more poorly, </a:t>
            </a:r>
            <a:r>
              <a:rPr lang="en-US" sz="1600" dirty="0" err="1"/>
              <a:t>etc</a:t>
            </a:r>
            <a:r>
              <a:rPr lang="en-US" sz="1600" dirty="0"/>
              <a:t>).</a:t>
            </a:r>
            <a:endParaRPr lang="en-GB" sz="1600" dirty="0"/>
          </a:p>
        </p:txBody>
      </p:sp>
    </p:spTree>
    <p:extLst>
      <p:ext uri="{BB962C8B-B14F-4D97-AF65-F5344CB8AC3E}">
        <p14:creationId xmlns:p14="http://schemas.microsoft.com/office/powerpoint/2010/main" val="439758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BDF7F-C180-1ECA-D1FE-67024DD7561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ECD89AD-899B-E77F-89E4-303E4BB4F47A}"/>
              </a:ext>
            </a:extLst>
          </p:cNvPr>
          <p:cNvSpPr txBox="1"/>
          <p:nvPr/>
        </p:nvSpPr>
        <p:spPr>
          <a:xfrm>
            <a:off x="7269807" y="1582340"/>
            <a:ext cx="4068754" cy="4154984"/>
          </a:xfrm>
          <a:prstGeom prst="rect">
            <a:avLst/>
          </a:prstGeom>
          <a:noFill/>
          <a:ln>
            <a:noFill/>
          </a:ln>
        </p:spPr>
        <p:txBody>
          <a:bodyPr wrap="square" lIns="91440" tIns="45720" rIns="91440" bIns="45720" rtlCol="0" anchor="t">
            <a:spAutoFit/>
          </a:bodyPr>
          <a:lstStyle/>
          <a:p>
            <a:r>
              <a:rPr lang="en-GB" b="1" i="1" dirty="0">
                <a:solidFill>
                  <a:srgbClr val="0070C0"/>
                </a:solidFill>
              </a:rPr>
              <a:t>Principal Examiner feedback </a:t>
            </a:r>
          </a:p>
          <a:p>
            <a:r>
              <a:rPr lang="en-GB" sz="1600" i="1" dirty="0">
                <a:solidFill>
                  <a:srgbClr val="0070C0"/>
                </a:solidFill>
                <a:cs typeface="Arial"/>
              </a:rPr>
              <a:t>Once again the learner has separated the negative impact from the positive showing understanding of both. Each section is clearly identified in relation to the question where the learner  refers to health, well-being and development. However, the examiner would not have awarded full marks, as the previous example, due to the disproportionate amount of explanation given to negative impact and the lack of development in relation to the positive comments made. </a:t>
            </a:r>
            <a:endParaRPr lang="en-GB" sz="1600" i="1" dirty="0">
              <a:solidFill>
                <a:srgbClr val="0070C0"/>
              </a:solidFill>
            </a:endParaRPr>
          </a:p>
          <a:p>
            <a:endParaRPr lang="en-GB" b="1" i="1" dirty="0">
              <a:solidFill>
                <a:srgbClr val="0070C0"/>
              </a:solidFill>
            </a:endParaRPr>
          </a:p>
          <a:p>
            <a:r>
              <a:rPr lang="en-GB" b="1" i="1" dirty="0">
                <a:solidFill>
                  <a:srgbClr val="0070C0"/>
                </a:solidFill>
              </a:rPr>
              <a:t>Marks awarded 5/6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051CD5BF-ED05-92A9-9A56-FA7C8D67C1F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5638C8C3-BB3F-EDFB-526B-D29B4767ED6E}"/>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F258225D-F6DA-90AF-E678-64849E145DD1}"/>
              </a:ext>
            </a:extLst>
          </p:cNvPr>
          <p:cNvSpPr/>
          <p:nvPr/>
        </p:nvSpPr>
        <p:spPr>
          <a:xfrm>
            <a:off x="6935821" y="1095284"/>
            <a:ext cx="4877808"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06A73046-1EA8-3379-256D-219EED0986B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2(a) Candidate’s answer with Principal Examiner’s comments</a:t>
            </a:r>
          </a:p>
        </p:txBody>
      </p:sp>
      <p:sp>
        <p:nvSpPr>
          <p:cNvPr id="5" name="TextBox 4">
            <a:extLst>
              <a:ext uri="{FF2B5EF4-FFF2-40B4-BE49-F238E27FC236}">
                <a16:creationId xmlns:a16="http://schemas.microsoft.com/office/drawing/2014/main" id="{D8C5AA3C-6259-31D1-7C74-57CB4072EF04}"/>
              </a:ext>
            </a:extLst>
          </p:cNvPr>
          <p:cNvSpPr txBox="1"/>
          <p:nvPr/>
        </p:nvSpPr>
        <p:spPr>
          <a:xfrm>
            <a:off x="275279" y="1076052"/>
            <a:ext cx="4646917" cy="5693866"/>
          </a:xfrm>
          <a:prstGeom prst="rect">
            <a:avLst/>
          </a:prstGeom>
          <a:noFill/>
        </p:spPr>
        <p:txBody>
          <a:bodyPr wrap="square">
            <a:spAutoFit/>
          </a:bodyPr>
          <a:lstStyle/>
          <a:p>
            <a:r>
              <a:rPr lang="en-US" sz="1400" dirty="0"/>
              <a:t>The negative impact of the use of technology on </a:t>
            </a:r>
            <a:r>
              <a:rPr lang="en-US" sz="1400" dirty="0" err="1"/>
              <a:t>childrens</a:t>
            </a:r>
            <a:r>
              <a:rPr lang="en-US" sz="1400" dirty="0"/>
              <a:t> mental health is that the children can see stuff that </a:t>
            </a:r>
            <a:r>
              <a:rPr lang="en-US" sz="1400" dirty="0" err="1"/>
              <a:t>isnt</a:t>
            </a:r>
            <a:r>
              <a:rPr lang="en-US" sz="1400" dirty="0"/>
              <a:t> nice on the </a:t>
            </a:r>
            <a:r>
              <a:rPr lang="en-US" sz="1400" dirty="0" err="1"/>
              <a:t>interent</a:t>
            </a:r>
            <a:r>
              <a:rPr lang="en-US" sz="1400" dirty="0"/>
              <a:t> and this can make them feel low about themselves, The child may also be bullied online and can get sent horrible messages so this will have an negative impact on </a:t>
            </a:r>
            <a:r>
              <a:rPr lang="en-US" sz="1400" dirty="0" err="1"/>
              <a:t>thats</a:t>
            </a:r>
            <a:r>
              <a:rPr lang="en-US" sz="1400" dirty="0"/>
              <a:t> child mental health and well being. The impact on the </a:t>
            </a:r>
            <a:r>
              <a:rPr lang="en-US" sz="1400" dirty="0" err="1"/>
              <a:t>childs</a:t>
            </a:r>
            <a:r>
              <a:rPr lang="en-US" sz="1400" dirty="0"/>
              <a:t> well being from using the technology can be lack of focus to school and just wanting their phone or tablet, not participating in any </a:t>
            </a:r>
            <a:r>
              <a:rPr lang="en-US" sz="1400" dirty="0" err="1"/>
              <a:t>activties</a:t>
            </a:r>
            <a:r>
              <a:rPr lang="en-US" sz="1400" dirty="0"/>
              <a:t> and can also affect their diet as some children </a:t>
            </a:r>
            <a:r>
              <a:rPr lang="en-US" sz="1400" dirty="0" err="1"/>
              <a:t>ponly</a:t>
            </a:r>
            <a:r>
              <a:rPr lang="en-US" sz="1400" dirty="0"/>
              <a:t> like to eat while watching tv. It can have a impact on their development as they will not be improving their physical </a:t>
            </a:r>
            <a:r>
              <a:rPr lang="en-US" sz="1400" dirty="0" err="1"/>
              <a:t>dvelopment</a:t>
            </a:r>
            <a:r>
              <a:rPr lang="en-US" sz="1400" dirty="0"/>
              <a:t> as they will be sat on the tablet as much as they can and only eat junk food which can impact the </a:t>
            </a:r>
            <a:r>
              <a:rPr lang="en-US" sz="1400" dirty="0" err="1"/>
              <a:t>childrens</a:t>
            </a:r>
            <a:r>
              <a:rPr lang="en-US" sz="1400" dirty="0"/>
              <a:t> growth, It can effect the </a:t>
            </a:r>
            <a:r>
              <a:rPr lang="en-US" sz="1400" dirty="0" err="1"/>
              <a:t>childs</a:t>
            </a:r>
            <a:r>
              <a:rPr lang="en-US" sz="1400" dirty="0"/>
              <a:t> social skills as they wont know how to communicate if the child has been on the tablet for a long time, it can also effect their </a:t>
            </a:r>
            <a:r>
              <a:rPr lang="en-US" sz="1400" dirty="0" err="1"/>
              <a:t>emotinal</a:t>
            </a:r>
            <a:r>
              <a:rPr lang="en-US" sz="1400" dirty="0"/>
              <a:t> </a:t>
            </a:r>
            <a:r>
              <a:rPr lang="en-US" sz="1400" dirty="0" err="1"/>
              <a:t>dvelopment</a:t>
            </a:r>
            <a:r>
              <a:rPr lang="en-US" sz="1400" dirty="0"/>
              <a:t> as they will </a:t>
            </a:r>
            <a:r>
              <a:rPr lang="en-US" sz="1400" dirty="0" err="1"/>
              <a:t>juust</a:t>
            </a:r>
            <a:r>
              <a:rPr lang="en-US" sz="1400" dirty="0"/>
              <a:t> be staring at a screen and only thinking about that one thing. The </a:t>
            </a:r>
            <a:r>
              <a:rPr lang="en-US" sz="1400" dirty="0" err="1"/>
              <a:t>postive</a:t>
            </a:r>
            <a:r>
              <a:rPr lang="en-US" sz="1400" dirty="0"/>
              <a:t> impact is that they can speak to their out of school times and they can play stuff together, they can watch funny videos or show their friend </a:t>
            </a:r>
            <a:r>
              <a:rPr lang="en-US" sz="1400" dirty="0" err="1"/>
              <a:t>somethingcool</a:t>
            </a:r>
            <a:r>
              <a:rPr lang="en-US" sz="1400" dirty="0"/>
              <a:t> they have done. Technology also has teaching apps where the child can lean </a:t>
            </a:r>
            <a:r>
              <a:rPr lang="en-US" sz="1400" dirty="0" err="1"/>
              <a:t>maths</a:t>
            </a:r>
            <a:r>
              <a:rPr lang="en-US" sz="1400" dirty="0"/>
              <a:t>, Welsh or even different languages so this can support their language </a:t>
            </a:r>
            <a:r>
              <a:rPr lang="en-US" sz="1400" dirty="0" err="1"/>
              <a:t>deploment</a:t>
            </a:r>
            <a:r>
              <a:rPr lang="en-US" sz="1400" dirty="0"/>
              <a:t>. </a:t>
            </a:r>
            <a:endParaRPr lang="en-GB" sz="1400" dirty="0"/>
          </a:p>
        </p:txBody>
      </p:sp>
    </p:spTree>
    <p:extLst>
      <p:ext uri="{BB962C8B-B14F-4D97-AF65-F5344CB8AC3E}">
        <p14:creationId xmlns:p14="http://schemas.microsoft.com/office/powerpoint/2010/main" val="3499628014"/>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d93a038c439a7571b6c41e67a529353d">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f3974d24f9180a6c7197e74903c3ac16"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 ds:uri="4b79feab-058e-4c2e-823a-69751971cc6e"/>
    <ds:schemaRef ds:uri="7193da93-a274-4a48-9b3e-8eb151e63a58"/>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970CF4C4-8CB3-45F7-9502-0125561688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79feab-058e-4c2e-823a-69751971cc6e"/>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20254</TotalTime>
  <Words>5061</Words>
  <Application>Microsoft Office PowerPoint</Application>
  <PresentationFormat>Widescreen</PresentationFormat>
  <Paragraphs>235</Paragraphs>
  <Slides>21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Aptos</vt:lpstr>
      <vt:lpstr>Arial</vt:lpstr>
      <vt:lpstr>Arial WGL</vt:lpstr>
      <vt:lpstr>Calibri</vt:lpstr>
      <vt:lpstr>Symbol</vt:lpstr>
      <vt:lpstr>Office Theme</vt:lpstr>
      <vt:lpstr>PowerPoint Presentation</vt:lpstr>
      <vt:lpstr>PowerPoint Presentation</vt:lpstr>
      <vt:lpstr>Question 1(d)  and mark scheme </vt:lpstr>
      <vt:lpstr>Question 1(d) Candidate’s answer with Principal Examiner’s comments</vt:lpstr>
      <vt:lpstr>Question 1(d) Candidate’s answer with Principal Examiner’s comments</vt:lpstr>
      <vt:lpstr>Question 2(a)  and mark scheme</vt:lpstr>
      <vt:lpstr>Question 2(a)  and mark scheme</vt:lpstr>
      <vt:lpstr>Question 2(a) Candidate’s answer with Principal Examiner’s comments</vt:lpstr>
      <vt:lpstr>Question 2(a) Candidate’s answer with Principal Examiner’s comments</vt:lpstr>
      <vt:lpstr>Question 4(a)  and mark scheme ??</vt:lpstr>
      <vt:lpstr>Question 4(a) Candidate’s answer with Principal Examiner’s comments</vt:lpstr>
      <vt:lpstr>Question 4(a) Candidate’s answer with Principal Examiner’s comments</vt:lpstr>
      <vt:lpstr>Question 6 and mark scheme </vt:lpstr>
      <vt:lpstr>Question 6 Candidate’s answer with Principal Examiner’s comments</vt:lpstr>
      <vt:lpstr>Question 6 Candidate’s answer with Principal Examiner’s comments</vt:lpstr>
      <vt:lpstr>Question 8 and mark scheme</vt:lpstr>
      <vt:lpstr>Question 8 Candidate’s answer with Principal Examiner’s comments</vt:lpstr>
      <vt:lpstr>Question 8 Candidate’s answer with Principal Examiner’s comments</vt:lpstr>
      <vt:lpstr>Question 9(b)  and mark scheme</vt:lpstr>
      <vt:lpstr>Question 9(b) Candidate’s answer with Principal Examiner’s comments</vt:lpstr>
      <vt:lpstr>Question 9(b)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597</cp:revision>
  <dcterms:created xsi:type="dcterms:W3CDTF">2020-09-10T07:54:11Z</dcterms:created>
  <dcterms:modified xsi:type="dcterms:W3CDTF">2025-09-17T13:45:11Z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2025-04-08T13:25:34Z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4de28aaf-9407-4f41-aefd-f5ccfe38feab</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