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comments/modernComment_12F_C910E5DF.xml" ContentType="application/vnd.ms-powerpoint.comment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7.xml" ContentType="application/vnd.openxmlformats-officedocument.presentationml.notesSlide+xml"/>
  <Override PartName="/ppt/tags/tag24.xml" ContentType="application/vnd.openxmlformats-officedocument.presentationml.tags+xml"/>
  <Override PartName="/ppt/notesSlides/notesSlide8.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303" r:id="rId5"/>
    <p:sldId id="304" r:id="rId6"/>
    <p:sldId id="314" r:id="rId7"/>
    <p:sldId id="313" r:id="rId8"/>
    <p:sldId id="258" r:id="rId9"/>
    <p:sldId id="260" r:id="rId10"/>
    <p:sldId id="262" r:id="rId11"/>
    <p:sldId id="264" r:id="rId12"/>
    <p:sldId id="268" r:id="rId13"/>
    <p:sldId id="307" r:id="rId14"/>
    <p:sldId id="308" r:id="rId15"/>
    <p:sldId id="309" r:id="rId16"/>
    <p:sldId id="270" r:id="rId17"/>
    <p:sldId id="272" r:id="rId18"/>
    <p:sldId id="274" r:id="rId19"/>
    <p:sldId id="276" r:id="rId20"/>
    <p:sldId id="310" r:id="rId21"/>
    <p:sldId id="278" r:id="rId22"/>
    <p:sldId id="282" r:id="rId23"/>
    <p:sldId id="305" r:id="rId24"/>
    <p:sldId id="284" r:id="rId25"/>
    <p:sldId id="286" r:id="rId26"/>
    <p:sldId id="288" r:id="rId27"/>
    <p:sldId id="290" r:id="rId28"/>
    <p:sldId id="292" r:id="rId29"/>
    <p:sldId id="312" r:id="rId30"/>
    <p:sldId id="296" r:id="rId31"/>
    <p:sldId id="294" r:id="rId32"/>
    <p:sldId id="298" r:id="rId33"/>
    <p:sldId id="302" r:id="rId34"/>
  </p:sldIdLst>
  <p:sldSz cx="9144000" cy="6858000" type="screen4x3"/>
  <p:notesSz cx="6858000" cy="9144000"/>
  <p:custDataLst>
    <p:tags r:id="rId3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FDDD41-06C1-5320-4035-F801C5ADDD22}" name="lowri.williams@gcs.ac.uk" initials="lo" userId="S::urn:spo:guest#lowri.williams@gcs.ac.uk::" providerId="AD"/>
  <p188:author id="{C44DF3B6-3C9B-CD6F-B215-87F134321F7E}" name="karen.wakelin@socialcare.wales" initials="ka" userId="S::urn:spo:guest#karen.wakelin@socialcare.wales::" providerId="AD"/>
  <p188:author id="{329B95F0-7D1B-CFCF-2314-9FAAADF468F9}" name="Eirian Williams" initials="EW" userId="129eb9f24f4ea4d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B18A"/>
    <a:srgbClr val="001256"/>
    <a:srgbClr val="548235"/>
    <a:srgbClr val="A3A3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2AC5A-ABF3-38F2-0BAE-09B7E3C832B6}" v="4" dt="2023-10-30T13:51:00.046"/>
    <p1510:client id="{2F8AAC67-FBB6-4EA0-95D7-FFE8B86834EF}" v="12" dt="2024-01-10T11:44:11.680"/>
    <p1510:client id="{3F854B0B-5B09-D482-CE49-B3F5A594F1C1}" v="26" dt="2023-10-12T14:41:18.076"/>
    <p1510:client id="{3FC7467D-9CA5-1CDD-649A-B8189D782639}" v="189" dt="2024-01-09T15:40:32.814"/>
    <p1510:client id="{4A7A3F5E-D9C2-4A72-3D1E-19A05BC8F21F}" v="2" dt="2024-01-10T11:39:48.328"/>
    <p1510:client id="{4DDFDFC0-2524-F5F1-4D18-754BE28A53C8}" v="1" dt="2023-10-12T13:54:55.826"/>
    <p1510:client id="{52D4A9F0-672C-9EEE-5C42-ED8424DF20CA}" v="67" dt="2024-01-04T16:22:46.283"/>
    <p1510:client id="{B19A0B0E-B8D4-89B8-20B5-1F9DA26FA9F6}" v="35" dt="2024-01-08T10:16:41.158"/>
    <p1510:client id="{B770F77F-0BB0-966D-BC69-A507DCAABE8B}" v="5" dt="2022-06-09T14:45:14.404"/>
    <p1510:client id="{C4F8EE96-AAED-22DD-21DB-DC507AC1B027}" v="707" dt="2022-06-09T10:49:30.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0"/>
    <p:restoredTop sz="52531" autoAdjust="0"/>
  </p:normalViewPr>
  <p:slideViewPr>
    <p:cSldViewPr>
      <p:cViewPr varScale="1">
        <p:scale>
          <a:sx n="62" d="100"/>
          <a:sy n="62" d="100"/>
        </p:scale>
        <p:origin x="2996" y="36"/>
      </p:cViewPr>
      <p:guideLst/>
    </p:cSldViewPr>
  </p:slideViewPr>
  <p:notesTextViewPr>
    <p:cViewPr>
      <p:scale>
        <a:sx n="1" d="1"/>
        <a:sy n="1" d="1"/>
      </p:scale>
      <p:origin x="0" y="0"/>
    </p:cViewPr>
  </p:notesTextViewPr>
  <p:notesViewPr>
    <p:cSldViewPr>
      <p:cViewPr>
        <p:scale>
          <a:sx n="100" d="100"/>
          <a:sy n="100" d="100"/>
        </p:scale>
        <p:origin x="1628" y="-152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nity Rees" userId="S::t.rees@npt.gov.uk::23ed69b1-c9cb-4295-a16f-e57105e4c724" providerId="AD" clId="Web-{52D4A9F0-672C-9EEE-5C42-ED8424DF20CA}"/>
    <pc:docChg chg="modSld">
      <pc:chgData name="Trinity Rees" userId="S::t.rees@npt.gov.uk::23ed69b1-c9cb-4295-a16f-e57105e4c724" providerId="AD" clId="Web-{52D4A9F0-672C-9EEE-5C42-ED8424DF20CA}" dt="2024-01-04T16:22:46.283" v="31"/>
      <pc:docMkLst>
        <pc:docMk/>
      </pc:docMkLst>
      <pc:sldChg chg="modSp delCm">
        <pc:chgData name="Trinity Rees" userId="S::t.rees@npt.gov.uk::23ed69b1-c9cb-4295-a16f-e57105e4c724" providerId="AD" clId="Web-{52D4A9F0-672C-9EEE-5C42-ED8424DF20CA}" dt="2024-01-04T16:19:57.382" v="7" actId="20577"/>
        <pc:sldMkLst>
          <pc:docMk/>
          <pc:sldMk cId="0" sldId="268"/>
        </pc:sldMkLst>
        <pc:spChg chg="mod">
          <ac:chgData name="Trinity Rees" userId="S::t.rees@npt.gov.uk::23ed69b1-c9cb-4295-a16f-e57105e4c724" providerId="AD" clId="Web-{52D4A9F0-672C-9EEE-5C42-ED8424DF20CA}" dt="2024-01-04T16:19:57.382" v="7" actId="20577"/>
          <ac:spMkLst>
            <pc:docMk/>
            <pc:sldMk cId="0" sldId="268"/>
            <ac:spMk id="7" creationId="{00000000-0000-0000-0000-000000000000}"/>
          </ac:spMkLst>
        </pc:spChg>
        <pc:spChg chg="mod">
          <ac:chgData name="Trinity Rees" userId="S::t.rees@npt.gov.uk::23ed69b1-c9cb-4295-a16f-e57105e4c724" providerId="AD" clId="Web-{52D4A9F0-672C-9EEE-5C42-ED8424DF20CA}" dt="2024-01-04T16:19:53.944" v="5" actId="20577"/>
          <ac:spMkLst>
            <pc:docMk/>
            <pc:sldMk cId="0" sldId="268"/>
            <ac:spMk id="8" creationId="{00000000-0000-0000-0000-000000000000}"/>
          </ac:spMkLst>
        </pc:spChg>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19:48.147" v="4"/>
              <pc2:cmMkLst xmlns:pc2="http://schemas.microsoft.com/office/powerpoint/2019/9/main/command">
                <pc:docMk/>
                <pc:sldMk cId="0" sldId="268"/>
                <pc2:cmMk id="{5848A558-FFBB-4A61-8A8C-88E8C815442F}"/>
              </pc2:cmMkLst>
            </pc226:cmChg>
          </p:ext>
        </pc:extLst>
      </pc:sldChg>
      <pc:sldChg chg="delCm modCm">
        <pc:chgData name="Trinity Rees" userId="S::t.rees@npt.gov.uk::23ed69b1-c9cb-4295-a16f-e57105e4c724" providerId="AD" clId="Web-{52D4A9F0-672C-9EEE-5C42-ED8424DF20CA}" dt="2024-01-04T16:21:34.263" v="16"/>
        <pc:sldMkLst>
          <pc:docMk/>
          <pc:sldMk cId="0" sldId="270"/>
        </pc:sldMkLst>
        <pc:extLst>
          <p:ext xmlns:p="http://schemas.openxmlformats.org/presentationml/2006/main" uri="{D6D511B9-2390-475A-947B-AFAB55BFBCF1}">
            <pc226:cmChg xmlns:pc226="http://schemas.microsoft.com/office/powerpoint/2022/06/main/command" chg="del mod">
              <pc226:chgData name="Trinity Rees" userId="S::t.rees@npt.gov.uk::23ed69b1-c9cb-4295-a16f-e57105e4c724" providerId="AD" clId="Web-{52D4A9F0-672C-9EEE-5C42-ED8424DF20CA}" dt="2024-01-04T16:21:34.263" v="16"/>
              <pc2:cmMkLst xmlns:pc2="http://schemas.microsoft.com/office/powerpoint/2019/9/main/command">
                <pc:docMk/>
                <pc:sldMk cId="0" sldId="270"/>
                <pc2:cmMk id="{B8CE52A8-4814-4322-869F-65C68AD908D5}"/>
              </pc2:cmMkLst>
            </pc226:cmChg>
          </p:ext>
        </pc:extLst>
      </pc:sldChg>
      <pc:sldChg chg="modSp delCm">
        <pc:chgData name="Trinity Rees" userId="S::t.rees@npt.gov.uk::23ed69b1-c9cb-4295-a16f-e57105e4c724" providerId="AD" clId="Web-{52D4A9F0-672C-9EEE-5C42-ED8424DF20CA}" dt="2024-01-04T16:22:46.283" v="31"/>
        <pc:sldMkLst>
          <pc:docMk/>
          <pc:sldMk cId="0" sldId="292"/>
        </pc:sldMkLst>
        <pc:spChg chg="mod">
          <ac:chgData name="Trinity Rees" userId="S::t.rees@npt.gov.uk::23ed69b1-c9cb-4295-a16f-e57105e4c724" providerId="AD" clId="Web-{52D4A9F0-672C-9EEE-5C42-ED8424DF20CA}" dt="2024-01-04T16:22:42.205" v="30" actId="20577"/>
          <ac:spMkLst>
            <pc:docMk/>
            <pc:sldMk cId="0" sldId="292"/>
            <ac:spMk id="6" creationId="{00000000-0000-0000-0000-000000000000}"/>
          </ac:spMkLst>
        </pc:spChg>
        <pc:spChg chg="mod">
          <ac:chgData name="Trinity Rees" userId="S::t.rees@npt.gov.uk::23ed69b1-c9cb-4295-a16f-e57105e4c724" providerId="AD" clId="Web-{52D4A9F0-672C-9EEE-5C42-ED8424DF20CA}" dt="2024-01-04T16:22:36.501" v="24" actId="20577"/>
          <ac:spMkLst>
            <pc:docMk/>
            <pc:sldMk cId="0" sldId="292"/>
            <ac:spMk id="10" creationId="{00000000-0000-0000-0000-000000000000}"/>
          </ac:spMkLst>
        </pc:spChg>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22:46.283" v="31"/>
              <pc2:cmMkLst xmlns:pc2="http://schemas.microsoft.com/office/powerpoint/2019/9/main/command">
                <pc:docMk/>
                <pc:sldMk cId="0" sldId="292"/>
                <pc2:cmMk id="{320D1322-56A0-49EE-A03D-41A4071F8C91}"/>
              </pc2:cmMkLst>
            </pc226:cmChg>
          </p:ext>
        </pc:extLst>
      </pc:sldChg>
      <pc:sldChg chg="modSp">
        <pc:chgData name="Trinity Rees" userId="S::t.rees@npt.gov.uk::23ed69b1-c9cb-4295-a16f-e57105e4c724" providerId="AD" clId="Web-{52D4A9F0-672C-9EEE-5C42-ED8424DF20CA}" dt="2024-01-04T16:21:47.092" v="18" actId="20577"/>
        <pc:sldMkLst>
          <pc:docMk/>
          <pc:sldMk cId="3302210776" sldId="305"/>
        </pc:sldMkLst>
        <pc:spChg chg="mod">
          <ac:chgData name="Trinity Rees" userId="S::t.rees@npt.gov.uk::23ed69b1-c9cb-4295-a16f-e57105e4c724" providerId="AD" clId="Web-{52D4A9F0-672C-9EEE-5C42-ED8424DF20CA}" dt="2024-01-04T16:21:43.154" v="17" actId="20577"/>
          <ac:spMkLst>
            <pc:docMk/>
            <pc:sldMk cId="3302210776" sldId="305"/>
            <ac:spMk id="2" creationId="{00000000-0000-0000-0000-000000000000}"/>
          </ac:spMkLst>
        </pc:spChg>
        <pc:spChg chg="mod">
          <ac:chgData name="Trinity Rees" userId="S::t.rees@npt.gov.uk::23ed69b1-c9cb-4295-a16f-e57105e4c724" providerId="AD" clId="Web-{52D4A9F0-672C-9EEE-5C42-ED8424DF20CA}" dt="2024-01-04T16:21:47.092" v="18" actId="20577"/>
          <ac:spMkLst>
            <pc:docMk/>
            <pc:sldMk cId="3302210776" sldId="305"/>
            <ac:spMk id="3" creationId="{00000000-0000-0000-0000-000000000000}"/>
          </ac:spMkLst>
        </pc:spChg>
      </pc:sldChg>
      <pc:sldChg chg="modSp delCm">
        <pc:chgData name="Trinity Rees" userId="S::t.rees@npt.gov.uk::23ed69b1-c9cb-4295-a16f-e57105e4c724" providerId="AD" clId="Web-{52D4A9F0-672C-9EEE-5C42-ED8424DF20CA}" dt="2024-01-04T16:20:10.804" v="10" actId="20577"/>
        <pc:sldMkLst>
          <pc:docMk/>
          <pc:sldMk cId="3922312097" sldId="307"/>
        </pc:sldMkLst>
        <pc:spChg chg="mod">
          <ac:chgData name="Trinity Rees" userId="S::t.rees@npt.gov.uk::23ed69b1-c9cb-4295-a16f-e57105e4c724" providerId="AD" clId="Web-{52D4A9F0-672C-9EEE-5C42-ED8424DF20CA}" dt="2024-01-04T16:20:08.164" v="9" actId="20577"/>
          <ac:spMkLst>
            <pc:docMk/>
            <pc:sldMk cId="3922312097" sldId="307"/>
            <ac:spMk id="6" creationId="{00000000-0000-0000-0000-000000000000}"/>
          </ac:spMkLst>
        </pc:spChg>
        <pc:spChg chg="mod">
          <ac:chgData name="Trinity Rees" userId="S::t.rees@npt.gov.uk::23ed69b1-c9cb-4295-a16f-e57105e4c724" providerId="AD" clId="Web-{52D4A9F0-672C-9EEE-5C42-ED8424DF20CA}" dt="2024-01-04T16:20:10.804" v="10" actId="20577"/>
          <ac:spMkLst>
            <pc:docMk/>
            <pc:sldMk cId="3922312097" sldId="307"/>
            <ac:spMk id="7" creationId="{00000000-0000-0000-0000-000000000000}"/>
          </ac:spMkLst>
        </pc:spChg>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20:05.288" v="8"/>
              <pc2:cmMkLst xmlns:pc2="http://schemas.microsoft.com/office/powerpoint/2019/9/main/command">
                <pc:docMk/>
                <pc:sldMk cId="3922312097" sldId="307"/>
                <pc2:cmMk id="{5848A558-FFBB-4A61-8A8C-88E8C815442F}"/>
              </pc2:cmMkLst>
            </pc226:cmChg>
          </p:ext>
        </pc:extLst>
      </pc:sldChg>
      <pc:sldChg chg="modSp">
        <pc:chgData name="Trinity Rees" userId="S::t.rees@npt.gov.uk::23ed69b1-c9cb-4295-a16f-e57105e4c724" providerId="AD" clId="Web-{52D4A9F0-672C-9EEE-5C42-ED8424DF20CA}" dt="2024-01-04T16:19:25.270" v="3" actId="20577"/>
        <pc:sldMkLst>
          <pc:docMk/>
          <pc:sldMk cId="3003875316" sldId="308"/>
        </pc:sldMkLst>
        <pc:spChg chg="mod">
          <ac:chgData name="Trinity Rees" userId="S::t.rees@npt.gov.uk::23ed69b1-c9cb-4295-a16f-e57105e4c724" providerId="AD" clId="Web-{52D4A9F0-672C-9EEE-5C42-ED8424DF20CA}" dt="2024-01-04T16:19:25.270" v="3" actId="20577"/>
          <ac:spMkLst>
            <pc:docMk/>
            <pc:sldMk cId="3003875316" sldId="308"/>
            <ac:spMk id="4" creationId="{00000000-0000-0000-0000-000000000000}"/>
          </ac:spMkLst>
        </pc:spChg>
        <pc:spChg chg="mod">
          <ac:chgData name="Trinity Rees" userId="S::t.rees@npt.gov.uk::23ed69b1-c9cb-4295-a16f-e57105e4c724" providerId="AD" clId="Web-{52D4A9F0-672C-9EEE-5C42-ED8424DF20CA}" dt="2024-01-04T16:19:17.348" v="2" actId="20577"/>
          <ac:spMkLst>
            <pc:docMk/>
            <pc:sldMk cId="3003875316" sldId="308"/>
            <ac:spMk id="6" creationId="{00000000-0000-0000-0000-000000000000}"/>
          </ac:spMkLst>
        </pc:spChg>
      </pc:sldChg>
      <pc:sldChg chg="modSp delCm">
        <pc:chgData name="Trinity Rees" userId="S::t.rees@npt.gov.uk::23ed69b1-c9cb-4295-a16f-e57105e4c724" providerId="AD" clId="Web-{52D4A9F0-672C-9EEE-5C42-ED8424DF20CA}" dt="2024-01-04T16:20:30.290" v="14" actId="20577"/>
        <pc:sldMkLst>
          <pc:docMk/>
          <pc:sldMk cId="1918717455" sldId="309"/>
        </pc:sldMkLst>
        <pc:spChg chg="mod">
          <ac:chgData name="Trinity Rees" userId="S::t.rees@npt.gov.uk::23ed69b1-c9cb-4295-a16f-e57105e4c724" providerId="AD" clId="Web-{52D4A9F0-672C-9EEE-5C42-ED8424DF20CA}" dt="2024-01-04T16:20:30.290" v="14" actId="20577"/>
          <ac:spMkLst>
            <pc:docMk/>
            <pc:sldMk cId="1918717455" sldId="309"/>
            <ac:spMk id="6" creationId="{00000000-0000-0000-0000-000000000000}"/>
          </ac:spMkLst>
        </pc:spChg>
        <pc:spChg chg="mod">
          <ac:chgData name="Trinity Rees" userId="S::t.rees@npt.gov.uk::23ed69b1-c9cb-4295-a16f-e57105e4c724" providerId="AD" clId="Web-{52D4A9F0-672C-9EEE-5C42-ED8424DF20CA}" dt="2024-01-04T16:20:26.040" v="13" actId="20577"/>
          <ac:spMkLst>
            <pc:docMk/>
            <pc:sldMk cId="1918717455" sldId="309"/>
            <ac:spMk id="7" creationId="{00000000-0000-0000-0000-000000000000}"/>
          </ac:spMkLst>
        </pc:spChg>
        <pc:extLst>
          <p:ext xmlns:p="http://schemas.openxmlformats.org/presentationml/2006/main" uri="{D6D511B9-2390-475A-947B-AFAB55BFBCF1}">
            <pc226:cmChg xmlns:pc226="http://schemas.microsoft.com/office/powerpoint/2022/06/main/command" chg="del">
              <pc226:chgData name="Trinity Rees" userId="S::t.rees@npt.gov.uk::23ed69b1-c9cb-4295-a16f-e57105e4c724" providerId="AD" clId="Web-{52D4A9F0-672C-9EEE-5C42-ED8424DF20CA}" dt="2024-01-04T16:20:16.977" v="11"/>
              <pc2:cmMkLst xmlns:pc2="http://schemas.microsoft.com/office/powerpoint/2019/9/main/command">
                <pc:docMk/>
                <pc:sldMk cId="1918717455" sldId="309"/>
                <pc2:cmMk id="{5848A558-FFBB-4A61-8A8C-88E8C815442F}"/>
              </pc2:cmMkLst>
            </pc226:cmChg>
          </p:ext>
        </pc:extLst>
      </pc:sldChg>
      <pc:sldChg chg="modSp">
        <pc:chgData name="Trinity Rees" userId="S::t.rees@npt.gov.uk::23ed69b1-c9cb-4295-a16f-e57105e4c724" providerId="AD" clId="Web-{52D4A9F0-672C-9EEE-5C42-ED8424DF20CA}" dt="2024-01-04T16:22:00.796" v="20" actId="20577"/>
        <pc:sldMkLst>
          <pc:docMk/>
          <pc:sldMk cId="2519849608" sldId="312"/>
        </pc:sldMkLst>
        <pc:spChg chg="mod">
          <ac:chgData name="Trinity Rees" userId="S::t.rees@npt.gov.uk::23ed69b1-c9cb-4295-a16f-e57105e4c724" providerId="AD" clId="Web-{52D4A9F0-672C-9EEE-5C42-ED8424DF20CA}" dt="2024-01-04T16:21:56.139" v="19" actId="20577"/>
          <ac:spMkLst>
            <pc:docMk/>
            <pc:sldMk cId="2519849608" sldId="312"/>
            <ac:spMk id="5" creationId="{00000000-0000-0000-0000-000000000000}"/>
          </ac:spMkLst>
        </pc:spChg>
        <pc:spChg chg="mod">
          <ac:chgData name="Trinity Rees" userId="S::t.rees@npt.gov.uk::23ed69b1-c9cb-4295-a16f-e57105e4c724" providerId="AD" clId="Web-{52D4A9F0-672C-9EEE-5C42-ED8424DF20CA}" dt="2024-01-04T16:22:00.796" v="20" actId="20577"/>
          <ac:spMkLst>
            <pc:docMk/>
            <pc:sldMk cId="2519849608" sldId="312"/>
            <ac:spMk id="7" creationId="{00000000-0000-0000-0000-000000000000}"/>
          </ac:spMkLst>
        </pc:spChg>
      </pc:sldChg>
    </pc:docChg>
  </pc:docChgLst>
  <pc:docChgLst>
    <pc:chgData name="Trinity Rees" userId="S::t.rees@npt.gov.uk::23ed69b1-c9cb-4295-a16f-e57105e4c724" providerId="AD" clId="Web-{3F854B0B-5B09-D482-CE49-B3F5A594F1C1}"/>
    <pc:docChg chg="addSld modSld">
      <pc:chgData name="Trinity Rees" userId="S::t.rees@npt.gov.uk::23ed69b1-c9cb-4295-a16f-e57105e4c724" providerId="AD" clId="Web-{3F854B0B-5B09-D482-CE49-B3F5A594F1C1}" dt="2023-10-12T14:41:18.076" v="24" actId="14100"/>
      <pc:docMkLst>
        <pc:docMk/>
      </pc:docMkLst>
      <pc:sldChg chg="addSp delSp modSp new">
        <pc:chgData name="Trinity Rees" userId="S::t.rees@npt.gov.uk::23ed69b1-c9cb-4295-a16f-e57105e4c724" providerId="AD" clId="Web-{3F854B0B-5B09-D482-CE49-B3F5A594F1C1}" dt="2023-10-12T14:41:02.293" v="22" actId="14100"/>
        <pc:sldMkLst>
          <pc:docMk/>
          <pc:sldMk cId="2572237524" sldId="313"/>
        </pc:sldMkLst>
        <pc:spChg chg="del">
          <ac:chgData name="Trinity Rees" userId="S::t.rees@npt.gov.uk::23ed69b1-c9cb-4295-a16f-e57105e4c724" providerId="AD" clId="Web-{3F854B0B-5B09-D482-CE49-B3F5A594F1C1}" dt="2023-10-12T14:40:15.789" v="15"/>
          <ac:spMkLst>
            <pc:docMk/>
            <pc:sldMk cId="2572237524" sldId="313"/>
            <ac:spMk id="2" creationId="{400268C0-4DD3-4F43-63DA-A4611A6F9204}"/>
          </ac:spMkLst>
        </pc:spChg>
        <pc:spChg chg="del">
          <ac:chgData name="Trinity Rees" userId="S::t.rees@npt.gov.uk::23ed69b1-c9cb-4295-a16f-e57105e4c724" providerId="AD" clId="Web-{3F854B0B-5B09-D482-CE49-B3F5A594F1C1}" dt="2023-10-12T14:40:02.663" v="12"/>
          <ac:spMkLst>
            <pc:docMk/>
            <pc:sldMk cId="2572237524" sldId="313"/>
            <ac:spMk id="3" creationId="{B3EA3B62-B836-56F2-05CC-070D6DB568E0}"/>
          </ac:spMkLst>
        </pc:spChg>
        <pc:picChg chg="add mod ord">
          <ac:chgData name="Trinity Rees" userId="S::t.rees@npt.gov.uk::23ed69b1-c9cb-4295-a16f-e57105e4c724" providerId="AD" clId="Web-{3F854B0B-5B09-D482-CE49-B3F5A594F1C1}" dt="2023-10-12T14:41:02.293" v="22" actId="14100"/>
          <ac:picMkLst>
            <pc:docMk/>
            <pc:sldMk cId="2572237524" sldId="313"/>
            <ac:picMk id="4" creationId="{0AA486C8-6F28-2C7B-3979-E19A57FD24B2}"/>
          </ac:picMkLst>
        </pc:picChg>
      </pc:sldChg>
      <pc:sldChg chg="addSp delSp modSp new mod setBg">
        <pc:chgData name="Trinity Rees" userId="S::t.rees@npt.gov.uk::23ed69b1-c9cb-4295-a16f-e57105e4c724" providerId="AD" clId="Web-{3F854B0B-5B09-D482-CE49-B3F5A594F1C1}" dt="2023-10-12T14:41:18.076" v="24" actId="14100"/>
        <pc:sldMkLst>
          <pc:docMk/>
          <pc:sldMk cId="4107691211" sldId="314"/>
        </pc:sldMkLst>
        <pc:spChg chg="del">
          <ac:chgData name="Trinity Rees" userId="S::t.rees@npt.gov.uk::23ed69b1-c9cb-4295-a16f-e57105e4c724" providerId="AD" clId="Web-{3F854B0B-5B09-D482-CE49-B3F5A594F1C1}" dt="2023-10-12T14:39:20.847" v="4"/>
          <ac:spMkLst>
            <pc:docMk/>
            <pc:sldMk cId="4107691211" sldId="314"/>
            <ac:spMk id="2" creationId="{599C4B43-73DF-C4CF-F652-8895FD18CDF6}"/>
          </ac:spMkLst>
        </pc:spChg>
        <pc:spChg chg="del">
          <ac:chgData name="Trinity Rees" userId="S::t.rees@npt.gov.uk::23ed69b1-c9cb-4295-a16f-e57105e4c724" providerId="AD" clId="Web-{3F854B0B-5B09-D482-CE49-B3F5A594F1C1}" dt="2023-10-12T14:38:42.172" v="2"/>
          <ac:spMkLst>
            <pc:docMk/>
            <pc:sldMk cId="4107691211" sldId="314"/>
            <ac:spMk id="3" creationId="{76F699EA-5EAF-9E91-EE3C-9770B9F7A6D5}"/>
          </ac:spMkLst>
        </pc:spChg>
        <pc:spChg chg="add del mod">
          <ac:chgData name="Trinity Rees" userId="S::t.rees@npt.gov.uk::23ed69b1-c9cb-4295-a16f-e57105e4c724" providerId="AD" clId="Web-{3F854B0B-5B09-D482-CE49-B3F5A594F1C1}" dt="2023-10-12T14:39:40.489" v="7"/>
          <ac:spMkLst>
            <pc:docMk/>
            <pc:sldMk cId="4107691211" sldId="314"/>
            <ac:spMk id="6" creationId="{A170DD80-1E8A-1CC5-1F25-8FD459B7C904}"/>
          </ac:spMkLst>
        </pc:spChg>
        <pc:spChg chg="add">
          <ac:chgData name="Trinity Rees" userId="S::t.rees@npt.gov.uk::23ed69b1-c9cb-4295-a16f-e57105e4c724" providerId="AD" clId="Web-{3F854B0B-5B09-D482-CE49-B3F5A594F1C1}" dt="2023-10-12T14:39:20.847" v="4"/>
          <ac:spMkLst>
            <pc:docMk/>
            <pc:sldMk cId="4107691211" sldId="314"/>
            <ac:spMk id="9" creationId="{42A4FC2C-047E-45A5-965D-8E1E3BF09BC6}"/>
          </ac:spMkLst>
        </pc:spChg>
        <pc:picChg chg="add del mod ord">
          <ac:chgData name="Trinity Rees" userId="S::t.rees@npt.gov.uk::23ed69b1-c9cb-4295-a16f-e57105e4c724" providerId="AD" clId="Web-{3F854B0B-5B09-D482-CE49-B3F5A594F1C1}" dt="2023-10-12T14:39:38.005" v="6"/>
          <ac:picMkLst>
            <pc:docMk/>
            <pc:sldMk cId="4107691211" sldId="314"/>
            <ac:picMk id="4" creationId="{E6E3AB7E-A1F2-ED59-B74D-E846ED23B551}"/>
          </ac:picMkLst>
        </pc:picChg>
        <pc:picChg chg="add mod ord">
          <ac:chgData name="Trinity Rees" userId="S::t.rees@npt.gov.uk::23ed69b1-c9cb-4295-a16f-e57105e4c724" providerId="AD" clId="Web-{3F854B0B-5B09-D482-CE49-B3F5A594F1C1}" dt="2023-10-12T14:41:18.076" v="24" actId="14100"/>
          <ac:picMkLst>
            <pc:docMk/>
            <pc:sldMk cId="4107691211" sldId="314"/>
            <ac:picMk id="7" creationId="{67BE928C-FE7F-3E90-B4BB-F009DB118275}"/>
          </ac:picMkLst>
        </pc:picChg>
      </pc:sldChg>
    </pc:docChg>
  </pc:docChgLst>
  <pc:docChgLst>
    <pc:chgData name="Eirian Williams" userId="129eb9f24f4ea4d5" providerId="LiveId" clId="{D7FBFEF9-C799-4475-93B1-F2A3753709FB}"/>
    <pc:docChg chg="custSel modSld">
      <pc:chgData name="Eirian Williams" userId="129eb9f24f4ea4d5" providerId="LiveId" clId="{D7FBFEF9-C799-4475-93B1-F2A3753709FB}" dt="2022-05-13T11:03:13.229" v="77" actId="1076"/>
      <pc:docMkLst>
        <pc:docMk/>
      </pc:docMkLst>
      <pc:sldChg chg="modSp mod addCm">
        <pc:chgData name="Eirian Williams" userId="129eb9f24f4ea4d5" providerId="LiveId" clId="{D7FBFEF9-C799-4475-93B1-F2A3753709FB}" dt="2022-05-13T10:49:23.154" v="1"/>
        <pc:sldMkLst>
          <pc:docMk/>
          <pc:sldMk cId="0" sldId="256"/>
        </pc:sldMkLst>
        <pc:picChg chg="mod">
          <ac:chgData name="Eirian Williams" userId="129eb9f24f4ea4d5" providerId="LiveId" clId="{D7FBFEF9-C799-4475-93B1-F2A3753709FB}" dt="2022-05-13T10:49:06.265" v="0" actId="1076"/>
          <ac:picMkLst>
            <pc:docMk/>
            <pc:sldMk cId="0" sldId="256"/>
            <ac:picMk id="2" creationId="{00000000-0000-0000-0000-000000000000}"/>
          </ac:picMkLst>
        </pc:picChg>
      </pc:sldChg>
      <pc:sldChg chg="modSp mod">
        <pc:chgData name="Eirian Williams" userId="129eb9f24f4ea4d5" providerId="LiveId" clId="{D7FBFEF9-C799-4475-93B1-F2A3753709FB}" dt="2022-05-13T10:49:43.387" v="18" actId="6549"/>
        <pc:sldMkLst>
          <pc:docMk/>
          <pc:sldMk cId="0" sldId="258"/>
        </pc:sldMkLst>
        <pc:spChg chg="mod">
          <ac:chgData name="Eirian Williams" userId="129eb9f24f4ea4d5" providerId="LiveId" clId="{D7FBFEF9-C799-4475-93B1-F2A3753709FB}" dt="2022-05-13T10:49:43.387" v="18" actId="6549"/>
          <ac:spMkLst>
            <pc:docMk/>
            <pc:sldMk cId="0" sldId="258"/>
            <ac:spMk id="4" creationId="{00000000-0000-0000-0000-000000000000}"/>
          </ac:spMkLst>
        </pc:spChg>
      </pc:sldChg>
      <pc:sldChg chg="modSp mod">
        <pc:chgData name="Eirian Williams" userId="129eb9f24f4ea4d5" providerId="LiveId" clId="{D7FBFEF9-C799-4475-93B1-F2A3753709FB}" dt="2022-05-13T10:53:06.460" v="33" actId="20577"/>
        <pc:sldMkLst>
          <pc:docMk/>
          <pc:sldMk cId="0" sldId="262"/>
        </pc:sldMkLst>
        <pc:spChg chg="mod">
          <ac:chgData name="Eirian Williams" userId="129eb9f24f4ea4d5" providerId="LiveId" clId="{D7FBFEF9-C799-4475-93B1-F2A3753709FB}" dt="2022-05-13T10:53:06.460" v="33" actId="20577"/>
          <ac:spMkLst>
            <pc:docMk/>
            <pc:sldMk cId="0" sldId="262"/>
            <ac:spMk id="5" creationId="{00000000-0000-0000-0000-000000000000}"/>
          </ac:spMkLst>
        </pc:spChg>
      </pc:sldChg>
      <pc:sldChg chg="modSp mod">
        <pc:chgData name="Eirian Williams" userId="129eb9f24f4ea4d5" providerId="LiveId" clId="{D7FBFEF9-C799-4475-93B1-F2A3753709FB}" dt="2022-05-13T10:54:20.715" v="34" actId="14100"/>
        <pc:sldMkLst>
          <pc:docMk/>
          <pc:sldMk cId="0" sldId="270"/>
        </pc:sldMkLst>
        <pc:spChg chg="mod">
          <ac:chgData name="Eirian Williams" userId="129eb9f24f4ea4d5" providerId="LiveId" clId="{D7FBFEF9-C799-4475-93B1-F2A3753709FB}" dt="2022-05-13T10:54:20.715" v="34" actId="14100"/>
          <ac:spMkLst>
            <pc:docMk/>
            <pc:sldMk cId="0" sldId="270"/>
            <ac:spMk id="6" creationId="{00000000-0000-0000-0000-000000000000}"/>
          </ac:spMkLst>
        </pc:spChg>
      </pc:sldChg>
      <pc:sldChg chg="modSp mod">
        <pc:chgData name="Eirian Williams" userId="129eb9f24f4ea4d5" providerId="LiveId" clId="{D7FBFEF9-C799-4475-93B1-F2A3753709FB}" dt="2022-05-13T10:56:51.501" v="35" actId="1076"/>
        <pc:sldMkLst>
          <pc:docMk/>
          <pc:sldMk cId="0" sldId="278"/>
        </pc:sldMkLst>
        <pc:spChg chg="mod">
          <ac:chgData name="Eirian Williams" userId="129eb9f24f4ea4d5" providerId="LiveId" clId="{D7FBFEF9-C799-4475-93B1-F2A3753709FB}" dt="2022-05-13T10:56:51.501" v="35" actId="1076"/>
          <ac:spMkLst>
            <pc:docMk/>
            <pc:sldMk cId="0" sldId="278"/>
            <ac:spMk id="4" creationId="{00000000-0000-0000-0000-000000000000}"/>
          </ac:spMkLst>
        </pc:spChg>
      </pc:sldChg>
      <pc:sldChg chg="modSp mod">
        <pc:chgData name="Eirian Williams" userId="129eb9f24f4ea4d5" providerId="LiveId" clId="{D7FBFEF9-C799-4475-93B1-F2A3753709FB}" dt="2022-05-13T10:57:38.915" v="43" actId="6549"/>
        <pc:sldMkLst>
          <pc:docMk/>
          <pc:sldMk cId="0" sldId="280"/>
        </pc:sldMkLst>
        <pc:spChg chg="mod">
          <ac:chgData name="Eirian Williams" userId="129eb9f24f4ea4d5" providerId="LiveId" clId="{D7FBFEF9-C799-4475-93B1-F2A3753709FB}" dt="2022-05-13T10:57:38.915" v="43" actId="6549"/>
          <ac:spMkLst>
            <pc:docMk/>
            <pc:sldMk cId="0" sldId="280"/>
            <ac:spMk id="5" creationId="{00000000-0000-0000-0000-000000000000}"/>
          </ac:spMkLst>
        </pc:spChg>
      </pc:sldChg>
      <pc:sldChg chg="modSp mod">
        <pc:chgData name="Eirian Williams" userId="129eb9f24f4ea4d5" providerId="LiveId" clId="{D7FBFEF9-C799-4475-93B1-F2A3753709FB}" dt="2022-05-13T10:58:52.789" v="48" actId="1076"/>
        <pc:sldMkLst>
          <pc:docMk/>
          <pc:sldMk cId="0" sldId="284"/>
        </pc:sldMkLst>
        <pc:spChg chg="mod">
          <ac:chgData name="Eirian Williams" userId="129eb9f24f4ea4d5" providerId="LiveId" clId="{D7FBFEF9-C799-4475-93B1-F2A3753709FB}" dt="2022-05-13T10:58:52.789" v="48" actId="1076"/>
          <ac:spMkLst>
            <pc:docMk/>
            <pc:sldMk cId="0" sldId="284"/>
            <ac:spMk id="3" creationId="{00000000-0000-0000-0000-000000000000}"/>
          </ac:spMkLst>
        </pc:spChg>
      </pc:sldChg>
      <pc:sldChg chg="modSp mod">
        <pc:chgData name="Eirian Williams" userId="129eb9f24f4ea4d5" providerId="LiveId" clId="{D7FBFEF9-C799-4475-93B1-F2A3753709FB}" dt="2022-05-13T10:59:31.363" v="66" actId="20577"/>
        <pc:sldMkLst>
          <pc:docMk/>
          <pc:sldMk cId="0" sldId="286"/>
        </pc:sldMkLst>
        <pc:spChg chg="mod">
          <ac:chgData name="Eirian Williams" userId="129eb9f24f4ea4d5" providerId="LiveId" clId="{D7FBFEF9-C799-4475-93B1-F2A3753709FB}" dt="2022-05-13T10:59:09.118" v="52" actId="6549"/>
          <ac:spMkLst>
            <pc:docMk/>
            <pc:sldMk cId="0" sldId="286"/>
            <ac:spMk id="3" creationId="{00000000-0000-0000-0000-000000000000}"/>
          </ac:spMkLst>
        </pc:spChg>
        <pc:spChg chg="mod">
          <ac:chgData name="Eirian Williams" userId="129eb9f24f4ea4d5" providerId="LiveId" clId="{D7FBFEF9-C799-4475-93B1-F2A3753709FB}" dt="2022-05-13T10:59:31.363" v="66" actId="20577"/>
          <ac:spMkLst>
            <pc:docMk/>
            <pc:sldMk cId="0" sldId="286"/>
            <ac:spMk id="4" creationId="{00000000-0000-0000-0000-000000000000}"/>
          </ac:spMkLst>
        </pc:spChg>
      </pc:sldChg>
      <pc:sldChg chg="modSp mod">
        <pc:chgData name="Eirian Williams" userId="129eb9f24f4ea4d5" providerId="LiveId" clId="{D7FBFEF9-C799-4475-93B1-F2A3753709FB}" dt="2022-05-13T11:01:02.777" v="74" actId="6549"/>
        <pc:sldMkLst>
          <pc:docMk/>
          <pc:sldMk cId="0" sldId="290"/>
        </pc:sldMkLst>
        <pc:spChg chg="mod">
          <ac:chgData name="Eirian Williams" userId="129eb9f24f4ea4d5" providerId="LiveId" clId="{D7FBFEF9-C799-4475-93B1-F2A3753709FB}" dt="2022-05-13T11:00:35.245" v="67" actId="1076"/>
          <ac:spMkLst>
            <pc:docMk/>
            <pc:sldMk cId="0" sldId="290"/>
            <ac:spMk id="3" creationId="{00000000-0000-0000-0000-000000000000}"/>
          </ac:spMkLst>
        </pc:spChg>
        <pc:spChg chg="mod">
          <ac:chgData name="Eirian Williams" userId="129eb9f24f4ea4d5" providerId="LiveId" clId="{D7FBFEF9-C799-4475-93B1-F2A3753709FB}" dt="2022-05-13T11:01:02.777" v="74" actId="6549"/>
          <ac:spMkLst>
            <pc:docMk/>
            <pc:sldMk cId="0" sldId="290"/>
            <ac:spMk id="4" creationId="{00000000-0000-0000-0000-000000000000}"/>
          </ac:spMkLst>
        </pc:spChg>
      </pc:sldChg>
      <pc:sldChg chg="modSp mod">
        <pc:chgData name="Eirian Williams" userId="129eb9f24f4ea4d5" providerId="LiveId" clId="{D7FBFEF9-C799-4475-93B1-F2A3753709FB}" dt="2022-05-13T11:02:43.766" v="76" actId="14100"/>
        <pc:sldMkLst>
          <pc:docMk/>
          <pc:sldMk cId="0" sldId="294"/>
        </pc:sldMkLst>
        <pc:spChg chg="mod">
          <ac:chgData name="Eirian Williams" userId="129eb9f24f4ea4d5" providerId="LiveId" clId="{D7FBFEF9-C799-4475-93B1-F2A3753709FB}" dt="2022-05-13T11:02:43.766" v="76" actId="14100"/>
          <ac:spMkLst>
            <pc:docMk/>
            <pc:sldMk cId="0" sldId="294"/>
            <ac:spMk id="3" creationId="{00000000-0000-0000-0000-000000000000}"/>
          </ac:spMkLst>
        </pc:spChg>
      </pc:sldChg>
      <pc:sldChg chg="modSp mod">
        <pc:chgData name="Eirian Williams" userId="129eb9f24f4ea4d5" providerId="LiveId" clId="{D7FBFEF9-C799-4475-93B1-F2A3753709FB}" dt="2022-05-13T11:03:13.229" v="77" actId="1076"/>
        <pc:sldMkLst>
          <pc:docMk/>
          <pc:sldMk cId="0" sldId="296"/>
        </pc:sldMkLst>
        <pc:spChg chg="mod">
          <ac:chgData name="Eirian Williams" userId="129eb9f24f4ea4d5" providerId="LiveId" clId="{D7FBFEF9-C799-4475-93B1-F2A3753709FB}" dt="2022-05-13T11:03:13.229" v="77" actId="1076"/>
          <ac:spMkLst>
            <pc:docMk/>
            <pc:sldMk cId="0" sldId="296"/>
            <ac:spMk id="4" creationId="{00000000-0000-0000-0000-000000000000}"/>
          </ac:spMkLst>
        </pc:spChg>
      </pc:sldChg>
    </pc:docChg>
  </pc:docChgLst>
  <pc:docChgLst>
    <pc:chgData name="Trinity Rees" userId="S::t.rees@npt.gov.uk::23ed69b1-c9cb-4295-a16f-e57105e4c724" providerId="AD" clId="Web-{B19A0B0E-B8D4-89B8-20B5-1F9DA26FA9F6}"/>
    <pc:docChg chg="modSld sldOrd">
      <pc:chgData name="Trinity Rees" userId="S::t.rees@npt.gov.uk::23ed69b1-c9cb-4295-a16f-e57105e4c724" providerId="AD" clId="Web-{B19A0B0E-B8D4-89B8-20B5-1F9DA26FA9F6}" dt="2024-01-08T10:16:41.158" v="17" actId="20577"/>
      <pc:docMkLst>
        <pc:docMk/>
      </pc:docMkLst>
      <pc:sldChg chg="modSp">
        <pc:chgData name="Trinity Rees" userId="S::t.rees@npt.gov.uk::23ed69b1-c9cb-4295-a16f-e57105e4c724" providerId="AD" clId="Web-{B19A0B0E-B8D4-89B8-20B5-1F9DA26FA9F6}" dt="2024-01-08T10:15:07.103" v="12" actId="20577"/>
        <pc:sldMkLst>
          <pc:docMk/>
          <pc:sldMk cId="0" sldId="268"/>
        </pc:sldMkLst>
        <pc:spChg chg="mod">
          <ac:chgData name="Trinity Rees" userId="S::t.rees@npt.gov.uk::23ed69b1-c9cb-4295-a16f-e57105e4c724" providerId="AD" clId="Web-{B19A0B0E-B8D4-89B8-20B5-1F9DA26FA9F6}" dt="2024-01-08T10:15:07.103" v="12" actId="20577"/>
          <ac:spMkLst>
            <pc:docMk/>
            <pc:sldMk cId="0" sldId="268"/>
            <ac:spMk id="8" creationId="{00000000-0000-0000-0000-000000000000}"/>
          </ac:spMkLst>
        </pc:spChg>
      </pc:sldChg>
      <pc:sldChg chg="ord">
        <pc:chgData name="Trinity Rees" userId="S::t.rees@npt.gov.uk::23ed69b1-c9cb-4295-a16f-e57105e4c724" providerId="AD" clId="Web-{B19A0B0E-B8D4-89B8-20B5-1F9DA26FA9F6}" dt="2024-01-08T10:16:22.094" v="15"/>
        <pc:sldMkLst>
          <pc:docMk/>
          <pc:sldMk cId="0" sldId="278"/>
        </pc:sldMkLst>
      </pc:sldChg>
      <pc:sldChg chg="modSp">
        <pc:chgData name="Trinity Rees" userId="S::t.rees@npt.gov.uk::23ed69b1-c9cb-4295-a16f-e57105e4c724" providerId="AD" clId="Web-{B19A0B0E-B8D4-89B8-20B5-1F9DA26FA9F6}" dt="2024-01-08T10:16:28.985" v="16" actId="20577"/>
        <pc:sldMkLst>
          <pc:docMk/>
          <pc:sldMk cId="3302210776" sldId="305"/>
        </pc:sldMkLst>
        <pc:spChg chg="mod">
          <ac:chgData name="Trinity Rees" userId="S::t.rees@npt.gov.uk::23ed69b1-c9cb-4295-a16f-e57105e4c724" providerId="AD" clId="Web-{B19A0B0E-B8D4-89B8-20B5-1F9DA26FA9F6}" dt="2024-01-08T10:16:28.985" v="16" actId="20577"/>
          <ac:spMkLst>
            <pc:docMk/>
            <pc:sldMk cId="3302210776" sldId="305"/>
            <ac:spMk id="2" creationId="{00000000-0000-0000-0000-000000000000}"/>
          </ac:spMkLst>
        </pc:spChg>
      </pc:sldChg>
      <pc:sldChg chg="modSp">
        <pc:chgData name="Trinity Rees" userId="S::t.rees@npt.gov.uk::23ed69b1-c9cb-4295-a16f-e57105e4c724" providerId="AD" clId="Web-{B19A0B0E-B8D4-89B8-20B5-1F9DA26FA9F6}" dt="2024-01-08T10:15:18.745" v="13" actId="20577"/>
        <pc:sldMkLst>
          <pc:docMk/>
          <pc:sldMk cId="3922312097" sldId="307"/>
        </pc:sldMkLst>
        <pc:spChg chg="mod">
          <ac:chgData name="Trinity Rees" userId="S::t.rees@npt.gov.uk::23ed69b1-c9cb-4295-a16f-e57105e4c724" providerId="AD" clId="Web-{B19A0B0E-B8D4-89B8-20B5-1F9DA26FA9F6}" dt="2024-01-08T10:15:18.745" v="13" actId="20577"/>
          <ac:spMkLst>
            <pc:docMk/>
            <pc:sldMk cId="3922312097" sldId="307"/>
            <ac:spMk id="6" creationId="{00000000-0000-0000-0000-000000000000}"/>
          </ac:spMkLst>
        </pc:spChg>
      </pc:sldChg>
      <pc:sldChg chg="modSp">
        <pc:chgData name="Trinity Rees" userId="S::t.rees@npt.gov.uk::23ed69b1-c9cb-4295-a16f-e57105e4c724" providerId="AD" clId="Web-{B19A0B0E-B8D4-89B8-20B5-1F9DA26FA9F6}" dt="2024-01-08T10:15:28.824" v="14" actId="20577"/>
        <pc:sldMkLst>
          <pc:docMk/>
          <pc:sldMk cId="1918717455" sldId="309"/>
        </pc:sldMkLst>
        <pc:spChg chg="mod">
          <ac:chgData name="Trinity Rees" userId="S::t.rees@npt.gov.uk::23ed69b1-c9cb-4295-a16f-e57105e4c724" providerId="AD" clId="Web-{B19A0B0E-B8D4-89B8-20B5-1F9DA26FA9F6}" dt="2024-01-08T10:15:28.824" v="14" actId="20577"/>
          <ac:spMkLst>
            <pc:docMk/>
            <pc:sldMk cId="1918717455" sldId="309"/>
            <ac:spMk id="6" creationId="{00000000-0000-0000-0000-000000000000}"/>
          </ac:spMkLst>
        </pc:spChg>
      </pc:sldChg>
      <pc:sldChg chg="modSp">
        <pc:chgData name="Trinity Rees" userId="S::t.rees@npt.gov.uk::23ed69b1-c9cb-4295-a16f-e57105e4c724" providerId="AD" clId="Web-{B19A0B0E-B8D4-89B8-20B5-1F9DA26FA9F6}" dt="2024-01-08T10:16:41.158" v="17" actId="20577"/>
        <pc:sldMkLst>
          <pc:docMk/>
          <pc:sldMk cId="2519849608" sldId="312"/>
        </pc:sldMkLst>
        <pc:spChg chg="mod">
          <ac:chgData name="Trinity Rees" userId="S::t.rees@npt.gov.uk::23ed69b1-c9cb-4295-a16f-e57105e4c724" providerId="AD" clId="Web-{B19A0B0E-B8D4-89B8-20B5-1F9DA26FA9F6}" dt="2024-01-08T10:16:41.158" v="17" actId="20577"/>
          <ac:spMkLst>
            <pc:docMk/>
            <pc:sldMk cId="2519849608" sldId="312"/>
            <ac:spMk id="5" creationId="{00000000-0000-0000-0000-000000000000}"/>
          </ac:spMkLst>
        </pc:spChg>
      </pc:sldChg>
    </pc:docChg>
  </pc:docChgLst>
  <pc:docChgLst>
    <pc:chgData name="Catherine Roberts" userId="S::c.roberts2@npt.gov.uk::32661960-39be-46fa-89c1-d86cab22c2f5" providerId="AD" clId="Web-{4DDFDFC0-2524-F5F1-4D18-754BE28A53C8}"/>
    <pc:docChg chg="">
      <pc:chgData name="Catherine Roberts" userId="S::c.roberts2@npt.gov.uk::32661960-39be-46fa-89c1-d86cab22c2f5" providerId="AD" clId="Web-{4DDFDFC0-2524-F5F1-4D18-754BE28A53C8}" dt="2023-10-12T13:54:55.826" v="0"/>
      <pc:docMkLst>
        <pc:docMk/>
      </pc:docMkLst>
      <pc:sldChg chg="delCm">
        <pc:chgData name="Catherine Roberts" userId="S::c.roberts2@npt.gov.uk::32661960-39be-46fa-89c1-d86cab22c2f5" providerId="AD" clId="Web-{4DDFDFC0-2524-F5F1-4D18-754BE28A53C8}" dt="2023-10-12T13:54:55.826" v="0"/>
        <pc:sldMkLst>
          <pc:docMk/>
          <pc:sldMk cId="3003875316" sldId="308"/>
        </pc:sldMkLst>
        <pc:extLst>
          <p:ext xmlns:p="http://schemas.openxmlformats.org/presentationml/2006/main" uri="{D6D511B9-2390-475A-947B-AFAB55BFBCF1}">
            <pc226:cmChg xmlns:pc226="http://schemas.microsoft.com/office/powerpoint/2022/06/main/command" chg="del">
              <pc226:chgData name="Catherine Roberts" userId="S::c.roberts2@npt.gov.uk::32661960-39be-46fa-89c1-d86cab22c2f5" providerId="AD" clId="Web-{4DDFDFC0-2524-F5F1-4D18-754BE28A53C8}" dt="2023-10-12T13:54:55.826" v="0"/>
              <pc2:cmMkLst xmlns:pc2="http://schemas.microsoft.com/office/powerpoint/2019/9/main/command">
                <pc:docMk/>
                <pc:sldMk cId="3003875316" sldId="308"/>
                <pc2:cmMk id="{5848A558-FFBB-4A61-8A8C-88E8C815442F}"/>
              </pc2:cmMkLst>
            </pc226:cmChg>
          </p:ext>
        </pc:extLst>
      </pc:sldChg>
    </pc:docChg>
  </pc:docChgLst>
  <pc:docChgLst>
    <pc:chgData name="Trinity Rees" userId="S::t.rees@npt.gov.uk::23ed69b1-c9cb-4295-a16f-e57105e4c724" providerId="AD" clId="Web-{2F8AAC67-FBB6-4EA0-95D7-FFE8B86834EF}"/>
    <pc:docChg chg="modSld">
      <pc:chgData name="Trinity Rees" userId="S::t.rees@npt.gov.uk::23ed69b1-c9cb-4295-a16f-e57105e4c724" providerId="AD" clId="Web-{2F8AAC67-FBB6-4EA0-95D7-FFE8B86834EF}" dt="2024-01-10T11:44:00.773" v="4" actId="20577"/>
      <pc:docMkLst>
        <pc:docMk/>
      </pc:docMkLst>
      <pc:sldChg chg="modSp">
        <pc:chgData name="Trinity Rees" userId="S::t.rees@npt.gov.uk::23ed69b1-c9cb-4295-a16f-e57105e4c724" providerId="AD" clId="Web-{2F8AAC67-FBB6-4EA0-95D7-FFE8B86834EF}" dt="2024-01-10T11:42:55.443" v="0" actId="20577"/>
        <pc:sldMkLst>
          <pc:docMk/>
          <pc:sldMk cId="0" sldId="260"/>
        </pc:sldMkLst>
        <pc:spChg chg="mod">
          <ac:chgData name="Trinity Rees" userId="S::t.rees@npt.gov.uk::23ed69b1-c9cb-4295-a16f-e57105e4c724" providerId="AD" clId="Web-{2F8AAC67-FBB6-4EA0-95D7-FFE8B86834EF}" dt="2024-01-10T11:42:55.443" v="0" actId="20577"/>
          <ac:spMkLst>
            <pc:docMk/>
            <pc:sldMk cId="0" sldId="260"/>
            <ac:spMk id="3" creationId="{00000000-0000-0000-0000-000000000000}"/>
          </ac:spMkLst>
        </pc:spChg>
      </pc:sldChg>
      <pc:sldChg chg="modSp">
        <pc:chgData name="Trinity Rees" userId="S::t.rees@npt.gov.uk::23ed69b1-c9cb-4295-a16f-e57105e4c724" providerId="AD" clId="Web-{2F8AAC67-FBB6-4EA0-95D7-FFE8B86834EF}" dt="2024-01-10T11:44:00.773" v="4" actId="20577"/>
        <pc:sldMkLst>
          <pc:docMk/>
          <pc:sldMk cId="0" sldId="268"/>
        </pc:sldMkLst>
        <pc:spChg chg="mod">
          <ac:chgData name="Trinity Rees" userId="S::t.rees@npt.gov.uk::23ed69b1-c9cb-4295-a16f-e57105e4c724" providerId="AD" clId="Web-{2F8AAC67-FBB6-4EA0-95D7-FFE8B86834EF}" dt="2024-01-10T11:43:10.974" v="2" actId="20577"/>
          <ac:spMkLst>
            <pc:docMk/>
            <pc:sldMk cId="0" sldId="268"/>
            <ac:spMk id="9" creationId="{08B960DA-7111-DEB8-A8C3-EA1F85B76E6B}"/>
          </ac:spMkLst>
        </pc:spChg>
        <pc:spChg chg="mod">
          <ac:chgData name="Trinity Rees" userId="S::t.rees@npt.gov.uk::23ed69b1-c9cb-4295-a16f-e57105e4c724" providerId="AD" clId="Web-{2F8AAC67-FBB6-4EA0-95D7-FFE8B86834EF}" dt="2024-01-10T11:44:00.773" v="4" actId="20577"/>
          <ac:spMkLst>
            <pc:docMk/>
            <pc:sldMk cId="0" sldId="268"/>
            <ac:spMk id="11" creationId="{67807214-D0BE-02CB-0734-A1A31DEEB434}"/>
          </ac:spMkLst>
        </pc:spChg>
      </pc:sldChg>
    </pc:docChg>
  </pc:docChgLst>
  <pc:docChgLst>
    <pc:chgData name="lowri.williams@gcs.ac.uk" userId="S::urn:spo:guest#lowri.williams@gcs.ac.uk::" providerId="AD" clId="Web-{0F62AC5A-ABF3-38F2-0BAE-09B7E3C832B6}"/>
    <pc:docChg chg="mod">
      <pc:chgData name="lowri.williams@gcs.ac.uk" userId="S::urn:spo:guest#lowri.williams@gcs.ac.uk::" providerId="AD" clId="Web-{0F62AC5A-ABF3-38F2-0BAE-09B7E3C832B6}" dt="2023-10-30T13:51:00.046" v="3"/>
      <pc:docMkLst>
        <pc:docMk/>
      </pc:docMkLst>
      <pc:sldChg chg="modCm">
        <pc:chgData name="lowri.williams@gcs.ac.uk" userId="S::urn:spo:guest#lowri.williams@gcs.ac.uk::" providerId="AD" clId="Web-{0F62AC5A-ABF3-38F2-0BAE-09B7E3C832B6}" dt="2023-10-30T13:51:00.046" v="3"/>
        <pc:sldMkLst>
          <pc:docMk/>
          <pc:sldMk cId="0" sldId="292"/>
        </pc:sldMkLst>
        <pc:extLst>
          <p:ext xmlns:p="http://schemas.openxmlformats.org/presentationml/2006/main" uri="{D6D511B9-2390-475A-947B-AFAB55BFBCF1}">
            <pc226:cmChg xmlns:pc226="http://schemas.microsoft.com/office/powerpoint/2022/06/main/command" chg="">
              <pc226:chgData name="lowri.williams@gcs.ac.uk" userId="S::urn:spo:guest#lowri.williams@gcs.ac.uk::" providerId="AD" clId="Web-{0F62AC5A-ABF3-38F2-0BAE-09B7E3C832B6}" dt="2023-10-30T13:51:00.046" v="3"/>
              <pc2:cmMkLst xmlns:pc2="http://schemas.microsoft.com/office/powerpoint/2019/9/main/command">
                <pc:docMk/>
                <pc:sldMk cId="0" sldId="292"/>
                <pc2:cmMk id="{320D1322-56A0-49EE-A03D-41A4071F8C91}"/>
              </pc2:cmMkLst>
              <pc226:cmRplyChg chg="add">
                <pc226:chgData name="lowri.williams@gcs.ac.uk" userId="S::urn:spo:guest#lowri.williams@gcs.ac.uk::" providerId="AD" clId="Web-{0F62AC5A-ABF3-38F2-0BAE-09B7E3C832B6}" dt="2023-10-30T13:50:40.796" v="2"/>
                <pc2:cmRplyMkLst xmlns:pc2="http://schemas.microsoft.com/office/powerpoint/2019/9/main/command">
                  <pc:docMk/>
                  <pc:sldMk cId="0" sldId="292"/>
                  <pc2:cmMk id="{320D1322-56A0-49EE-A03D-41A4071F8C91}"/>
                  <pc2:cmRplyMk id="{1B56DF07-3160-4E99-873E-56F45E2936A0}"/>
                </pc2:cmRplyMkLst>
              </pc226:cmRplyChg>
              <pc226:cmRplyChg chg="add">
                <pc226:chgData name="lowri.williams@gcs.ac.uk" userId="S::urn:spo:guest#lowri.williams@gcs.ac.uk::" providerId="AD" clId="Web-{0F62AC5A-ABF3-38F2-0BAE-09B7E3C832B6}" dt="2023-10-30T13:51:00.046" v="3"/>
                <pc2:cmRplyMkLst xmlns:pc2="http://schemas.microsoft.com/office/powerpoint/2019/9/main/command">
                  <pc:docMk/>
                  <pc:sldMk cId="0" sldId="292"/>
                  <pc2:cmMk id="{320D1322-56A0-49EE-A03D-41A4071F8C91}"/>
                  <pc2:cmRplyMk id="{E78A6AC8-11C1-4F5E-88A1-B4EA09DA8153}"/>
                </pc2:cmRplyMkLst>
              </pc226:cmRplyChg>
            </pc226:cmChg>
          </p:ext>
        </pc:extLst>
      </pc:sldChg>
      <pc:sldChg chg="modCm">
        <pc:chgData name="lowri.williams@gcs.ac.uk" userId="S::urn:spo:guest#lowri.williams@gcs.ac.uk::" providerId="AD" clId="Web-{0F62AC5A-ABF3-38F2-0BAE-09B7E3C832B6}" dt="2023-10-30T13:43:51.269" v="1"/>
        <pc:sldMkLst>
          <pc:docMk/>
          <pc:sldMk cId="1918717455" sldId="309"/>
        </pc:sldMkLst>
        <pc:extLst>
          <p:ext xmlns:p="http://schemas.openxmlformats.org/presentationml/2006/main" uri="{D6D511B9-2390-475A-947B-AFAB55BFBCF1}">
            <pc226:cmChg xmlns:pc226="http://schemas.microsoft.com/office/powerpoint/2022/06/main/command" chg="">
              <pc226:chgData name="lowri.williams@gcs.ac.uk" userId="S::urn:spo:guest#lowri.williams@gcs.ac.uk::" providerId="AD" clId="Web-{0F62AC5A-ABF3-38F2-0BAE-09B7E3C832B6}" dt="2023-10-30T13:43:51.269" v="1"/>
              <pc2:cmMkLst xmlns:pc2="http://schemas.microsoft.com/office/powerpoint/2019/9/main/command">
                <pc:docMk/>
                <pc:sldMk cId="1918717455" sldId="309"/>
                <pc2:cmMk id="{5848A558-FFBB-4A61-8A8C-88E8C815442F}"/>
              </pc2:cmMkLst>
              <pc226:cmRplyChg chg="add">
                <pc226:chgData name="lowri.williams@gcs.ac.uk" userId="S::urn:spo:guest#lowri.williams@gcs.ac.uk::" providerId="AD" clId="Web-{0F62AC5A-ABF3-38F2-0BAE-09B7E3C832B6}" dt="2023-10-30T13:43:51.269" v="1"/>
                <pc2:cmRplyMkLst xmlns:pc2="http://schemas.microsoft.com/office/powerpoint/2019/9/main/command">
                  <pc:docMk/>
                  <pc:sldMk cId="1918717455" sldId="309"/>
                  <pc2:cmMk id="{5848A558-FFBB-4A61-8A8C-88E8C815442F}"/>
                  <pc2:cmRplyMk id="{DE2EED51-DA78-48B1-B601-1DDF2F3880AA}"/>
                </pc2:cmRplyMkLst>
              </pc226:cmRplyChg>
            </pc226:cmChg>
          </p:ext>
        </pc:extLst>
      </pc:sldChg>
    </pc:docChg>
  </pc:docChgLst>
  <pc:docChgLst>
    <pc:chgData name="Trinity Rees" userId="S::t.rees@npt.gov.uk::23ed69b1-c9cb-4295-a16f-e57105e4c724" providerId="AD" clId="Web-{4A7A3F5E-D9C2-4A72-3D1E-19A05BC8F21F}"/>
    <pc:docChg chg="modSld">
      <pc:chgData name="Trinity Rees" userId="S::t.rees@npt.gov.uk::23ed69b1-c9cb-4295-a16f-e57105e4c724" providerId="AD" clId="Web-{4A7A3F5E-D9C2-4A72-3D1E-19A05BC8F21F}" dt="2024-01-10T11:39:48.328" v="1" actId="1076"/>
      <pc:docMkLst>
        <pc:docMk/>
      </pc:docMkLst>
      <pc:sldChg chg="modSp">
        <pc:chgData name="Trinity Rees" userId="S::t.rees@npt.gov.uk::23ed69b1-c9cb-4295-a16f-e57105e4c724" providerId="AD" clId="Web-{4A7A3F5E-D9C2-4A72-3D1E-19A05BC8F21F}" dt="2024-01-10T11:39:48.328" v="1" actId="1076"/>
        <pc:sldMkLst>
          <pc:docMk/>
          <pc:sldMk cId="0" sldId="272"/>
        </pc:sldMkLst>
        <pc:spChg chg="mod">
          <ac:chgData name="Trinity Rees" userId="S::t.rees@npt.gov.uk::23ed69b1-c9cb-4295-a16f-e57105e4c724" providerId="AD" clId="Web-{4A7A3F5E-D9C2-4A72-3D1E-19A05BC8F21F}" dt="2024-01-10T11:39:43.984" v="0" actId="1076"/>
          <ac:spMkLst>
            <pc:docMk/>
            <pc:sldMk cId="0" sldId="272"/>
            <ac:spMk id="3" creationId="{00000000-0000-0000-0000-000000000000}"/>
          </ac:spMkLst>
        </pc:spChg>
        <pc:spChg chg="mod">
          <ac:chgData name="Trinity Rees" userId="S::t.rees@npt.gov.uk::23ed69b1-c9cb-4295-a16f-e57105e4c724" providerId="AD" clId="Web-{4A7A3F5E-D9C2-4A72-3D1E-19A05BC8F21F}" dt="2024-01-10T11:39:48.328" v="1" actId="1076"/>
          <ac:spMkLst>
            <pc:docMk/>
            <pc:sldMk cId="0" sldId="272"/>
            <ac:spMk id="5" creationId="{00000000-0000-0000-0000-000000000000}"/>
          </ac:spMkLst>
        </pc:spChg>
      </pc:sldChg>
    </pc:docChg>
  </pc:docChgLst>
  <pc:docChgLst>
    <pc:chgData name="karen.wakelin@socialcare.wales" userId="S::urn:spo:guest#karen.wakelin@socialcare.wales::" providerId="AD" clId="Web-{B770F77F-0BB0-966D-BC69-A507DCAABE8B}"/>
    <pc:docChg chg="mod">
      <pc:chgData name="karen.wakelin@socialcare.wales" userId="S::urn:spo:guest#karen.wakelin@socialcare.wales::" providerId="AD" clId="Web-{B770F77F-0BB0-966D-BC69-A507DCAABE8B}" dt="2022-06-09T14:45:14.404" v="4"/>
      <pc:docMkLst>
        <pc:docMk/>
      </pc:docMkLst>
      <pc:sldChg chg="addCm">
        <pc:chgData name="karen.wakelin@socialcare.wales" userId="S::urn:spo:guest#karen.wakelin@socialcare.wales::" providerId="AD" clId="Web-{B770F77F-0BB0-966D-BC69-A507DCAABE8B}" dt="2022-06-09T14:42:39.978" v="1"/>
        <pc:sldMkLst>
          <pc:docMk/>
          <pc:sldMk cId="0" sldId="268"/>
        </pc:sldMkLst>
      </pc:sldChg>
      <pc:sldChg chg="addCm">
        <pc:chgData name="karen.wakelin@socialcare.wales" userId="S::urn:spo:guest#karen.wakelin@socialcare.wales::" providerId="AD" clId="Web-{B770F77F-0BB0-966D-BC69-A507DCAABE8B}" dt="2022-06-09T14:43:18.760" v="2"/>
        <pc:sldMkLst>
          <pc:docMk/>
          <pc:sldMk cId="0" sldId="270"/>
        </pc:sldMkLst>
      </pc:sldChg>
      <pc:sldChg chg="addCm">
        <pc:chgData name="karen.wakelin@socialcare.wales" userId="S::urn:spo:guest#karen.wakelin@socialcare.wales::" providerId="AD" clId="Web-{B770F77F-0BB0-966D-BC69-A507DCAABE8B}" dt="2022-06-09T14:44:03.308" v="3"/>
        <pc:sldMkLst>
          <pc:docMk/>
          <pc:sldMk cId="0" sldId="292"/>
        </pc:sldMkLst>
      </pc:sldChg>
      <pc:sldChg chg="addCm">
        <pc:chgData name="karen.wakelin@socialcare.wales" userId="S::urn:spo:guest#karen.wakelin@socialcare.wales::" providerId="AD" clId="Web-{B770F77F-0BB0-966D-BC69-A507DCAABE8B}" dt="2022-06-09T14:45:14.404" v="4"/>
        <pc:sldMkLst>
          <pc:docMk/>
          <pc:sldMk cId="3373327839" sldId="303"/>
        </pc:sldMkLst>
      </pc:sldChg>
    </pc:docChg>
  </pc:docChgLst>
  <pc:docChgLst>
    <pc:chgData name="Trinity Rees" userId="S::t.rees@npt.gov.uk::23ed69b1-c9cb-4295-a16f-e57105e4c724" providerId="AD" clId="Web-{3FC7467D-9CA5-1CDD-649A-B8189D782639}"/>
    <pc:docChg chg="modSld">
      <pc:chgData name="Trinity Rees" userId="S::t.rees@npt.gov.uk::23ed69b1-c9cb-4295-a16f-e57105e4c724" providerId="AD" clId="Web-{3FC7467D-9CA5-1CDD-649A-B8189D782639}" dt="2024-01-09T15:40:32.814" v="133" actId="20577"/>
      <pc:docMkLst>
        <pc:docMk/>
      </pc:docMkLst>
      <pc:sldChg chg="addSp delSp modSp">
        <pc:chgData name="Trinity Rees" userId="S::t.rees@npt.gov.uk::23ed69b1-c9cb-4295-a16f-e57105e4c724" providerId="AD" clId="Web-{3FC7467D-9CA5-1CDD-649A-B8189D782639}" dt="2024-01-09T15:33:40.242" v="59" actId="20577"/>
        <pc:sldMkLst>
          <pc:docMk/>
          <pc:sldMk cId="0" sldId="268"/>
        </pc:sldMkLst>
        <pc:spChg chg="mod">
          <ac:chgData name="Trinity Rees" userId="S::t.rees@npt.gov.uk::23ed69b1-c9cb-4295-a16f-e57105e4c724" providerId="AD" clId="Web-{3FC7467D-9CA5-1CDD-649A-B8189D782639}" dt="2024-01-09T15:20:46.958" v="22" actId="20577"/>
          <ac:spMkLst>
            <pc:docMk/>
            <pc:sldMk cId="0" sldId="268"/>
            <ac:spMk id="7" creationId="{00000000-0000-0000-0000-000000000000}"/>
          </ac:spMkLst>
        </pc:spChg>
        <pc:spChg chg="mod">
          <ac:chgData name="Trinity Rees" userId="S::t.rees@npt.gov.uk::23ed69b1-c9cb-4295-a16f-e57105e4c724" providerId="AD" clId="Web-{3FC7467D-9CA5-1CDD-649A-B8189D782639}" dt="2024-01-09T15:33:35.195" v="56" actId="20577"/>
          <ac:spMkLst>
            <pc:docMk/>
            <pc:sldMk cId="0" sldId="268"/>
            <ac:spMk id="8" creationId="{00000000-0000-0000-0000-000000000000}"/>
          </ac:spMkLst>
        </pc:spChg>
        <pc:spChg chg="add mod">
          <ac:chgData name="Trinity Rees" userId="S::t.rees@npt.gov.uk::23ed69b1-c9cb-4295-a16f-e57105e4c724" providerId="AD" clId="Web-{3FC7467D-9CA5-1CDD-649A-B8189D782639}" dt="2024-01-09T15:33:04.319" v="54" actId="20577"/>
          <ac:spMkLst>
            <pc:docMk/>
            <pc:sldMk cId="0" sldId="268"/>
            <ac:spMk id="9" creationId="{08B960DA-7111-DEB8-A8C3-EA1F85B76E6B}"/>
          </ac:spMkLst>
        </pc:spChg>
        <pc:spChg chg="add del mod">
          <ac:chgData name="Trinity Rees" userId="S::t.rees@npt.gov.uk::23ed69b1-c9cb-4295-a16f-e57105e4c724" providerId="AD" clId="Web-{3FC7467D-9CA5-1CDD-649A-B8189D782639}" dt="2024-01-09T15:22:21.725" v="43"/>
          <ac:spMkLst>
            <pc:docMk/>
            <pc:sldMk cId="0" sldId="268"/>
            <ac:spMk id="10" creationId="{DC513CC0-CE9E-7CBB-EC50-D16C8EA301FF}"/>
          </ac:spMkLst>
        </pc:spChg>
        <pc:spChg chg="add mod">
          <ac:chgData name="Trinity Rees" userId="S::t.rees@npt.gov.uk::23ed69b1-c9cb-4295-a16f-e57105e4c724" providerId="AD" clId="Web-{3FC7467D-9CA5-1CDD-649A-B8189D782639}" dt="2024-01-09T15:33:40.242" v="59" actId="20577"/>
          <ac:spMkLst>
            <pc:docMk/>
            <pc:sldMk cId="0" sldId="268"/>
            <ac:spMk id="11" creationId="{67807214-D0BE-02CB-0734-A1A31DEEB434}"/>
          </ac:spMkLst>
        </pc:spChg>
        <pc:picChg chg="add del mod">
          <ac:chgData name="Trinity Rees" userId="S::t.rees@npt.gov.uk::23ed69b1-c9cb-4295-a16f-e57105e4c724" providerId="AD" clId="Web-{3FC7467D-9CA5-1CDD-649A-B8189D782639}" dt="2024-01-09T15:19:12.487" v="8"/>
          <ac:picMkLst>
            <pc:docMk/>
            <pc:sldMk cId="0" sldId="268"/>
            <ac:picMk id="2" creationId="{63C93E7B-E9AA-30FD-79D3-23FA14B97D83}"/>
          </ac:picMkLst>
        </pc:picChg>
        <pc:picChg chg="add del mod">
          <ac:chgData name="Trinity Rees" userId="S::t.rees@npt.gov.uk::23ed69b1-c9cb-4295-a16f-e57105e4c724" providerId="AD" clId="Web-{3FC7467D-9CA5-1CDD-649A-B8189D782639}" dt="2024-01-09T15:19:23.440" v="10"/>
          <ac:picMkLst>
            <pc:docMk/>
            <pc:sldMk cId="0" sldId="268"/>
            <ac:picMk id="3" creationId="{8714E908-162E-5875-A9E6-1F5D9687AE52}"/>
          </ac:picMkLst>
        </pc:picChg>
        <pc:picChg chg="add del mod modCrop">
          <ac:chgData name="Trinity Rees" userId="S::t.rees@npt.gov.uk::23ed69b1-c9cb-4295-a16f-e57105e4c724" providerId="AD" clId="Web-{3FC7467D-9CA5-1CDD-649A-B8189D782639}" dt="2024-01-09T15:19:33.940" v="14"/>
          <ac:picMkLst>
            <pc:docMk/>
            <pc:sldMk cId="0" sldId="268"/>
            <ac:picMk id="4" creationId="{FC215D9A-97FE-338A-7B7D-C1853150F6AA}"/>
          </ac:picMkLst>
        </pc:picChg>
        <pc:picChg chg="add del mod modCrop">
          <ac:chgData name="Trinity Rees" userId="S::t.rees@npt.gov.uk::23ed69b1-c9cb-4295-a16f-e57105e4c724" providerId="AD" clId="Web-{3FC7467D-9CA5-1CDD-649A-B8189D782639}" dt="2024-01-09T15:20:00.113" v="18"/>
          <ac:picMkLst>
            <pc:docMk/>
            <pc:sldMk cId="0" sldId="268"/>
            <ac:picMk id="6" creationId="{949D7961-D046-2628-9C2A-D2D1D98BBED1}"/>
          </ac:picMkLst>
        </pc:picChg>
      </pc:sldChg>
      <pc:sldChg chg="addSp delSp modSp">
        <pc:chgData name="Trinity Rees" userId="S::t.rees@npt.gov.uk::23ed69b1-c9cb-4295-a16f-e57105e4c724" providerId="AD" clId="Web-{3FC7467D-9CA5-1CDD-649A-B8189D782639}" dt="2024-01-09T15:38:51.734" v="115" actId="1076"/>
        <pc:sldMkLst>
          <pc:docMk/>
          <pc:sldMk cId="3302210776" sldId="305"/>
        </pc:sldMkLst>
        <pc:spChg chg="mod">
          <ac:chgData name="Trinity Rees" userId="S::t.rees@npt.gov.uk::23ed69b1-c9cb-4295-a16f-e57105e4c724" providerId="AD" clId="Web-{3FC7467D-9CA5-1CDD-649A-B8189D782639}" dt="2024-01-09T15:37:38.607" v="97" actId="20577"/>
          <ac:spMkLst>
            <pc:docMk/>
            <pc:sldMk cId="3302210776" sldId="305"/>
            <ac:spMk id="2" creationId="{00000000-0000-0000-0000-000000000000}"/>
          </ac:spMkLst>
        </pc:spChg>
        <pc:spChg chg="mod">
          <ac:chgData name="Trinity Rees" userId="S::t.rees@npt.gov.uk::23ed69b1-c9cb-4295-a16f-e57105e4c724" providerId="AD" clId="Web-{3FC7467D-9CA5-1CDD-649A-B8189D782639}" dt="2024-01-09T15:37:41.857" v="99" actId="20577"/>
          <ac:spMkLst>
            <pc:docMk/>
            <pc:sldMk cId="3302210776" sldId="305"/>
            <ac:spMk id="3" creationId="{00000000-0000-0000-0000-000000000000}"/>
          </ac:spMkLst>
        </pc:spChg>
        <pc:spChg chg="add del">
          <ac:chgData name="Trinity Rees" userId="S::t.rees@npt.gov.uk::23ed69b1-c9cb-4295-a16f-e57105e4c724" providerId="AD" clId="Web-{3FC7467D-9CA5-1CDD-649A-B8189D782639}" dt="2024-01-09T15:37:48.341" v="101"/>
          <ac:spMkLst>
            <pc:docMk/>
            <pc:sldMk cId="3302210776" sldId="305"/>
            <ac:spMk id="4" creationId="{1AC931CF-1940-CD6C-7BD8-1FA87CE8A697}"/>
          </ac:spMkLst>
        </pc:spChg>
        <pc:spChg chg="add mod">
          <ac:chgData name="Trinity Rees" userId="S::t.rees@npt.gov.uk::23ed69b1-c9cb-4295-a16f-e57105e4c724" providerId="AD" clId="Web-{3FC7467D-9CA5-1CDD-649A-B8189D782639}" dt="2024-01-09T15:38:16.436" v="106" actId="1076"/>
          <ac:spMkLst>
            <pc:docMk/>
            <pc:sldMk cId="3302210776" sldId="305"/>
            <ac:spMk id="5" creationId="{5606A8E1-EB01-B125-ECB9-41C595CF0CA2}"/>
          </ac:spMkLst>
        </pc:spChg>
        <pc:spChg chg="add mod">
          <ac:chgData name="Trinity Rees" userId="S::t.rees@npt.gov.uk::23ed69b1-c9cb-4295-a16f-e57105e4c724" providerId="AD" clId="Web-{3FC7467D-9CA5-1CDD-649A-B8189D782639}" dt="2024-01-09T15:38:51.734" v="115" actId="1076"/>
          <ac:spMkLst>
            <pc:docMk/>
            <pc:sldMk cId="3302210776" sldId="305"/>
            <ac:spMk id="6" creationId="{07C8CB61-0F78-7308-9A3B-80823AC7A156}"/>
          </ac:spMkLst>
        </pc:spChg>
      </pc:sldChg>
      <pc:sldChg chg="addSp modSp">
        <pc:chgData name="Trinity Rees" userId="S::t.rees@npt.gov.uk::23ed69b1-c9cb-4295-a16f-e57105e4c724" providerId="AD" clId="Web-{3FC7467D-9CA5-1CDD-649A-B8189D782639}" dt="2024-01-09T15:34:54.665" v="74" actId="20577"/>
        <pc:sldMkLst>
          <pc:docMk/>
          <pc:sldMk cId="3922312097" sldId="307"/>
        </pc:sldMkLst>
        <pc:spChg chg="add mod">
          <ac:chgData name="Trinity Rees" userId="S::t.rees@npt.gov.uk::23ed69b1-c9cb-4295-a16f-e57105e4c724" providerId="AD" clId="Web-{3FC7467D-9CA5-1CDD-649A-B8189D782639}" dt="2024-01-09T15:34:10.274" v="64" actId="1076"/>
          <ac:spMkLst>
            <pc:docMk/>
            <pc:sldMk cId="3922312097" sldId="307"/>
            <ac:spMk id="2" creationId="{C0CD5D84-D999-C4EE-43A2-7A28BD92CBD8}"/>
          </ac:spMkLst>
        </pc:spChg>
        <pc:spChg chg="add mod">
          <ac:chgData name="Trinity Rees" userId="S::t.rees@npt.gov.uk::23ed69b1-c9cb-4295-a16f-e57105e4c724" providerId="AD" clId="Web-{3FC7467D-9CA5-1CDD-649A-B8189D782639}" dt="2024-01-09T15:34:42.993" v="72" actId="14100"/>
          <ac:spMkLst>
            <pc:docMk/>
            <pc:sldMk cId="3922312097" sldId="307"/>
            <ac:spMk id="3" creationId="{60178485-83D4-A4F5-F692-869008EF924B}"/>
          </ac:spMkLst>
        </pc:spChg>
        <pc:spChg chg="mod">
          <ac:chgData name="Trinity Rees" userId="S::t.rees@npt.gov.uk::23ed69b1-c9cb-4295-a16f-e57105e4c724" providerId="AD" clId="Web-{3FC7467D-9CA5-1CDD-649A-B8189D782639}" dt="2024-01-09T15:34:54.665" v="74" actId="20577"/>
          <ac:spMkLst>
            <pc:docMk/>
            <pc:sldMk cId="3922312097" sldId="307"/>
            <ac:spMk id="6" creationId="{00000000-0000-0000-0000-000000000000}"/>
          </ac:spMkLst>
        </pc:spChg>
        <pc:spChg chg="mod">
          <ac:chgData name="Trinity Rees" userId="S::t.rees@npt.gov.uk::23ed69b1-c9cb-4295-a16f-e57105e4c724" providerId="AD" clId="Web-{3FC7467D-9CA5-1CDD-649A-B8189D782639}" dt="2024-01-09T15:34:51.900" v="73" actId="20577"/>
          <ac:spMkLst>
            <pc:docMk/>
            <pc:sldMk cId="3922312097" sldId="307"/>
            <ac:spMk id="7" creationId="{00000000-0000-0000-0000-000000000000}"/>
          </ac:spMkLst>
        </pc:spChg>
      </pc:sldChg>
      <pc:sldChg chg="addSp delSp modSp">
        <pc:chgData name="Trinity Rees" userId="S::t.rees@npt.gov.uk::23ed69b1-c9cb-4295-a16f-e57105e4c724" providerId="AD" clId="Web-{3FC7467D-9CA5-1CDD-649A-B8189D782639}" dt="2024-01-09T15:37:18.591" v="96" actId="14100"/>
        <pc:sldMkLst>
          <pc:docMk/>
          <pc:sldMk cId="1918717455" sldId="309"/>
        </pc:sldMkLst>
        <pc:spChg chg="add del mod">
          <ac:chgData name="Trinity Rees" userId="S::t.rees@npt.gov.uk::23ed69b1-c9cb-4295-a16f-e57105e4c724" providerId="AD" clId="Web-{3FC7467D-9CA5-1CDD-649A-B8189D782639}" dt="2024-01-09T15:36:34.449" v="83"/>
          <ac:spMkLst>
            <pc:docMk/>
            <pc:sldMk cId="1918717455" sldId="309"/>
            <ac:spMk id="2" creationId="{FBE74960-26A3-E3A6-C7B2-25399C56F5D2}"/>
          </ac:spMkLst>
        </pc:spChg>
        <pc:spChg chg="add mod">
          <ac:chgData name="Trinity Rees" userId="S::t.rees@npt.gov.uk::23ed69b1-c9cb-4295-a16f-e57105e4c724" providerId="AD" clId="Web-{3FC7467D-9CA5-1CDD-649A-B8189D782639}" dt="2024-01-09T15:37:18.591" v="96" actId="14100"/>
          <ac:spMkLst>
            <pc:docMk/>
            <pc:sldMk cId="1918717455" sldId="309"/>
            <ac:spMk id="4" creationId="{089A2A97-5233-E24C-0666-8AF937D95FA7}"/>
          </ac:spMkLst>
        </pc:spChg>
        <pc:spChg chg="mod">
          <ac:chgData name="Trinity Rees" userId="S::t.rees@npt.gov.uk::23ed69b1-c9cb-4295-a16f-e57105e4c724" providerId="AD" clId="Web-{3FC7467D-9CA5-1CDD-649A-B8189D782639}" dt="2024-01-09T15:36:28.511" v="82" actId="20577"/>
          <ac:spMkLst>
            <pc:docMk/>
            <pc:sldMk cId="1918717455" sldId="309"/>
            <ac:spMk id="6" creationId="{00000000-0000-0000-0000-000000000000}"/>
          </ac:spMkLst>
        </pc:spChg>
      </pc:sldChg>
      <pc:sldChg chg="addSp modSp">
        <pc:chgData name="Trinity Rees" userId="S::t.rees@npt.gov.uk::23ed69b1-c9cb-4295-a16f-e57105e4c724" providerId="AD" clId="Web-{3FC7467D-9CA5-1CDD-649A-B8189D782639}" dt="2024-01-09T15:40:32.814" v="133" actId="20577"/>
        <pc:sldMkLst>
          <pc:docMk/>
          <pc:sldMk cId="2519849608" sldId="312"/>
        </pc:sldMkLst>
        <pc:spChg chg="add mod">
          <ac:chgData name="Trinity Rees" userId="S::t.rees@npt.gov.uk::23ed69b1-c9cb-4295-a16f-e57105e4c724" providerId="AD" clId="Web-{3FC7467D-9CA5-1CDD-649A-B8189D782639}" dt="2024-01-09T15:39:31.547" v="120" actId="1076"/>
          <ac:spMkLst>
            <pc:docMk/>
            <pc:sldMk cId="2519849608" sldId="312"/>
            <ac:spMk id="2" creationId="{69C40254-D04A-78D0-93FB-78DF296C7D61}"/>
          </ac:spMkLst>
        </pc:spChg>
        <pc:spChg chg="add mod">
          <ac:chgData name="Trinity Rees" userId="S::t.rees@npt.gov.uk::23ed69b1-c9cb-4295-a16f-e57105e4c724" providerId="AD" clId="Web-{3FC7467D-9CA5-1CDD-649A-B8189D782639}" dt="2024-01-09T15:40:23.173" v="131" actId="20577"/>
          <ac:spMkLst>
            <pc:docMk/>
            <pc:sldMk cId="2519849608" sldId="312"/>
            <ac:spMk id="3" creationId="{8D009CF9-ABBF-44A6-6F6A-5DBD3647CBC9}"/>
          </ac:spMkLst>
        </pc:spChg>
        <pc:spChg chg="mod">
          <ac:chgData name="Trinity Rees" userId="S::t.rees@npt.gov.uk::23ed69b1-c9cb-4295-a16f-e57105e4c724" providerId="AD" clId="Web-{3FC7467D-9CA5-1CDD-649A-B8189D782639}" dt="2024-01-09T15:40:32.814" v="133" actId="20577"/>
          <ac:spMkLst>
            <pc:docMk/>
            <pc:sldMk cId="2519849608" sldId="312"/>
            <ac:spMk id="5" creationId="{00000000-0000-0000-0000-000000000000}"/>
          </ac:spMkLst>
        </pc:spChg>
        <pc:spChg chg="mod">
          <ac:chgData name="Trinity Rees" userId="S::t.rees@npt.gov.uk::23ed69b1-c9cb-4295-a16f-e57105e4c724" providerId="AD" clId="Web-{3FC7467D-9CA5-1CDD-649A-B8189D782639}" dt="2024-01-09T15:40:29.830" v="132" actId="20577"/>
          <ac:spMkLst>
            <pc:docMk/>
            <pc:sldMk cId="2519849608" sldId="312"/>
            <ac:spMk id="7" creationId="{00000000-0000-0000-0000-000000000000}"/>
          </ac:spMkLst>
        </pc:spChg>
      </pc:sldChg>
    </pc:docChg>
  </pc:docChgLst>
  <pc:docChgLst>
    <pc:chgData name="karen.wakelin@socialcare.wales" userId="S::urn:spo:guest#karen.wakelin@socialcare.wales::" providerId="AD" clId="Web-{C4F8EE96-AAED-22DD-21DB-DC507AC1B027}"/>
    <pc:docChg chg="modSld">
      <pc:chgData name="karen.wakelin@socialcare.wales" userId="S::urn:spo:guest#karen.wakelin@socialcare.wales::" providerId="AD" clId="Web-{C4F8EE96-AAED-22DD-21DB-DC507AC1B027}" dt="2022-06-09T10:49:30.124" v="437" actId="20577"/>
      <pc:docMkLst>
        <pc:docMk/>
      </pc:docMkLst>
      <pc:sldChg chg="modSp">
        <pc:chgData name="karen.wakelin@socialcare.wales" userId="S::urn:spo:guest#karen.wakelin@socialcare.wales::" providerId="AD" clId="Web-{C4F8EE96-AAED-22DD-21DB-DC507AC1B027}" dt="2022-06-09T10:19:02.158" v="42" actId="1076"/>
        <pc:sldMkLst>
          <pc:docMk/>
          <pc:sldMk cId="0" sldId="260"/>
        </pc:sldMkLst>
        <pc:spChg chg="mod">
          <ac:chgData name="karen.wakelin@socialcare.wales" userId="S::urn:spo:guest#karen.wakelin@socialcare.wales::" providerId="AD" clId="Web-{C4F8EE96-AAED-22DD-21DB-DC507AC1B027}" dt="2022-06-09T10:18:58.315" v="41" actId="1076"/>
          <ac:spMkLst>
            <pc:docMk/>
            <pc:sldMk cId="0" sldId="260"/>
            <ac:spMk id="3" creationId="{00000000-0000-0000-0000-000000000000}"/>
          </ac:spMkLst>
        </pc:spChg>
        <pc:spChg chg="mod">
          <ac:chgData name="karen.wakelin@socialcare.wales" userId="S::urn:spo:guest#karen.wakelin@socialcare.wales::" providerId="AD" clId="Web-{C4F8EE96-AAED-22DD-21DB-DC507AC1B027}" dt="2022-06-09T10:17:10.078" v="20" actId="20577"/>
          <ac:spMkLst>
            <pc:docMk/>
            <pc:sldMk cId="0" sldId="260"/>
            <ac:spMk id="4" creationId="{00000000-0000-0000-0000-000000000000}"/>
          </ac:spMkLst>
        </pc:spChg>
        <pc:spChg chg="mod">
          <ac:chgData name="karen.wakelin@socialcare.wales" userId="S::urn:spo:guest#karen.wakelin@socialcare.wales::" providerId="AD" clId="Web-{C4F8EE96-AAED-22DD-21DB-DC507AC1B027}" dt="2022-06-09T10:17:18.859" v="23" actId="20577"/>
          <ac:spMkLst>
            <pc:docMk/>
            <pc:sldMk cId="0" sldId="260"/>
            <ac:spMk id="6" creationId="{00000000-0000-0000-0000-000000000000}"/>
          </ac:spMkLst>
        </pc:spChg>
        <pc:spChg chg="mod">
          <ac:chgData name="karen.wakelin@socialcare.wales" userId="S::urn:spo:guest#karen.wakelin@socialcare.wales::" providerId="AD" clId="Web-{C4F8EE96-AAED-22DD-21DB-DC507AC1B027}" dt="2022-06-09T10:19:02.158" v="42" actId="1076"/>
          <ac:spMkLst>
            <pc:docMk/>
            <pc:sldMk cId="0" sldId="260"/>
            <ac:spMk id="7" creationId="{00000000-0000-0000-0000-000000000000}"/>
          </ac:spMkLst>
        </pc:spChg>
      </pc:sldChg>
      <pc:sldChg chg="modSp">
        <pc:chgData name="karen.wakelin@socialcare.wales" userId="S::urn:spo:guest#karen.wakelin@socialcare.wales::" providerId="AD" clId="Web-{C4F8EE96-AAED-22DD-21DB-DC507AC1B027}" dt="2022-06-09T10:18:50.393" v="40" actId="1076"/>
        <pc:sldMkLst>
          <pc:docMk/>
          <pc:sldMk cId="0" sldId="262"/>
        </pc:sldMkLst>
        <pc:spChg chg="mod">
          <ac:chgData name="karen.wakelin@socialcare.wales" userId="S::urn:spo:guest#karen.wakelin@socialcare.wales::" providerId="AD" clId="Web-{C4F8EE96-AAED-22DD-21DB-DC507AC1B027}" dt="2022-06-09T10:18:50.393" v="40" actId="1076"/>
          <ac:spMkLst>
            <pc:docMk/>
            <pc:sldMk cId="0" sldId="262"/>
            <ac:spMk id="4" creationId="{00000000-0000-0000-0000-000000000000}"/>
          </ac:spMkLst>
        </pc:spChg>
        <pc:spChg chg="mod">
          <ac:chgData name="karen.wakelin@socialcare.wales" userId="S::urn:spo:guest#karen.wakelin@socialcare.wales::" providerId="AD" clId="Web-{C4F8EE96-AAED-22DD-21DB-DC507AC1B027}" dt="2022-06-09T10:17:56.469" v="31" actId="20577"/>
          <ac:spMkLst>
            <pc:docMk/>
            <pc:sldMk cId="0" sldId="262"/>
            <ac:spMk id="5" creationId="{00000000-0000-0000-0000-000000000000}"/>
          </ac:spMkLst>
        </pc:spChg>
        <pc:spChg chg="mod">
          <ac:chgData name="karen.wakelin@socialcare.wales" userId="S::urn:spo:guest#karen.wakelin@socialcare.wales::" providerId="AD" clId="Web-{C4F8EE96-AAED-22DD-21DB-DC507AC1B027}" dt="2022-06-09T10:18:33.533" v="39" actId="20577"/>
          <ac:spMkLst>
            <pc:docMk/>
            <pc:sldMk cId="0" sldId="262"/>
            <ac:spMk id="7" creationId="{00000000-0000-0000-0000-000000000000}"/>
          </ac:spMkLst>
        </pc:spChg>
        <pc:spChg chg="mod">
          <ac:chgData name="karen.wakelin@socialcare.wales" userId="S::urn:spo:guest#karen.wakelin@socialcare.wales::" providerId="AD" clId="Web-{C4F8EE96-AAED-22DD-21DB-DC507AC1B027}" dt="2022-06-09T10:17:47.735" v="29" actId="20577"/>
          <ac:spMkLst>
            <pc:docMk/>
            <pc:sldMk cId="0" sldId="262"/>
            <ac:spMk id="8" creationId="{00000000-0000-0000-0000-000000000000}"/>
          </ac:spMkLst>
        </pc:spChg>
      </pc:sldChg>
      <pc:sldChg chg="modSp">
        <pc:chgData name="karen.wakelin@socialcare.wales" userId="S::urn:spo:guest#karen.wakelin@socialcare.wales::" providerId="AD" clId="Web-{C4F8EE96-AAED-22DD-21DB-DC507AC1B027}" dt="2022-06-09T10:44:06.882" v="417" actId="20577"/>
        <pc:sldMkLst>
          <pc:docMk/>
          <pc:sldMk cId="0" sldId="264"/>
        </pc:sldMkLst>
        <pc:spChg chg="mod">
          <ac:chgData name="karen.wakelin@socialcare.wales" userId="S::urn:spo:guest#karen.wakelin@socialcare.wales::" providerId="AD" clId="Web-{C4F8EE96-AAED-22DD-21DB-DC507AC1B027}" dt="2022-06-09T10:43:59.007" v="414" actId="20577"/>
          <ac:spMkLst>
            <pc:docMk/>
            <pc:sldMk cId="0" sldId="264"/>
            <ac:spMk id="3" creationId="{00000000-0000-0000-0000-000000000000}"/>
          </ac:spMkLst>
        </pc:spChg>
        <pc:spChg chg="mod">
          <ac:chgData name="karen.wakelin@socialcare.wales" userId="S::urn:spo:guest#karen.wakelin@socialcare.wales::" providerId="AD" clId="Web-{C4F8EE96-AAED-22DD-21DB-DC507AC1B027}" dt="2022-06-09T10:43:38.147" v="405" actId="20577"/>
          <ac:spMkLst>
            <pc:docMk/>
            <pc:sldMk cId="0" sldId="264"/>
            <ac:spMk id="4" creationId="{00000000-0000-0000-0000-000000000000}"/>
          </ac:spMkLst>
        </pc:spChg>
        <pc:spChg chg="mod">
          <ac:chgData name="karen.wakelin@socialcare.wales" userId="S::urn:spo:guest#karen.wakelin@socialcare.wales::" providerId="AD" clId="Web-{C4F8EE96-AAED-22DD-21DB-DC507AC1B027}" dt="2022-06-09T10:43:49.976" v="410" actId="14100"/>
          <ac:spMkLst>
            <pc:docMk/>
            <pc:sldMk cId="0" sldId="264"/>
            <ac:spMk id="6" creationId="{00000000-0000-0000-0000-000000000000}"/>
          </ac:spMkLst>
        </pc:spChg>
        <pc:spChg chg="mod">
          <ac:chgData name="karen.wakelin@socialcare.wales" userId="S::urn:spo:guest#karen.wakelin@socialcare.wales::" providerId="AD" clId="Web-{C4F8EE96-AAED-22DD-21DB-DC507AC1B027}" dt="2022-06-09T10:44:06.882" v="417" actId="20577"/>
          <ac:spMkLst>
            <pc:docMk/>
            <pc:sldMk cId="0" sldId="264"/>
            <ac:spMk id="7" creationId="{00000000-0000-0000-0000-000000000000}"/>
          </ac:spMkLst>
        </pc:spChg>
      </pc:sldChg>
      <pc:sldChg chg="modSp">
        <pc:chgData name="karen.wakelin@socialcare.wales" userId="S::urn:spo:guest#karen.wakelin@socialcare.wales::" providerId="AD" clId="Web-{C4F8EE96-AAED-22DD-21DB-DC507AC1B027}" dt="2022-06-09T10:19:36.800" v="52" actId="20577"/>
        <pc:sldMkLst>
          <pc:docMk/>
          <pc:sldMk cId="0" sldId="268"/>
        </pc:sldMkLst>
        <pc:spChg chg="mod">
          <ac:chgData name="karen.wakelin@socialcare.wales" userId="S::urn:spo:guest#karen.wakelin@socialcare.wales::" providerId="AD" clId="Web-{C4F8EE96-AAED-22DD-21DB-DC507AC1B027}" dt="2022-06-09T10:19:13.643" v="45" actId="20577"/>
          <ac:spMkLst>
            <pc:docMk/>
            <pc:sldMk cId="0" sldId="268"/>
            <ac:spMk id="3" creationId="{00000000-0000-0000-0000-000000000000}"/>
          </ac:spMkLst>
        </pc:spChg>
        <pc:spChg chg="mod">
          <ac:chgData name="karen.wakelin@socialcare.wales" userId="S::urn:spo:guest#karen.wakelin@socialcare.wales::" providerId="AD" clId="Web-{C4F8EE96-AAED-22DD-21DB-DC507AC1B027}" dt="2022-06-09T10:19:28.675" v="50" actId="20577"/>
          <ac:spMkLst>
            <pc:docMk/>
            <pc:sldMk cId="0" sldId="268"/>
            <ac:spMk id="4" creationId="{00000000-0000-0000-0000-000000000000}"/>
          </ac:spMkLst>
        </pc:spChg>
        <pc:spChg chg="mod">
          <ac:chgData name="karen.wakelin@socialcare.wales" userId="S::urn:spo:guest#karen.wakelin@socialcare.wales::" providerId="AD" clId="Web-{C4F8EE96-AAED-22DD-21DB-DC507AC1B027}" dt="2022-06-09T10:19:36.800" v="52" actId="20577"/>
          <ac:spMkLst>
            <pc:docMk/>
            <pc:sldMk cId="0" sldId="268"/>
            <ac:spMk id="6" creationId="{00000000-0000-0000-0000-000000000000}"/>
          </ac:spMkLst>
        </pc:spChg>
        <pc:spChg chg="mod">
          <ac:chgData name="karen.wakelin@socialcare.wales" userId="S::urn:spo:guest#karen.wakelin@socialcare.wales::" providerId="AD" clId="Web-{C4F8EE96-AAED-22DD-21DB-DC507AC1B027}" dt="2022-06-09T10:19:20.612" v="48" actId="20577"/>
          <ac:spMkLst>
            <pc:docMk/>
            <pc:sldMk cId="0" sldId="268"/>
            <ac:spMk id="7" creationId="{00000000-0000-0000-0000-000000000000}"/>
          </ac:spMkLst>
        </pc:spChg>
      </pc:sldChg>
      <pc:sldChg chg="modSp">
        <pc:chgData name="karen.wakelin@socialcare.wales" userId="S::urn:spo:guest#karen.wakelin@socialcare.wales::" providerId="AD" clId="Web-{C4F8EE96-AAED-22DD-21DB-DC507AC1B027}" dt="2022-06-09T10:26:38.310" v="166" actId="20577"/>
        <pc:sldMkLst>
          <pc:docMk/>
          <pc:sldMk cId="0" sldId="270"/>
        </pc:sldMkLst>
        <pc:spChg chg="mod">
          <ac:chgData name="karen.wakelin@socialcare.wales" userId="S::urn:spo:guest#karen.wakelin@socialcare.wales::" providerId="AD" clId="Web-{C4F8EE96-AAED-22DD-21DB-DC507AC1B027}" dt="2022-06-09T10:26:11.638" v="162" actId="1076"/>
          <ac:spMkLst>
            <pc:docMk/>
            <pc:sldMk cId="0" sldId="270"/>
            <ac:spMk id="3" creationId="{00000000-0000-0000-0000-000000000000}"/>
          </ac:spMkLst>
        </pc:spChg>
        <pc:spChg chg="mod">
          <ac:chgData name="karen.wakelin@socialcare.wales" userId="S::urn:spo:guest#karen.wakelin@socialcare.wales::" providerId="AD" clId="Web-{C4F8EE96-AAED-22DD-21DB-DC507AC1B027}" dt="2022-06-09T10:24:21.526" v="135" actId="1076"/>
          <ac:spMkLst>
            <pc:docMk/>
            <pc:sldMk cId="0" sldId="270"/>
            <ac:spMk id="5" creationId="{00000000-0000-0000-0000-000000000000}"/>
          </ac:spMkLst>
        </pc:spChg>
        <pc:spChg chg="mod">
          <ac:chgData name="karen.wakelin@socialcare.wales" userId="S::urn:spo:guest#karen.wakelin@socialcare.wales::" providerId="AD" clId="Web-{C4F8EE96-AAED-22DD-21DB-DC507AC1B027}" dt="2022-06-09T10:26:38.310" v="166" actId="20577"/>
          <ac:spMkLst>
            <pc:docMk/>
            <pc:sldMk cId="0" sldId="270"/>
            <ac:spMk id="6" creationId="{00000000-0000-0000-0000-000000000000}"/>
          </ac:spMkLst>
        </pc:spChg>
        <pc:spChg chg="mod">
          <ac:chgData name="karen.wakelin@socialcare.wales" userId="S::urn:spo:guest#karen.wakelin@socialcare.wales::" providerId="AD" clId="Web-{C4F8EE96-AAED-22DD-21DB-DC507AC1B027}" dt="2022-06-09T10:26:19.607" v="165" actId="1076"/>
          <ac:spMkLst>
            <pc:docMk/>
            <pc:sldMk cId="0" sldId="270"/>
            <ac:spMk id="8" creationId="{00000000-0000-0000-0000-000000000000}"/>
          </ac:spMkLst>
        </pc:spChg>
        <pc:spChg chg="mod">
          <ac:chgData name="karen.wakelin@socialcare.wales" userId="S::urn:spo:guest#karen.wakelin@socialcare.wales::" providerId="AD" clId="Web-{C4F8EE96-AAED-22DD-21DB-DC507AC1B027}" dt="2022-06-09T10:24:40.589" v="139" actId="14100"/>
          <ac:spMkLst>
            <pc:docMk/>
            <pc:sldMk cId="0" sldId="270"/>
            <ac:spMk id="9" creationId="{00000000-0000-0000-0000-000000000000}"/>
          </ac:spMkLst>
        </pc:spChg>
        <pc:spChg chg="mod">
          <ac:chgData name="karen.wakelin@socialcare.wales" userId="S::urn:spo:guest#karen.wakelin@socialcare.wales::" providerId="AD" clId="Web-{C4F8EE96-AAED-22DD-21DB-DC507AC1B027}" dt="2022-06-09T10:24:44.636" v="140" actId="14100"/>
          <ac:spMkLst>
            <pc:docMk/>
            <pc:sldMk cId="0" sldId="270"/>
            <ac:spMk id="10" creationId="{00000000-0000-0000-0000-000000000000}"/>
          </ac:spMkLst>
        </pc:spChg>
      </pc:sldChg>
      <pc:sldChg chg="modSp">
        <pc:chgData name="karen.wakelin@socialcare.wales" userId="S::urn:spo:guest#karen.wakelin@socialcare.wales::" providerId="AD" clId="Web-{C4F8EE96-AAED-22DD-21DB-DC507AC1B027}" dt="2022-06-09T10:46:00.010" v="421" actId="20577"/>
        <pc:sldMkLst>
          <pc:docMk/>
          <pc:sldMk cId="0" sldId="272"/>
        </pc:sldMkLst>
        <pc:spChg chg="mod">
          <ac:chgData name="karen.wakelin@socialcare.wales" userId="S::urn:spo:guest#karen.wakelin@socialcare.wales::" providerId="AD" clId="Web-{C4F8EE96-AAED-22DD-21DB-DC507AC1B027}" dt="2022-06-09T10:45:55.822" v="419" actId="20577"/>
          <ac:spMkLst>
            <pc:docMk/>
            <pc:sldMk cId="0" sldId="272"/>
            <ac:spMk id="3" creationId="{00000000-0000-0000-0000-000000000000}"/>
          </ac:spMkLst>
        </pc:spChg>
        <pc:spChg chg="mod">
          <ac:chgData name="karen.wakelin@socialcare.wales" userId="S::urn:spo:guest#karen.wakelin@socialcare.wales::" providerId="AD" clId="Web-{C4F8EE96-AAED-22DD-21DB-DC507AC1B027}" dt="2022-06-09T10:46:00.010" v="421" actId="20577"/>
          <ac:spMkLst>
            <pc:docMk/>
            <pc:sldMk cId="0" sldId="272"/>
            <ac:spMk id="5" creationId="{00000000-0000-0000-0000-000000000000}"/>
          </ac:spMkLst>
        </pc:spChg>
      </pc:sldChg>
      <pc:sldChg chg="modSp">
        <pc:chgData name="karen.wakelin@socialcare.wales" userId="S::urn:spo:guest#karen.wakelin@socialcare.wales::" providerId="AD" clId="Web-{C4F8EE96-AAED-22DD-21DB-DC507AC1B027}" dt="2022-06-09T10:29:10.236" v="194" actId="20577"/>
        <pc:sldMkLst>
          <pc:docMk/>
          <pc:sldMk cId="0" sldId="274"/>
        </pc:sldMkLst>
        <pc:spChg chg="mod">
          <ac:chgData name="karen.wakelin@socialcare.wales" userId="S::urn:spo:guest#karen.wakelin@socialcare.wales::" providerId="AD" clId="Web-{C4F8EE96-AAED-22DD-21DB-DC507AC1B027}" dt="2022-06-09T10:28:54.970" v="192" actId="1076"/>
          <ac:spMkLst>
            <pc:docMk/>
            <pc:sldMk cId="0" sldId="274"/>
            <ac:spMk id="3" creationId="{00000000-0000-0000-0000-000000000000}"/>
          </ac:spMkLst>
        </pc:spChg>
        <pc:spChg chg="mod">
          <ac:chgData name="karen.wakelin@socialcare.wales" userId="S::urn:spo:guest#karen.wakelin@socialcare.wales::" providerId="AD" clId="Web-{C4F8EE96-AAED-22DD-21DB-DC507AC1B027}" dt="2022-06-09T10:28:46.501" v="191" actId="14100"/>
          <ac:spMkLst>
            <pc:docMk/>
            <pc:sldMk cId="0" sldId="274"/>
            <ac:spMk id="4" creationId="{00000000-0000-0000-0000-000000000000}"/>
          </ac:spMkLst>
        </pc:spChg>
        <pc:spChg chg="mod">
          <ac:chgData name="karen.wakelin@socialcare.wales" userId="S::urn:spo:guest#karen.wakelin@socialcare.wales::" providerId="AD" clId="Web-{C4F8EE96-AAED-22DD-21DB-DC507AC1B027}" dt="2022-06-09T10:29:10.236" v="194" actId="20577"/>
          <ac:spMkLst>
            <pc:docMk/>
            <pc:sldMk cId="0" sldId="274"/>
            <ac:spMk id="6" creationId="{00000000-0000-0000-0000-000000000000}"/>
          </ac:spMkLst>
        </pc:spChg>
        <pc:spChg chg="mod">
          <ac:chgData name="karen.wakelin@socialcare.wales" userId="S::urn:spo:guest#karen.wakelin@socialcare.wales::" providerId="AD" clId="Web-{C4F8EE96-AAED-22DD-21DB-DC507AC1B027}" dt="2022-06-09T10:29:03.892" v="193" actId="1076"/>
          <ac:spMkLst>
            <pc:docMk/>
            <pc:sldMk cId="0" sldId="274"/>
            <ac:spMk id="7" creationId="{00000000-0000-0000-0000-000000000000}"/>
          </ac:spMkLst>
        </pc:spChg>
      </pc:sldChg>
      <pc:sldChg chg="modSp">
        <pc:chgData name="karen.wakelin@socialcare.wales" userId="S::urn:spo:guest#karen.wakelin@socialcare.wales::" providerId="AD" clId="Web-{C4F8EE96-AAED-22DD-21DB-DC507AC1B027}" dt="2022-06-09T10:29:32.299" v="200" actId="20577"/>
        <pc:sldMkLst>
          <pc:docMk/>
          <pc:sldMk cId="0" sldId="276"/>
        </pc:sldMkLst>
        <pc:spChg chg="mod">
          <ac:chgData name="karen.wakelin@socialcare.wales" userId="S::urn:spo:guest#karen.wakelin@socialcare.wales::" providerId="AD" clId="Web-{C4F8EE96-AAED-22DD-21DB-DC507AC1B027}" dt="2022-06-09T10:29:32.299" v="200" actId="20577"/>
          <ac:spMkLst>
            <pc:docMk/>
            <pc:sldMk cId="0" sldId="276"/>
            <ac:spMk id="3" creationId="{00000000-0000-0000-0000-000000000000}"/>
          </ac:spMkLst>
        </pc:spChg>
        <pc:spChg chg="mod">
          <ac:chgData name="karen.wakelin@socialcare.wales" userId="S::urn:spo:guest#karen.wakelin@socialcare.wales::" providerId="AD" clId="Web-{C4F8EE96-AAED-22DD-21DB-DC507AC1B027}" dt="2022-06-09T10:29:20.798" v="196" actId="20577"/>
          <ac:spMkLst>
            <pc:docMk/>
            <pc:sldMk cId="0" sldId="276"/>
            <ac:spMk id="5" creationId="{00000000-0000-0000-0000-000000000000}"/>
          </ac:spMkLst>
        </pc:spChg>
      </pc:sldChg>
      <pc:sldChg chg="modSp">
        <pc:chgData name="karen.wakelin@socialcare.wales" userId="S::urn:spo:guest#karen.wakelin@socialcare.wales::" providerId="AD" clId="Web-{C4F8EE96-AAED-22DD-21DB-DC507AC1B027}" dt="2022-06-09T10:47:05.074" v="425" actId="20577"/>
        <pc:sldMkLst>
          <pc:docMk/>
          <pc:sldMk cId="0" sldId="278"/>
        </pc:sldMkLst>
        <pc:spChg chg="mod">
          <ac:chgData name="karen.wakelin@socialcare.wales" userId="S::urn:spo:guest#karen.wakelin@socialcare.wales::" providerId="AD" clId="Web-{C4F8EE96-AAED-22DD-21DB-DC507AC1B027}" dt="2022-06-09T10:31:00.754" v="226" actId="1076"/>
          <ac:spMkLst>
            <pc:docMk/>
            <pc:sldMk cId="0" sldId="278"/>
            <ac:spMk id="3" creationId="{00000000-0000-0000-0000-000000000000}"/>
          </ac:spMkLst>
        </pc:spChg>
        <pc:spChg chg="mod">
          <ac:chgData name="karen.wakelin@socialcare.wales" userId="S::urn:spo:guest#karen.wakelin@socialcare.wales::" providerId="AD" clId="Web-{C4F8EE96-AAED-22DD-21DB-DC507AC1B027}" dt="2022-06-09T10:31:07.051" v="227" actId="1076"/>
          <ac:spMkLst>
            <pc:docMk/>
            <pc:sldMk cId="0" sldId="278"/>
            <ac:spMk id="4" creationId="{00000000-0000-0000-0000-000000000000}"/>
          </ac:spMkLst>
        </pc:spChg>
        <pc:spChg chg="mod">
          <ac:chgData name="karen.wakelin@socialcare.wales" userId="S::urn:spo:guest#karen.wakelin@socialcare.wales::" providerId="AD" clId="Web-{C4F8EE96-AAED-22DD-21DB-DC507AC1B027}" dt="2022-06-09T10:47:05.074" v="425" actId="20577"/>
          <ac:spMkLst>
            <pc:docMk/>
            <pc:sldMk cId="0" sldId="278"/>
            <ac:spMk id="6" creationId="{00000000-0000-0000-0000-000000000000}"/>
          </ac:spMkLst>
        </pc:spChg>
        <pc:spChg chg="mod">
          <ac:chgData name="karen.wakelin@socialcare.wales" userId="S::urn:spo:guest#karen.wakelin@socialcare.wales::" providerId="AD" clId="Web-{C4F8EE96-AAED-22DD-21DB-DC507AC1B027}" dt="2022-06-09T10:30:48.832" v="224" actId="1076"/>
          <ac:spMkLst>
            <pc:docMk/>
            <pc:sldMk cId="0" sldId="278"/>
            <ac:spMk id="7" creationId="{00000000-0000-0000-0000-000000000000}"/>
          </ac:spMkLst>
        </pc:spChg>
      </pc:sldChg>
      <pc:sldChg chg="modSp">
        <pc:chgData name="karen.wakelin@socialcare.wales" userId="S::urn:spo:guest#karen.wakelin@socialcare.wales::" providerId="AD" clId="Web-{C4F8EE96-AAED-22DD-21DB-DC507AC1B027}" dt="2022-06-09T10:31:42.302" v="238" actId="20577"/>
        <pc:sldMkLst>
          <pc:docMk/>
          <pc:sldMk cId="0" sldId="280"/>
        </pc:sldMkLst>
        <pc:spChg chg="mod">
          <ac:chgData name="karen.wakelin@socialcare.wales" userId="S::urn:spo:guest#karen.wakelin@socialcare.wales::" providerId="AD" clId="Web-{C4F8EE96-AAED-22DD-21DB-DC507AC1B027}" dt="2022-06-09T10:31:34.661" v="235" actId="20577"/>
          <ac:spMkLst>
            <pc:docMk/>
            <pc:sldMk cId="0" sldId="280"/>
            <ac:spMk id="17" creationId="{00000000-0000-0000-0000-000000000000}"/>
          </ac:spMkLst>
        </pc:spChg>
        <pc:spChg chg="mod">
          <ac:chgData name="karen.wakelin@socialcare.wales" userId="S::urn:spo:guest#karen.wakelin@socialcare.wales::" providerId="AD" clId="Web-{C4F8EE96-AAED-22DD-21DB-DC507AC1B027}" dt="2022-06-09T10:31:42.302" v="238" actId="20577"/>
          <ac:spMkLst>
            <pc:docMk/>
            <pc:sldMk cId="0" sldId="280"/>
            <ac:spMk id="23" creationId="{00000000-0000-0000-0000-000000000000}"/>
          </ac:spMkLst>
        </pc:spChg>
      </pc:sldChg>
      <pc:sldChg chg="modSp">
        <pc:chgData name="karen.wakelin@socialcare.wales" userId="S::urn:spo:guest#karen.wakelin@socialcare.wales::" providerId="AD" clId="Web-{C4F8EE96-AAED-22DD-21DB-DC507AC1B027}" dt="2022-06-09T10:33:05.195" v="256" actId="20577"/>
        <pc:sldMkLst>
          <pc:docMk/>
          <pc:sldMk cId="0" sldId="284"/>
        </pc:sldMkLst>
        <pc:spChg chg="mod">
          <ac:chgData name="karen.wakelin@socialcare.wales" userId="S::urn:spo:guest#karen.wakelin@socialcare.wales::" providerId="AD" clId="Web-{C4F8EE96-AAED-22DD-21DB-DC507AC1B027}" dt="2022-06-09T10:32:24.584" v="242" actId="14100"/>
          <ac:spMkLst>
            <pc:docMk/>
            <pc:sldMk cId="0" sldId="284"/>
            <ac:spMk id="3" creationId="{00000000-0000-0000-0000-000000000000}"/>
          </ac:spMkLst>
        </pc:spChg>
        <pc:spChg chg="mod">
          <ac:chgData name="karen.wakelin@socialcare.wales" userId="S::urn:spo:guest#karen.wakelin@socialcare.wales::" providerId="AD" clId="Web-{C4F8EE96-AAED-22DD-21DB-DC507AC1B027}" dt="2022-06-09T10:32:44.038" v="250" actId="20577"/>
          <ac:spMkLst>
            <pc:docMk/>
            <pc:sldMk cId="0" sldId="284"/>
            <ac:spMk id="4" creationId="{00000000-0000-0000-0000-000000000000}"/>
          </ac:spMkLst>
        </pc:spChg>
        <pc:spChg chg="mod">
          <ac:chgData name="karen.wakelin@socialcare.wales" userId="S::urn:spo:guest#karen.wakelin@socialcare.wales::" providerId="AD" clId="Web-{C4F8EE96-AAED-22DD-21DB-DC507AC1B027}" dt="2022-06-09T10:33:05.195" v="256" actId="20577"/>
          <ac:spMkLst>
            <pc:docMk/>
            <pc:sldMk cId="0" sldId="284"/>
            <ac:spMk id="6" creationId="{00000000-0000-0000-0000-000000000000}"/>
          </ac:spMkLst>
        </pc:spChg>
        <pc:spChg chg="mod">
          <ac:chgData name="karen.wakelin@socialcare.wales" userId="S::urn:spo:guest#karen.wakelin@socialcare.wales::" providerId="AD" clId="Web-{C4F8EE96-AAED-22DD-21DB-DC507AC1B027}" dt="2022-06-09T10:32:36.725" v="246" actId="14100"/>
          <ac:spMkLst>
            <pc:docMk/>
            <pc:sldMk cId="0" sldId="284"/>
            <ac:spMk id="7" creationId="{00000000-0000-0000-0000-000000000000}"/>
          </ac:spMkLst>
        </pc:spChg>
      </pc:sldChg>
      <pc:sldChg chg="modSp">
        <pc:chgData name="karen.wakelin@socialcare.wales" userId="S::urn:spo:guest#karen.wakelin@socialcare.wales::" providerId="AD" clId="Web-{C4F8EE96-AAED-22DD-21DB-DC507AC1B027}" dt="2022-06-09T10:34:54.978" v="282" actId="20577"/>
        <pc:sldMkLst>
          <pc:docMk/>
          <pc:sldMk cId="0" sldId="286"/>
        </pc:sldMkLst>
        <pc:spChg chg="mod">
          <ac:chgData name="karen.wakelin@socialcare.wales" userId="S::urn:spo:guest#karen.wakelin@socialcare.wales::" providerId="AD" clId="Web-{C4F8EE96-AAED-22DD-21DB-DC507AC1B027}" dt="2022-06-09T10:34:47.681" v="279" actId="20577"/>
          <ac:spMkLst>
            <pc:docMk/>
            <pc:sldMk cId="0" sldId="286"/>
            <ac:spMk id="3" creationId="{00000000-0000-0000-0000-000000000000}"/>
          </ac:spMkLst>
        </pc:spChg>
        <pc:spChg chg="mod">
          <ac:chgData name="karen.wakelin@socialcare.wales" userId="S::urn:spo:guest#karen.wakelin@socialcare.wales::" providerId="AD" clId="Web-{C4F8EE96-AAED-22DD-21DB-DC507AC1B027}" dt="2022-06-09T10:34:31.509" v="275" actId="1076"/>
          <ac:spMkLst>
            <pc:docMk/>
            <pc:sldMk cId="0" sldId="286"/>
            <ac:spMk id="4" creationId="{00000000-0000-0000-0000-000000000000}"/>
          </ac:spMkLst>
        </pc:spChg>
        <pc:spChg chg="mod">
          <ac:chgData name="karen.wakelin@socialcare.wales" userId="S::urn:spo:guest#karen.wakelin@socialcare.wales::" providerId="AD" clId="Web-{C4F8EE96-AAED-22DD-21DB-DC507AC1B027}" dt="2022-06-09T10:34:35.681" v="276" actId="1076"/>
          <ac:spMkLst>
            <pc:docMk/>
            <pc:sldMk cId="0" sldId="286"/>
            <ac:spMk id="7" creationId="{00000000-0000-0000-0000-000000000000}"/>
          </ac:spMkLst>
        </pc:spChg>
        <pc:spChg chg="mod">
          <ac:chgData name="karen.wakelin@socialcare.wales" userId="S::urn:spo:guest#karen.wakelin@socialcare.wales::" providerId="AD" clId="Web-{C4F8EE96-AAED-22DD-21DB-DC507AC1B027}" dt="2022-06-09T10:34:54.978" v="282" actId="20577"/>
          <ac:spMkLst>
            <pc:docMk/>
            <pc:sldMk cId="0" sldId="286"/>
            <ac:spMk id="8" creationId="{00000000-0000-0000-0000-000000000000}"/>
          </ac:spMkLst>
        </pc:spChg>
      </pc:sldChg>
      <pc:sldChg chg="modSp">
        <pc:chgData name="karen.wakelin@socialcare.wales" userId="S::urn:spo:guest#karen.wakelin@socialcare.wales::" providerId="AD" clId="Web-{C4F8EE96-AAED-22DD-21DB-DC507AC1B027}" dt="2022-06-09T10:37:22.670" v="320" actId="14100"/>
        <pc:sldMkLst>
          <pc:docMk/>
          <pc:sldMk cId="0" sldId="288"/>
        </pc:sldMkLst>
        <pc:spChg chg="mod">
          <ac:chgData name="karen.wakelin@socialcare.wales" userId="S::urn:spo:guest#karen.wakelin@socialcare.wales::" providerId="AD" clId="Web-{C4F8EE96-AAED-22DD-21DB-DC507AC1B027}" dt="2022-06-09T10:36:28.887" v="306" actId="14100"/>
          <ac:spMkLst>
            <pc:docMk/>
            <pc:sldMk cId="0" sldId="288"/>
            <ac:spMk id="3" creationId="{00000000-0000-0000-0000-000000000000}"/>
          </ac:spMkLst>
        </pc:spChg>
        <pc:spChg chg="mod">
          <ac:chgData name="karen.wakelin@socialcare.wales" userId="S::urn:spo:guest#karen.wakelin@socialcare.wales::" providerId="AD" clId="Web-{C4F8EE96-AAED-22DD-21DB-DC507AC1B027}" dt="2022-06-09T10:37:11.138" v="318" actId="1076"/>
          <ac:spMkLst>
            <pc:docMk/>
            <pc:sldMk cId="0" sldId="288"/>
            <ac:spMk id="4" creationId="{00000000-0000-0000-0000-000000000000}"/>
          </ac:spMkLst>
        </pc:spChg>
        <pc:spChg chg="mod">
          <ac:chgData name="karen.wakelin@socialcare.wales" userId="S::urn:spo:guest#karen.wakelin@socialcare.wales::" providerId="AD" clId="Web-{C4F8EE96-AAED-22DD-21DB-DC507AC1B027}" dt="2022-06-09T10:36:49.216" v="311" actId="20577"/>
          <ac:spMkLst>
            <pc:docMk/>
            <pc:sldMk cId="0" sldId="288"/>
            <ac:spMk id="6" creationId="{00000000-0000-0000-0000-000000000000}"/>
          </ac:spMkLst>
        </pc:spChg>
        <pc:spChg chg="mod">
          <ac:chgData name="karen.wakelin@socialcare.wales" userId="S::urn:spo:guest#karen.wakelin@socialcare.wales::" providerId="AD" clId="Web-{C4F8EE96-AAED-22DD-21DB-DC507AC1B027}" dt="2022-06-09T10:37:22.670" v="320" actId="14100"/>
          <ac:spMkLst>
            <pc:docMk/>
            <pc:sldMk cId="0" sldId="288"/>
            <ac:spMk id="7" creationId="{00000000-0000-0000-0000-000000000000}"/>
          </ac:spMkLst>
        </pc:spChg>
      </pc:sldChg>
      <pc:sldChg chg="modSp">
        <pc:chgData name="karen.wakelin@socialcare.wales" userId="S::urn:spo:guest#karen.wakelin@socialcare.wales::" providerId="AD" clId="Web-{C4F8EE96-AAED-22DD-21DB-DC507AC1B027}" dt="2022-06-09T10:39:20.391" v="346" actId="1076"/>
        <pc:sldMkLst>
          <pc:docMk/>
          <pc:sldMk cId="0" sldId="290"/>
        </pc:sldMkLst>
        <pc:spChg chg="mod">
          <ac:chgData name="karen.wakelin@socialcare.wales" userId="S::urn:spo:guest#karen.wakelin@socialcare.wales::" providerId="AD" clId="Web-{C4F8EE96-AAED-22DD-21DB-DC507AC1B027}" dt="2022-06-09T10:39:20.391" v="346" actId="1076"/>
          <ac:spMkLst>
            <pc:docMk/>
            <pc:sldMk cId="0" sldId="290"/>
            <ac:spMk id="3" creationId="{00000000-0000-0000-0000-000000000000}"/>
          </ac:spMkLst>
        </pc:spChg>
        <pc:spChg chg="mod">
          <ac:chgData name="karen.wakelin@socialcare.wales" userId="S::urn:spo:guest#karen.wakelin@socialcare.wales::" providerId="AD" clId="Web-{C4F8EE96-AAED-22DD-21DB-DC507AC1B027}" dt="2022-06-09T10:38:40.312" v="339" actId="20577"/>
          <ac:spMkLst>
            <pc:docMk/>
            <pc:sldMk cId="0" sldId="290"/>
            <ac:spMk id="4" creationId="{00000000-0000-0000-0000-000000000000}"/>
          </ac:spMkLst>
        </pc:spChg>
        <pc:spChg chg="mod">
          <ac:chgData name="karen.wakelin@socialcare.wales" userId="S::urn:spo:guest#karen.wakelin@socialcare.wales::" providerId="AD" clId="Web-{C4F8EE96-AAED-22DD-21DB-DC507AC1B027}" dt="2022-06-09T10:39:12.282" v="345" actId="14100"/>
          <ac:spMkLst>
            <pc:docMk/>
            <pc:sldMk cId="0" sldId="290"/>
            <ac:spMk id="6" creationId="{00000000-0000-0000-0000-000000000000}"/>
          </ac:spMkLst>
        </pc:spChg>
        <pc:spChg chg="mod">
          <ac:chgData name="karen.wakelin@socialcare.wales" userId="S::urn:spo:guest#karen.wakelin@socialcare.wales::" providerId="AD" clId="Web-{C4F8EE96-AAED-22DD-21DB-DC507AC1B027}" dt="2022-06-09T10:38:48.531" v="342" actId="14100"/>
          <ac:spMkLst>
            <pc:docMk/>
            <pc:sldMk cId="0" sldId="290"/>
            <ac:spMk id="7" creationId="{00000000-0000-0000-0000-000000000000}"/>
          </ac:spMkLst>
        </pc:spChg>
      </pc:sldChg>
      <pc:sldChg chg="modSp">
        <pc:chgData name="karen.wakelin@socialcare.wales" userId="S::urn:spo:guest#karen.wakelin@socialcare.wales::" providerId="AD" clId="Web-{C4F8EE96-AAED-22DD-21DB-DC507AC1B027}" dt="2022-06-09T10:39:56.970" v="355" actId="20577"/>
        <pc:sldMkLst>
          <pc:docMk/>
          <pc:sldMk cId="0" sldId="292"/>
        </pc:sldMkLst>
        <pc:spChg chg="mod">
          <ac:chgData name="karen.wakelin@socialcare.wales" userId="S::urn:spo:guest#karen.wakelin@socialcare.wales::" providerId="AD" clId="Web-{C4F8EE96-AAED-22DD-21DB-DC507AC1B027}" dt="2022-06-09T10:39:50.236" v="351" actId="20577"/>
          <ac:spMkLst>
            <pc:docMk/>
            <pc:sldMk cId="0" sldId="292"/>
            <ac:spMk id="4" creationId="{00000000-0000-0000-0000-000000000000}"/>
          </ac:spMkLst>
        </pc:spChg>
        <pc:spChg chg="mod">
          <ac:chgData name="karen.wakelin@socialcare.wales" userId="S::urn:spo:guest#karen.wakelin@socialcare.wales::" providerId="AD" clId="Web-{C4F8EE96-AAED-22DD-21DB-DC507AC1B027}" dt="2022-06-09T10:39:36.595" v="347" actId="20577"/>
          <ac:spMkLst>
            <pc:docMk/>
            <pc:sldMk cId="0" sldId="292"/>
            <ac:spMk id="6" creationId="{00000000-0000-0000-0000-000000000000}"/>
          </ac:spMkLst>
        </pc:spChg>
        <pc:spChg chg="mod">
          <ac:chgData name="karen.wakelin@socialcare.wales" userId="S::urn:spo:guest#karen.wakelin@socialcare.wales::" providerId="AD" clId="Web-{C4F8EE96-AAED-22DD-21DB-DC507AC1B027}" dt="2022-06-09T10:39:41.126" v="348" actId="20577"/>
          <ac:spMkLst>
            <pc:docMk/>
            <pc:sldMk cId="0" sldId="292"/>
            <ac:spMk id="10" creationId="{00000000-0000-0000-0000-000000000000}"/>
          </ac:spMkLst>
        </pc:spChg>
        <pc:spChg chg="mod">
          <ac:chgData name="karen.wakelin@socialcare.wales" userId="S::urn:spo:guest#karen.wakelin@socialcare.wales::" providerId="AD" clId="Web-{C4F8EE96-AAED-22DD-21DB-DC507AC1B027}" dt="2022-06-09T10:39:56.970" v="355" actId="20577"/>
          <ac:spMkLst>
            <pc:docMk/>
            <pc:sldMk cId="0" sldId="292"/>
            <ac:spMk id="11" creationId="{00000000-0000-0000-0000-000000000000}"/>
          </ac:spMkLst>
        </pc:spChg>
      </pc:sldChg>
      <pc:sldChg chg="modSp">
        <pc:chgData name="karen.wakelin@socialcare.wales" userId="S::urn:spo:guest#karen.wakelin@socialcare.wales::" providerId="AD" clId="Web-{C4F8EE96-AAED-22DD-21DB-DC507AC1B027}" dt="2022-06-09T10:48:55.514" v="432" actId="20577"/>
        <pc:sldMkLst>
          <pc:docMk/>
          <pc:sldMk cId="0" sldId="294"/>
        </pc:sldMkLst>
        <pc:spChg chg="mod">
          <ac:chgData name="karen.wakelin@socialcare.wales" userId="S::urn:spo:guest#karen.wakelin@socialcare.wales::" providerId="AD" clId="Web-{C4F8EE96-AAED-22DD-21DB-DC507AC1B027}" dt="2022-06-09T10:40:26.861" v="360" actId="20577"/>
          <ac:spMkLst>
            <pc:docMk/>
            <pc:sldMk cId="0" sldId="294"/>
            <ac:spMk id="6" creationId="{00000000-0000-0000-0000-000000000000}"/>
          </ac:spMkLst>
        </pc:spChg>
        <pc:spChg chg="mod">
          <ac:chgData name="karen.wakelin@socialcare.wales" userId="S::urn:spo:guest#karen.wakelin@socialcare.wales::" providerId="AD" clId="Web-{C4F8EE96-AAED-22DD-21DB-DC507AC1B027}" dt="2022-06-09T10:48:55.514" v="432" actId="20577"/>
          <ac:spMkLst>
            <pc:docMk/>
            <pc:sldMk cId="0" sldId="294"/>
            <ac:spMk id="7" creationId="{00000000-0000-0000-0000-000000000000}"/>
          </ac:spMkLst>
        </pc:spChg>
        <pc:spChg chg="mod">
          <ac:chgData name="karen.wakelin@socialcare.wales" userId="S::urn:spo:guest#karen.wakelin@socialcare.wales::" providerId="AD" clId="Web-{C4F8EE96-AAED-22DD-21DB-DC507AC1B027}" dt="2022-06-09T10:41:12.550" v="372" actId="14100"/>
          <ac:spMkLst>
            <pc:docMk/>
            <pc:sldMk cId="0" sldId="294"/>
            <ac:spMk id="8" creationId="{00000000-0000-0000-0000-000000000000}"/>
          </ac:spMkLst>
        </pc:spChg>
        <pc:spChg chg="mod">
          <ac:chgData name="karen.wakelin@socialcare.wales" userId="S::urn:spo:guest#karen.wakelin@socialcare.wales::" providerId="AD" clId="Web-{C4F8EE96-AAED-22DD-21DB-DC507AC1B027}" dt="2022-06-09T10:48:49.858" v="431" actId="20577"/>
          <ac:spMkLst>
            <pc:docMk/>
            <pc:sldMk cId="0" sldId="294"/>
            <ac:spMk id="9" creationId="{00000000-0000-0000-0000-000000000000}"/>
          </ac:spMkLst>
        </pc:spChg>
      </pc:sldChg>
      <pc:sldChg chg="modSp">
        <pc:chgData name="karen.wakelin@socialcare.wales" userId="S::urn:spo:guest#karen.wakelin@socialcare.wales::" providerId="AD" clId="Web-{C4F8EE96-AAED-22DD-21DB-DC507AC1B027}" dt="2022-06-09T10:49:30.124" v="437" actId="20577"/>
        <pc:sldMkLst>
          <pc:docMk/>
          <pc:sldMk cId="0" sldId="296"/>
        </pc:sldMkLst>
        <pc:spChg chg="mod">
          <ac:chgData name="karen.wakelin@socialcare.wales" userId="S::urn:spo:guest#karen.wakelin@socialcare.wales::" providerId="AD" clId="Web-{C4F8EE96-AAED-22DD-21DB-DC507AC1B027}" dt="2022-06-09T10:41:31.441" v="376" actId="14100"/>
          <ac:spMkLst>
            <pc:docMk/>
            <pc:sldMk cId="0" sldId="296"/>
            <ac:spMk id="6" creationId="{00000000-0000-0000-0000-000000000000}"/>
          </ac:spMkLst>
        </pc:spChg>
        <pc:spChg chg="mod">
          <ac:chgData name="karen.wakelin@socialcare.wales" userId="S::urn:spo:guest#karen.wakelin@socialcare.wales::" providerId="AD" clId="Web-{C4F8EE96-AAED-22DD-21DB-DC507AC1B027}" dt="2022-06-09T10:41:59.145" v="387" actId="1076"/>
          <ac:spMkLst>
            <pc:docMk/>
            <pc:sldMk cId="0" sldId="296"/>
            <ac:spMk id="7" creationId="{00000000-0000-0000-0000-000000000000}"/>
          </ac:spMkLst>
        </pc:spChg>
        <pc:spChg chg="mod">
          <ac:chgData name="karen.wakelin@socialcare.wales" userId="S::urn:spo:guest#karen.wakelin@socialcare.wales::" providerId="AD" clId="Web-{C4F8EE96-AAED-22DD-21DB-DC507AC1B027}" dt="2022-06-09T10:41:41.676" v="381" actId="14100"/>
          <ac:spMkLst>
            <pc:docMk/>
            <pc:sldMk cId="0" sldId="296"/>
            <ac:spMk id="8" creationId="{00000000-0000-0000-0000-000000000000}"/>
          </ac:spMkLst>
        </pc:spChg>
        <pc:spChg chg="mod">
          <ac:chgData name="karen.wakelin@socialcare.wales" userId="S::urn:spo:guest#karen.wakelin@socialcare.wales::" providerId="AD" clId="Web-{C4F8EE96-AAED-22DD-21DB-DC507AC1B027}" dt="2022-06-09T10:49:30.124" v="437" actId="20577"/>
          <ac:spMkLst>
            <pc:docMk/>
            <pc:sldMk cId="0" sldId="296"/>
            <ac:spMk id="9" creationId="{00000000-0000-0000-0000-000000000000}"/>
          </ac:spMkLst>
        </pc:spChg>
      </pc:sldChg>
      <pc:sldChg chg="modSp">
        <pc:chgData name="karen.wakelin@socialcare.wales" userId="S::urn:spo:guest#karen.wakelin@socialcare.wales::" providerId="AD" clId="Web-{C4F8EE96-AAED-22DD-21DB-DC507AC1B027}" dt="2022-06-09T10:43:00.224" v="401" actId="14100"/>
        <pc:sldMkLst>
          <pc:docMk/>
          <pc:sldMk cId="0" sldId="298"/>
        </pc:sldMkLst>
        <pc:spChg chg="mod">
          <ac:chgData name="karen.wakelin@socialcare.wales" userId="S::urn:spo:guest#karen.wakelin@socialcare.wales::" providerId="AD" clId="Web-{C4F8EE96-AAED-22DD-21DB-DC507AC1B027}" dt="2022-06-09T10:42:19.755" v="390" actId="20577"/>
          <ac:spMkLst>
            <pc:docMk/>
            <pc:sldMk cId="0" sldId="298"/>
            <ac:spMk id="3" creationId="{00000000-0000-0000-0000-000000000000}"/>
          </ac:spMkLst>
        </pc:spChg>
        <pc:spChg chg="mod">
          <ac:chgData name="karen.wakelin@socialcare.wales" userId="S::urn:spo:guest#karen.wakelin@socialcare.wales::" providerId="AD" clId="Web-{C4F8EE96-AAED-22DD-21DB-DC507AC1B027}" dt="2022-06-09T10:43:00.224" v="401" actId="14100"/>
          <ac:spMkLst>
            <pc:docMk/>
            <pc:sldMk cId="0" sldId="298"/>
            <ac:spMk id="4" creationId="{00000000-0000-0000-0000-000000000000}"/>
          </ac:spMkLst>
        </pc:spChg>
        <pc:spChg chg="mod">
          <ac:chgData name="karen.wakelin@socialcare.wales" userId="S::urn:spo:guest#karen.wakelin@socialcare.wales::" providerId="AD" clId="Web-{C4F8EE96-AAED-22DD-21DB-DC507AC1B027}" dt="2022-06-09T10:42:24.708" v="391" actId="20577"/>
          <ac:spMkLst>
            <pc:docMk/>
            <pc:sldMk cId="0" sldId="298"/>
            <ac:spMk id="6" creationId="{00000000-0000-0000-0000-000000000000}"/>
          </ac:spMkLst>
        </pc:spChg>
        <pc:spChg chg="mod">
          <ac:chgData name="karen.wakelin@socialcare.wales" userId="S::urn:spo:guest#karen.wakelin@socialcare.wales::" providerId="AD" clId="Web-{C4F8EE96-AAED-22DD-21DB-DC507AC1B027}" dt="2022-06-09T10:42:54.240" v="400" actId="14100"/>
          <ac:spMkLst>
            <pc:docMk/>
            <pc:sldMk cId="0" sldId="298"/>
            <ac:spMk id="7" creationId="{00000000-0000-0000-0000-000000000000}"/>
          </ac:spMkLst>
        </pc:spChg>
      </pc:sldChg>
      <pc:sldChg chg="modSp">
        <pc:chgData name="karen.wakelin@socialcare.wales" userId="S::urn:spo:guest#karen.wakelin@socialcare.wales::" providerId="AD" clId="Web-{C4F8EE96-AAED-22DD-21DB-DC507AC1B027}" dt="2022-06-09T10:11:05.490" v="9" actId="14100"/>
        <pc:sldMkLst>
          <pc:docMk/>
          <pc:sldMk cId="3373327839" sldId="303"/>
        </pc:sldMkLst>
        <pc:spChg chg="mod">
          <ac:chgData name="karen.wakelin@socialcare.wales" userId="S::urn:spo:guest#karen.wakelin@socialcare.wales::" providerId="AD" clId="Web-{C4F8EE96-AAED-22DD-21DB-DC507AC1B027}" dt="2022-06-09T10:11:05.490" v="9" actId="14100"/>
          <ac:spMkLst>
            <pc:docMk/>
            <pc:sldMk cId="3373327839" sldId="303"/>
            <ac:spMk id="12" creationId="{00000000-0000-0000-0000-000000000000}"/>
          </ac:spMkLst>
        </pc:spChg>
        <pc:spChg chg="mod">
          <ac:chgData name="karen.wakelin@socialcare.wales" userId="S::urn:spo:guest#karen.wakelin@socialcare.wales::" providerId="AD" clId="Web-{C4F8EE96-AAED-22DD-21DB-DC507AC1B027}" dt="2022-06-09T10:10:08.208" v="4" actId="20577"/>
          <ac:spMkLst>
            <pc:docMk/>
            <pc:sldMk cId="3373327839" sldId="303"/>
            <ac:spMk id="13" creationId="{00000000-0000-0000-0000-000000000000}"/>
          </ac:spMkLst>
        </pc:spChg>
        <pc:spChg chg="mod">
          <ac:chgData name="karen.wakelin@socialcare.wales" userId="S::urn:spo:guest#karen.wakelin@socialcare.wales::" providerId="AD" clId="Web-{C4F8EE96-AAED-22DD-21DB-DC507AC1B027}" dt="2022-06-09T10:10:18.458" v="7" actId="20577"/>
          <ac:spMkLst>
            <pc:docMk/>
            <pc:sldMk cId="3373327839" sldId="303"/>
            <ac:spMk id="14" creationId="{00000000-0000-0000-0000-000000000000}"/>
          </ac:spMkLst>
        </pc:spChg>
        <pc:spChg chg="mod">
          <ac:chgData name="karen.wakelin@socialcare.wales" userId="S::urn:spo:guest#karen.wakelin@socialcare.wales::" providerId="AD" clId="Web-{C4F8EE96-AAED-22DD-21DB-DC507AC1B027}" dt="2022-06-09T10:10:00.051" v="2" actId="20577"/>
          <ac:spMkLst>
            <pc:docMk/>
            <pc:sldMk cId="3373327839" sldId="303"/>
            <ac:spMk id="20484" creationId="{00000000-0000-0000-0000-000000000000}"/>
          </ac:spMkLst>
        </pc:spChg>
      </pc:sldChg>
    </pc:docChg>
  </pc:docChgLst>
</pc:chgInfo>
</file>

<file path=ppt/comments/modernComment_12F_C910E5DF.xml><?xml version="1.0" encoding="utf-8"?>
<p188:cmLst xmlns:a="http://schemas.openxmlformats.org/drawingml/2006/main" xmlns:r="http://schemas.openxmlformats.org/officeDocument/2006/relationships" xmlns:p188="http://schemas.microsoft.com/office/powerpoint/2018/8/main">
  <p188:cm id="{13E5ABEB-5BDD-4FC4-BFA1-68860DE0D249}" authorId="{C44DF3B6-3C9B-CD6F-B215-87F134321F7E}" created="2022-06-09T14:45:14.404">
    <pc:sldMkLst xmlns:pc="http://schemas.microsoft.com/office/powerpoint/2013/main/command">
      <pc:docMk/>
      <pc:sldMk cId="3373327839" sldId="303"/>
    </pc:sldMkLst>
    <p188:txBody>
      <a:bodyPr/>
      <a:lstStyle/>
      <a:p>
        <a:r>
          <a:rPr lang="en-GB"/>
          <a:t>The notes pages are not populated for this presentation. There is insufficient information on the slides to be able to make sense of the content without additional notes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F4C5EB-4576-4F41-8A0F-73CEDAE9CAD2}" type="datetimeFigureOut">
              <a:rPr lang="en-GB" smtClean="0"/>
              <a:t>10/01/2024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B7E481-C3F2-4B90-A638-2F7CAA886CA3}" type="slidenum">
              <a:rPr lang="en-GB" smtClean="0"/>
              <a:t>‹#›</a:t>
            </a:fld>
            <a:endParaRPr lang="en-GB"/>
          </a:p>
        </p:txBody>
      </p:sp>
    </p:spTree>
    <p:extLst>
      <p:ext uri="{BB962C8B-B14F-4D97-AF65-F5344CB8AC3E}">
        <p14:creationId xmlns:p14="http://schemas.microsoft.com/office/powerpoint/2010/main" val="118577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judiciary.uk/wp-content/uploads/2019/07/ngole-v-sheffield-university-judgment.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y" sz="1200" b="1" i="0" u="sng" strike="noStrike" cap="none" baseline="0" dirty="0">
                <a:solidFill>
                  <a:srgbClr val="000000"/>
                </a:solidFill>
                <a:effectLst/>
                <a:uFillTx/>
                <a:latin typeface="Arial"/>
              </a:rPr>
              <a:t>WELSH</a:t>
            </a:r>
            <a:br>
              <a:rPr lang="cy" sz="1200" b="0" i="0" u="none" strike="noStrike" cap="none" baseline="0" dirty="0">
                <a:solidFill>
                  <a:srgbClr val="000000"/>
                </a:solidFill>
                <a:effectLst/>
                <a:uFillTx/>
                <a:latin typeface="Arial"/>
              </a:rPr>
            </a:br>
            <a:br>
              <a:rPr lang="cy" sz="1200" b="0" i="0" u="none" strike="noStrike" cap="none" baseline="0" dirty="0">
                <a:solidFill>
                  <a:srgbClr val="000000"/>
                </a:solidFill>
                <a:effectLst/>
                <a:uFillTx/>
                <a:latin typeface="Arial"/>
              </a:rPr>
            </a:br>
            <a:r>
              <a:rPr lang="cy" sz="1200" b="0" i="0" u="none" strike="noStrike" cap="none" baseline="0" dirty="0">
                <a:solidFill>
                  <a:srgbClr val="000000"/>
                </a:solidFill>
                <a:effectLst/>
                <a:uFillTx/>
                <a:latin typeface="Arial"/>
              </a:rPr>
              <a:t>Cyn mynychu, mae'n ofynnol i ddysgwyr gael mynediad at gopi digidol neu gopi caled o'u Cod Ymarfer/Ymddygiad perthnasol gan gynnwys fersiwn 'i Gyflogwyr', rheoliadau RISCA a swydd ddisgrifiad, ac unrhyw ganllawiau ymarfer perthnasol eraill. </a:t>
            </a: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endParaRPr lang="cy" sz="1200" b="0" i="0" u="none" strike="noStrike" cap="none" baseline="0" dirty="0">
              <a:solidFill>
                <a:srgbClr val="000000"/>
              </a:solidFill>
              <a:effectLst/>
              <a:uFillTx/>
              <a:latin typeface="Arial"/>
            </a:endParaRPr>
          </a:p>
          <a:p>
            <a:r>
              <a:rPr lang="cy" sz="1200" b="1" i="0" u="sng" strike="noStrike" cap="none" baseline="0" dirty="0">
                <a:solidFill>
                  <a:srgbClr val="000000"/>
                </a:solidFill>
                <a:effectLst/>
                <a:uFillTx/>
                <a:latin typeface="Arial"/>
              </a:rPr>
              <a:t>ENGLISH</a:t>
            </a:r>
          </a:p>
          <a:p>
            <a:pPr marL="0" marR="0" lvl="0" indent="0" algn="l" defTabSz="912813" rtl="0" eaLnBrk="1" fontAlgn="base" latinLnBrk="0" hangingPunct="1">
              <a:lnSpc>
                <a:spcPct val="100000"/>
              </a:lnSpc>
              <a:spcBef>
                <a:spcPct val="30000"/>
              </a:spcBef>
              <a:spcAft>
                <a:spcPct val="0"/>
              </a:spcAft>
              <a:buClrTx/>
              <a:buSzTx/>
              <a:buFontTx/>
              <a:buNone/>
              <a:tabLst/>
              <a:defRPr/>
            </a:pPr>
            <a:endParaRPr lang="cy" sz="1200" b="1" i="0" u="sng" strike="noStrike" cap="none" baseline="0" dirty="0">
              <a:solidFill>
                <a:srgbClr val="000000"/>
              </a:solidFill>
              <a:effectLst/>
              <a:uFillTx/>
              <a:latin typeface="Arial"/>
            </a:endParaRPr>
          </a:p>
          <a:p>
            <a:pPr marL="0" marR="0" lvl="0" indent="0" algn="l" defTabSz="912813" rtl="0" eaLnBrk="1" fontAlgn="base" latinLnBrk="0" hangingPunct="1">
              <a:lnSpc>
                <a:spcPct val="100000"/>
              </a:lnSpc>
              <a:spcBef>
                <a:spcPct val="30000"/>
              </a:spcBef>
              <a:spcAft>
                <a:spcPct val="0"/>
              </a:spcAft>
              <a:buClrTx/>
              <a:buSzTx/>
              <a:buFontTx/>
              <a:buNone/>
              <a:tabLst/>
              <a:defRPr/>
            </a:pPr>
            <a:r>
              <a:rPr lang="en-GB" dirty="0"/>
              <a:t>Prior to attending,</a:t>
            </a:r>
            <a:r>
              <a:rPr lang="en-GB" baseline="0" dirty="0"/>
              <a:t> learners are required to have access to a digital or hard copy of their relevant Code of Practice/Conduct including ‘for Employers’ version, RISCA regulations and job description, and any other relevant practice guidance. </a:t>
            </a:r>
            <a:endParaRPr lang="cy" sz="1200" b="1" i="0" u="sng" strike="noStrike" cap="none" baseline="0" dirty="0">
              <a:solidFill>
                <a:srgbClr val="000000"/>
              </a:solidFill>
              <a:effectLst/>
              <a:uFillTx/>
              <a:latin typeface="Arial"/>
            </a:endParaRPr>
          </a:p>
          <a:p>
            <a:endParaRPr lang="cy" sz="1200" b="1" i="0" u="sng" strike="noStrike" cap="none" baseline="0" dirty="0">
              <a:solidFill>
                <a:srgbClr val="000000"/>
              </a:solidFill>
              <a:effectLst/>
              <a:uFillTx/>
              <a:latin typeface="Arial"/>
            </a:endParaRPr>
          </a:p>
        </p:txBody>
      </p:sp>
      <p:sp>
        <p:nvSpPr>
          <p:cNvPr id="4" name="Slide Number Placeholder 3"/>
          <p:cNvSpPr>
            <a:spLocks noGrp="1"/>
          </p:cNvSpPr>
          <p:nvPr>
            <p:ph type="sldNum" sz="quarter" idx="10"/>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71639E39-D34D-164C-8100-77BC79329E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Arial"/>
              </a:rPr>
              <a:pPr marL="0" marR="0" lvl="0" indent="0" algn="r" defTabSz="91437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a:endParaRPr>
          </a:p>
        </p:txBody>
      </p:sp>
    </p:spTree>
    <p:extLst>
      <p:ext uri="{BB962C8B-B14F-4D97-AF65-F5344CB8AC3E}">
        <p14:creationId xmlns:p14="http://schemas.microsoft.com/office/powerpoint/2010/main" val="115374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https://www.youtube.com/watch?v=pRGhrYmUjU4   </a:t>
            </a:r>
            <a:r>
              <a:rPr lang="en-GB" sz="1200" b="1" i="0" kern="1200" dirty="0">
                <a:solidFill>
                  <a:schemeClr val="tx1"/>
                </a:solidFill>
                <a:effectLst/>
                <a:latin typeface="+mn-lt"/>
                <a:ea typeface="+mn-ea"/>
                <a:cs typeface="+mn-cs"/>
              </a:rPr>
              <a:t>Human Rights Explained In A Beautiful Two Minute Animation</a:t>
            </a:r>
          </a:p>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11</a:t>
            </a:fld>
            <a:endParaRPr lang="en-GB"/>
          </a:p>
        </p:txBody>
      </p:sp>
    </p:spTree>
    <p:extLst>
      <p:ext uri="{BB962C8B-B14F-4D97-AF65-F5344CB8AC3E}">
        <p14:creationId xmlns:p14="http://schemas.microsoft.com/office/powerpoint/2010/main" val="1488290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12</a:t>
            </a:fld>
            <a:endParaRPr lang="en-GB"/>
          </a:p>
        </p:txBody>
      </p:sp>
    </p:spTree>
    <p:extLst>
      <p:ext uri="{BB962C8B-B14F-4D97-AF65-F5344CB8AC3E}">
        <p14:creationId xmlns:p14="http://schemas.microsoft.com/office/powerpoint/2010/main" val="2629357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altLang="en-US" sz="2400" dirty="0">
                <a:solidFill>
                  <a:srgbClr val="002060"/>
                </a:solidFill>
              </a:rPr>
              <a:t>A public body may limit or restrict the right if:</a:t>
            </a:r>
          </a:p>
          <a:p>
            <a:pPr>
              <a:lnSpc>
                <a:spcPct val="90000"/>
              </a:lnSpc>
            </a:pPr>
            <a:endParaRPr lang="en-GB" altLang="en-US" sz="2400" dirty="0">
              <a:solidFill>
                <a:srgbClr val="002060"/>
              </a:solidFill>
            </a:endParaRPr>
          </a:p>
          <a:p>
            <a:pPr lvl="1">
              <a:lnSpc>
                <a:spcPct val="90000"/>
              </a:lnSpc>
              <a:buFontTx/>
              <a:buChar char="-"/>
            </a:pPr>
            <a:r>
              <a:rPr lang="en-GB" altLang="en-US" sz="2000" dirty="0">
                <a:solidFill>
                  <a:srgbClr val="002060"/>
                </a:solidFill>
              </a:rPr>
              <a:t>It is lawful</a:t>
            </a:r>
          </a:p>
          <a:p>
            <a:pPr lvl="1">
              <a:lnSpc>
                <a:spcPct val="90000"/>
              </a:lnSpc>
              <a:buFontTx/>
              <a:buChar char="-"/>
            </a:pPr>
            <a:r>
              <a:rPr lang="en-GB" altLang="en-US" sz="2000" dirty="0">
                <a:solidFill>
                  <a:srgbClr val="002060"/>
                </a:solidFill>
              </a:rPr>
              <a:t>Has a legitimate aim</a:t>
            </a:r>
          </a:p>
          <a:p>
            <a:pPr lvl="1">
              <a:lnSpc>
                <a:spcPct val="90000"/>
              </a:lnSpc>
              <a:buFontTx/>
              <a:buChar char="-"/>
            </a:pPr>
            <a:r>
              <a:rPr lang="en-GB" altLang="en-US" sz="2000" dirty="0">
                <a:solidFill>
                  <a:srgbClr val="002060"/>
                </a:solidFill>
              </a:rPr>
              <a:t>Is necessary in a democratic society</a:t>
            </a:r>
          </a:p>
          <a:p>
            <a:pPr lvl="1">
              <a:lnSpc>
                <a:spcPct val="90000"/>
              </a:lnSpc>
              <a:buFontTx/>
              <a:buChar char="-"/>
            </a:pPr>
            <a:r>
              <a:rPr lang="en-GB" altLang="en-US" sz="2000" b="1" dirty="0">
                <a:solidFill>
                  <a:srgbClr val="002060"/>
                </a:solidFill>
              </a:rPr>
              <a:t>Their action is proportionate</a:t>
            </a:r>
          </a:p>
          <a:p>
            <a:pPr lvl="1">
              <a:lnSpc>
                <a:spcPct val="90000"/>
              </a:lnSpc>
              <a:buFontTx/>
              <a:buChar char="-"/>
            </a:pPr>
            <a:endParaRPr lang="en-GB" altLang="en-US" sz="2000" b="1" dirty="0">
              <a:solidFill>
                <a:srgbClr val="002060"/>
              </a:solidFill>
            </a:endParaRPr>
          </a:p>
          <a:p>
            <a:pPr lvl="1">
              <a:lnSpc>
                <a:spcPct val="90000"/>
              </a:lnSpc>
              <a:buFontTx/>
              <a:buNone/>
            </a:pPr>
            <a:r>
              <a:rPr lang="en-GB" altLang="en-US" sz="2000" b="1" dirty="0">
                <a:solidFill>
                  <a:srgbClr val="002060"/>
                </a:solidFill>
              </a:rPr>
              <a:t>Freedom of expression case </a:t>
            </a:r>
            <a:r>
              <a:rPr lang="en-GB" sz="1200" b="0" i="0" kern="1200" dirty="0">
                <a:solidFill>
                  <a:schemeClr val="tx1"/>
                </a:solidFill>
                <a:effectLst/>
                <a:latin typeface="+mn-lt"/>
                <a:ea typeface="+mn-ea"/>
                <a:cs typeface="+mn-cs"/>
              </a:rPr>
              <a:t>(</a:t>
            </a:r>
            <a:r>
              <a:rPr lang="en-GB" sz="1200" b="0" i="1" u="none" strike="noStrike" kern="1200" dirty="0">
                <a:solidFill>
                  <a:schemeClr val="tx1"/>
                </a:solidFill>
                <a:effectLst/>
                <a:latin typeface="+mn-lt"/>
                <a:ea typeface="+mn-ea"/>
                <a:cs typeface="+mn-cs"/>
                <a:hlinkClick r:id="rId3"/>
              </a:rPr>
              <a:t>R (</a:t>
            </a:r>
            <a:r>
              <a:rPr lang="en-GB" sz="1200" b="0" i="1" u="none" strike="noStrike" kern="1200" dirty="0" err="1">
                <a:solidFill>
                  <a:schemeClr val="tx1"/>
                </a:solidFill>
                <a:effectLst/>
                <a:latin typeface="+mn-lt"/>
                <a:ea typeface="+mn-ea"/>
                <a:cs typeface="+mn-cs"/>
                <a:hlinkClick r:id="rId3"/>
              </a:rPr>
              <a:t>Ngole</a:t>
            </a:r>
            <a:r>
              <a:rPr lang="en-GB" sz="1200" b="0" i="1" u="none" strike="noStrike" kern="1200" dirty="0">
                <a:solidFill>
                  <a:schemeClr val="tx1"/>
                </a:solidFill>
                <a:effectLst/>
                <a:latin typeface="+mn-lt"/>
                <a:ea typeface="+mn-ea"/>
                <a:cs typeface="+mn-cs"/>
                <a:hlinkClick r:id="rId3"/>
              </a:rPr>
              <a:t>) v University of Sheffield</a:t>
            </a:r>
            <a:r>
              <a:rPr lang="en-GB" sz="1200" b="0" i="0" u="none" strike="noStrike" kern="1200" dirty="0">
                <a:solidFill>
                  <a:schemeClr val="tx1"/>
                </a:solidFill>
                <a:effectLst/>
                <a:latin typeface="+mn-lt"/>
                <a:ea typeface="+mn-ea"/>
                <a:cs typeface="+mn-cs"/>
                <a:hlinkClick r:id="rId3"/>
              </a:rPr>
              <a:t> [2019] EWCA </a:t>
            </a:r>
            <a:r>
              <a:rPr lang="en-GB" sz="1200" b="0" i="0" u="none" strike="noStrike" kern="1200" dirty="0" err="1">
                <a:solidFill>
                  <a:schemeClr val="tx1"/>
                </a:solidFill>
                <a:effectLst/>
                <a:latin typeface="+mn-lt"/>
                <a:ea typeface="+mn-ea"/>
                <a:cs typeface="+mn-cs"/>
                <a:hlinkClick r:id="rId3"/>
              </a:rPr>
              <a:t>Civ</a:t>
            </a:r>
            <a:r>
              <a:rPr lang="en-GB" sz="1200" b="0" i="0" u="none" strike="noStrike" kern="1200" dirty="0">
                <a:solidFill>
                  <a:schemeClr val="tx1"/>
                </a:solidFill>
                <a:effectLst/>
                <a:latin typeface="+mn-lt"/>
                <a:ea typeface="+mn-ea"/>
                <a:cs typeface="+mn-cs"/>
                <a:hlinkClick r:id="rId3"/>
              </a:rPr>
              <a:t> 1127</a:t>
            </a:r>
            <a:r>
              <a:rPr lang="en-GB" sz="1200" b="0" i="0" kern="1200" dirty="0">
                <a:solidFill>
                  <a:schemeClr val="tx1"/>
                </a:solidFill>
                <a:effectLst/>
                <a:latin typeface="+mn-lt"/>
                <a:ea typeface="+mn-ea"/>
                <a:cs typeface="+mn-cs"/>
              </a:rPr>
              <a:t> concerned the expression of religious views, on a public social media platform, disapproving of homosexual acts, by a student, enrolled on a two-year MA social work course at the University of Sheffield. At the heart of the case was whether the expression of such views was a legitimate expression of freedom of speech, or incompatible with being a registered social worker.</a:t>
            </a:r>
            <a:endParaRPr lang="en-GB" altLang="en-US" sz="2000" b="1" dirty="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16</a:t>
            </a:fld>
            <a:endParaRPr lang="en-GB"/>
          </a:p>
        </p:txBody>
      </p:sp>
    </p:spTree>
    <p:extLst>
      <p:ext uri="{BB962C8B-B14F-4D97-AF65-F5344CB8AC3E}">
        <p14:creationId xmlns:p14="http://schemas.microsoft.com/office/powerpoint/2010/main" val="935574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Conflicts</a:t>
            </a:r>
            <a:r>
              <a:rPr lang="en-GB" baseline="0" dirty="0"/>
              <a:t> can arise – Can you think of any examples? </a:t>
            </a:r>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17</a:t>
            </a:fld>
            <a:endParaRPr lang="en-GB"/>
          </a:p>
        </p:txBody>
      </p:sp>
    </p:spTree>
    <p:extLst>
      <p:ext uri="{BB962C8B-B14F-4D97-AF65-F5344CB8AC3E}">
        <p14:creationId xmlns:p14="http://schemas.microsoft.com/office/powerpoint/2010/main" val="943720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Privacy</a:t>
            </a:r>
            <a:endParaRPr lang="en-GB" b="0" dirty="0">
              <a:effectLst/>
            </a:endParaRPr>
          </a:p>
          <a:p>
            <a:pPr rtl="0"/>
            <a:r>
              <a:rPr lang="en-GB" sz="1200" b="0" i="0" u="none" strike="noStrike" kern="1200" dirty="0">
                <a:solidFill>
                  <a:schemeClr val="tx1"/>
                </a:solidFill>
                <a:effectLst/>
                <a:latin typeface="+mn-lt"/>
                <a:ea typeface="+mn-ea"/>
                <a:cs typeface="+mn-cs"/>
              </a:rPr>
              <a:t>Everyone has the right to respect for his private and family life, his home and his correspondence.</a:t>
            </a:r>
            <a:endParaRPr lang="en-GB" b="0" dirty="0">
              <a:effectLst/>
            </a:endParaRPr>
          </a:p>
          <a:p>
            <a:pPr rtl="0"/>
            <a:r>
              <a:rPr lang="en-GB" sz="1200" b="0" i="0" u="none" strike="noStrike" kern="1200" dirty="0">
                <a:solidFill>
                  <a:schemeClr val="tx1"/>
                </a:solidFill>
                <a:effectLst/>
                <a:latin typeface="+mn-lt"/>
                <a:ea typeface="+mn-ea"/>
                <a:cs typeface="+mn-cs"/>
              </a:rPr>
              <a:t>- Article 8 of the Human Rights Act</a:t>
            </a:r>
            <a:endParaRPr lang="en-GB" b="0" dirty="0">
              <a:effectLst/>
            </a:endParaRPr>
          </a:p>
          <a:p>
            <a:pPr rtl="0"/>
            <a:r>
              <a:rPr lang="en-GB" sz="1200" b="0" i="0" u="none" strike="noStrike" kern="1200" dirty="0">
                <a:solidFill>
                  <a:schemeClr val="tx1"/>
                </a:solidFill>
                <a:effectLst/>
                <a:latin typeface="+mn-lt"/>
                <a:ea typeface="+mn-ea"/>
                <a:cs typeface="+mn-cs"/>
              </a:rPr>
              <a:t>The right to privacy protects you against unnecessary and heavy-handed state surveillance and intrusion into your personal life.</a:t>
            </a:r>
            <a:endParaRPr lang="en-GB" b="0" dirty="0">
              <a:effectLst/>
            </a:endParaRPr>
          </a:p>
          <a:p>
            <a:pPr rtl="0"/>
            <a:r>
              <a:rPr lang="en-GB" sz="1200" b="0" i="0" u="none" strike="noStrike" kern="1200" dirty="0">
                <a:solidFill>
                  <a:schemeClr val="tx1"/>
                </a:solidFill>
                <a:effectLst/>
                <a:latin typeface="+mn-lt"/>
                <a:ea typeface="+mn-ea"/>
                <a:cs typeface="+mn-cs"/>
              </a:rPr>
              <a:t>The right to privacy can only be limited by law when it is necessary to do so in a democratic society for reasons such as national security, public safety, the prevention of crime or protection of the rights and freedoms of others. Any limitation on this right must be proportionate.</a:t>
            </a:r>
            <a:endParaRPr lang="en-GB" b="0" dirty="0">
              <a:effectLst/>
            </a:endParaRPr>
          </a:p>
          <a:p>
            <a:pPr rtl="0"/>
            <a:r>
              <a:rPr lang="en-GB" sz="1200" b="0" i="0" u="none" strike="noStrike" kern="1200" dirty="0">
                <a:solidFill>
                  <a:schemeClr val="tx1"/>
                </a:solidFill>
                <a:effectLst/>
                <a:latin typeface="+mn-lt"/>
                <a:ea typeface="+mn-ea"/>
                <a:cs typeface="+mn-cs"/>
              </a:rPr>
              <a:t>The importance of the right to personal privacy become self-evident in the immediate aftermath of the horrors of the Second World War. The right to a private life is based on principles of human dignity and is inherently linked to many other rights such as equal treatment and free expression. A society that does not pay proper regard to personal privacy is one where dignity, autonomy and trust are fatally undermined.</a:t>
            </a:r>
            <a:endParaRPr lang="en-GB" b="0" dirty="0">
              <a:effectLst/>
            </a:endParaRPr>
          </a:p>
          <a:p>
            <a:br>
              <a:rPr lang="en-GB" dirty="0"/>
            </a:br>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23</a:t>
            </a:fld>
            <a:endParaRPr lang="en-GB"/>
          </a:p>
        </p:txBody>
      </p:sp>
    </p:spTree>
    <p:extLst>
      <p:ext uri="{BB962C8B-B14F-4D97-AF65-F5344CB8AC3E}">
        <p14:creationId xmlns:p14="http://schemas.microsoft.com/office/powerpoint/2010/main" val="4096307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Look at case studies – consider the questions above </a:t>
            </a:r>
          </a:p>
        </p:txBody>
      </p:sp>
      <p:sp>
        <p:nvSpPr>
          <p:cNvPr id="4" name="Slide Number Placeholder 3"/>
          <p:cNvSpPr>
            <a:spLocks noGrp="1"/>
          </p:cNvSpPr>
          <p:nvPr>
            <p:ph type="sldNum" sz="quarter" idx="10"/>
          </p:nvPr>
        </p:nvSpPr>
        <p:spPr/>
        <p:txBody>
          <a:bodyPr/>
          <a:lstStyle/>
          <a:p>
            <a:fld id="{B3B7E481-C3F2-4B90-A638-2F7CAA886CA3}" type="slidenum">
              <a:rPr lang="en-GB" smtClean="0"/>
              <a:t>25</a:t>
            </a:fld>
            <a:endParaRPr lang="en-GB"/>
          </a:p>
        </p:txBody>
      </p:sp>
    </p:spTree>
    <p:extLst>
      <p:ext uri="{BB962C8B-B14F-4D97-AF65-F5344CB8AC3E}">
        <p14:creationId xmlns:p14="http://schemas.microsoft.com/office/powerpoint/2010/main" val="1833865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3B7E481-C3F2-4B90-A638-2F7CAA886CA3}" type="slidenum">
              <a:rPr lang="en-GB" smtClean="0"/>
              <a:t>26</a:t>
            </a:fld>
            <a:endParaRPr lang="en-GB"/>
          </a:p>
        </p:txBody>
      </p:sp>
    </p:spTree>
    <p:extLst>
      <p:ext uri="{BB962C8B-B14F-4D97-AF65-F5344CB8AC3E}">
        <p14:creationId xmlns:p14="http://schemas.microsoft.com/office/powerpoint/2010/main" val="1688092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D599BA03-190A-487F-8B2C-88578D7288CE}"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A484ABBB-5B41-42D8-8504-F0568C2935ED}"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BD235BB5-CCE3-46C2-B303-3D2934687782}"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 General">
    <p:bg>
      <p:bgPr>
        <a:solidFill>
          <a:schemeClr val="bg1"/>
        </a:solidFill>
        <a:effectLst/>
      </p:bgPr>
    </p:bg>
    <p:spTree>
      <p:nvGrpSpPr>
        <p:cNvPr id="1" name=""/>
        <p:cNvGrpSpPr/>
        <p:nvPr/>
      </p:nvGrpSpPr>
      <p:grpSpPr>
        <a:xfrm>
          <a:off x="0" y="0"/>
          <a:ext cx="0" cy="0"/>
          <a:chOff x="0" y="0"/>
          <a:chExt cx="0" cy="0"/>
        </a:xfrm>
      </p:grpSpPr>
      <p:pic>
        <p:nvPicPr>
          <p:cNvPr id="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03775" y="850900"/>
            <a:ext cx="7300913" cy="695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4363" y="277813"/>
            <a:ext cx="3303587" cy="78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628650" y="2763683"/>
            <a:ext cx="3765220" cy="568748"/>
          </a:xfrm>
        </p:spPr>
        <p:txBody>
          <a:bodyPr>
            <a:normAutofit/>
          </a:bodyPr>
          <a:lstStyle>
            <a:lvl1pPr marL="0" indent="0" algn="l">
              <a:buNone/>
              <a:defRPr sz="1600" baseline="0">
                <a:solidFill>
                  <a:srgbClr val="16AD8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p:cNvSpPr>
            <a:spLocks noGrp="1"/>
          </p:cNvSpPr>
          <p:nvPr>
            <p:ph type="title"/>
          </p:nvPr>
        </p:nvSpPr>
        <p:spPr>
          <a:xfrm>
            <a:off x="628650" y="1492764"/>
            <a:ext cx="3765220" cy="1024286"/>
          </a:xfrm>
          <a:prstGeom prst="rect">
            <a:avLst/>
          </a:prstGeom>
        </p:spPr>
        <p:txBody>
          <a:bodyPr anchor="t">
            <a:normAutofit/>
          </a:bodyPr>
          <a:lstStyle>
            <a:lvl1pPr>
              <a:defRPr sz="2800" baseline="0">
                <a:solidFill>
                  <a:srgbClr val="37394C"/>
                </a:solidFill>
              </a:defRPr>
            </a:lvl1pPr>
          </a:lstStyle>
          <a:p>
            <a:r>
              <a:rPr lang="en-US"/>
              <a:t>Click to edit Master title style</a:t>
            </a:r>
            <a:endParaRPr lang="en-US" dirty="0"/>
          </a:p>
        </p:txBody>
      </p:sp>
      <p:sp>
        <p:nvSpPr>
          <p:cNvPr id="13" name="Text Placeholder 12"/>
          <p:cNvSpPr>
            <a:spLocks noGrp="1"/>
          </p:cNvSpPr>
          <p:nvPr>
            <p:ph type="body" sz="quarter" idx="13"/>
          </p:nvPr>
        </p:nvSpPr>
        <p:spPr>
          <a:xfrm>
            <a:off x="628650" y="3879726"/>
            <a:ext cx="3759283" cy="1024286"/>
          </a:xfrm>
        </p:spPr>
        <p:txBody>
          <a:bodyPr>
            <a:normAutofit/>
          </a:bodyPr>
          <a:lstStyle>
            <a:lvl1pPr marL="0" indent="0">
              <a:buNone/>
              <a:defRPr sz="2800">
                <a:solidFill>
                  <a:srgbClr val="37394C"/>
                </a:solidFill>
              </a:defRPr>
            </a:lvl1pPr>
          </a:lstStyle>
          <a:p>
            <a:pPr lvl="0"/>
            <a:r>
              <a:rPr lang="en-US"/>
              <a:t>Click to edit Master text styles</a:t>
            </a:r>
          </a:p>
        </p:txBody>
      </p:sp>
      <p:sp>
        <p:nvSpPr>
          <p:cNvPr id="15" name="Text Placeholder 14"/>
          <p:cNvSpPr>
            <a:spLocks noGrp="1"/>
          </p:cNvSpPr>
          <p:nvPr>
            <p:ph type="body" sz="quarter" idx="14"/>
          </p:nvPr>
        </p:nvSpPr>
        <p:spPr>
          <a:xfrm>
            <a:off x="628486" y="5150645"/>
            <a:ext cx="3759447" cy="569541"/>
          </a:xfrm>
        </p:spPr>
        <p:txBody>
          <a:bodyPr>
            <a:normAutofit/>
          </a:bodyPr>
          <a:lstStyle>
            <a:lvl1pPr marL="0" indent="0">
              <a:buNone/>
              <a:defRPr sz="1600">
                <a:solidFill>
                  <a:srgbClr val="16AD85"/>
                </a:solidFill>
              </a:defRPr>
            </a:lvl1pPr>
          </a:lstStyle>
          <a:p>
            <a:pPr lvl="0"/>
            <a:r>
              <a:rPr lang="en-US"/>
              <a:t>Click to edit Master text styles</a:t>
            </a:r>
          </a:p>
        </p:txBody>
      </p:sp>
      <p:pic>
        <p:nvPicPr>
          <p:cNvPr id="6"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6767428" y="5952930"/>
            <a:ext cx="1632050" cy="698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561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D15F8741-F8B1-4044-B242-95FC5303670F}"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FDED239E-BF16-4BA7-B3ED-53BA86D7855B}" type="datetimeFigureOut">
              <a:rPr lang="en-US" smtClean="0"/>
              <a:t>1/10/2024</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72C0C2F2-F822-4B83-B08D-1473C978228A}"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9740E81D-2DAD-41D9-9FC4-8767CC43BE6E}" type="datetimeFigureOut">
              <a:rPr lang="en-US" smtClean="0"/>
              <a:t>1/10/2024</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77C2529D-7F01-464C-AFAF-3EBDAE9DAF22}" type="datetimeFigureOut">
              <a:rPr lang="en-US" smtClean="0"/>
              <a:t>1/10/2024</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F55F9630-9F17-4FB9-8BBD-334439C75023}" type="datetimeFigureOut">
              <a:rPr lang="en-US" smtClean="0"/>
              <a:t>1/10/2024</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D256DBF2-9E34-49B3-BAA1-CF947C584414}"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0A592E2C-9C9C-4943-8719-A64423F1AFAA}" type="datetimeFigureOut">
              <a:rPr lang="en-US" smtClean="0"/>
              <a:t>1/10/2024</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4" Type="http://schemas.microsoft.com/office/2018/10/relationships/comments" Target="../comments/modernComment_12F_C910E5DF.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0.xml"/><Relationship Id="rId5" Type="http://schemas.openxmlformats.org/officeDocument/2006/relationships/image" Target="../media/image22.png"/><Relationship Id="rId4" Type="http://schemas.openxmlformats.org/officeDocument/2006/relationships/hyperlink" Target="https://www.youtube.com/watch?app=desktop&amp;v=VO7oS8PqkJY"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jpeg"/><Relationship Id="rId7" Type="http://schemas.openxmlformats.org/officeDocument/2006/relationships/image" Target="../media/image8.png"/><Relationship Id="rId12" Type="http://schemas.openxmlformats.org/officeDocument/2006/relationships/image" Target="../media/image13.jpeg"/><Relationship Id="rId17" Type="http://schemas.openxmlformats.org/officeDocument/2006/relationships/image" Target="../media/image18.jpeg"/><Relationship Id="rId2" Type="http://schemas.openxmlformats.org/officeDocument/2006/relationships/slideLayout" Target="../slideLayouts/slideLayout1.xml"/><Relationship Id="rId16" Type="http://schemas.openxmlformats.org/officeDocument/2006/relationships/image" Target="../media/image17.png"/><Relationship Id="rId1" Type="http://schemas.openxmlformats.org/officeDocument/2006/relationships/tags" Target="../tags/tag3.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5" Type="http://schemas.openxmlformats.org/officeDocument/2006/relationships/image" Target="../media/image1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png"/><Relationship Id="rId14" Type="http://schemas.openxmlformats.org/officeDocument/2006/relationships/image" Target="../media/image1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19.xml"/><Relationship Id="rId4" Type="http://schemas.openxmlformats.org/officeDocument/2006/relationships/hyperlink" Target="https://www.theguardian.com/law/2021/feb/01/landmarks-in-law-the-moral-dilemma-of-separating-conjoined-twin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23.xml"/><Relationship Id="rId4" Type="http://schemas.openxmlformats.org/officeDocument/2006/relationships/image" Target="../media/image22.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24.xml"/><Relationship Id="rId4" Type="http://schemas.openxmlformats.org/officeDocument/2006/relationships/image" Target="../media/image22.png"/></Relationships>
</file>

<file path=ppt/slides/_rels/slide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12"/>
          <p:cNvSpPr>
            <a:spLocks noGrp="1"/>
          </p:cNvSpPr>
          <p:nvPr>
            <p:ph type="subTitle" idx="1"/>
          </p:nvPr>
        </p:nvSpPr>
        <p:spPr>
          <a:xfrm>
            <a:off x="616225" y="2511575"/>
            <a:ext cx="3367286" cy="1368151"/>
          </a:xfrm>
        </p:spPr>
        <p:txBody>
          <a:bodyPr vert="horz" lIns="91440" tIns="45720" rIns="91440" bIns="45720" rtlCol="0" anchor="t">
            <a:normAutofit/>
          </a:bodyPr>
          <a:lstStyle/>
          <a:p>
            <a:endParaRPr lang="cy" sz="1600" b="0" i="0" u="none" strike="noStrike" cap="none" baseline="0" dirty="0">
              <a:solidFill>
                <a:srgbClr val="16AD85"/>
              </a:solidFill>
              <a:effectLst/>
              <a:uFillTx/>
              <a:latin typeface="Arial"/>
            </a:endParaRPr>
          </a:p>
          <a:p>
            <a:r>
              <a:rPr lang="en-GB" sz="2000" b="1" dirty="0" err="1">
                <a:latin typeface="Arial"/>
                <a:cs typeface="Arial"/>
              </a:rPr>
              <a:t>Deddf</a:t>
            </a:r>
            <a:r>
              <a:rPr lang="en-GB" sz="2000" b="1" dirty="0">
                <a:latin typeface="Arial"/>
                <a:cs typeface="Arial"/>
              </a:rPr>
              <a:t> </a:t>
            </a:r>
            <a:r>
              <a:rPr lang="en-GB" sz="2000" b="1" dirty="0" err="1">
                <a:latin typeface="Arial"/>
                <a:cs typeface="Arial"/>
              </a:rPr>
              <a:t>Hawliau</a:t>
            </a:r>
            <a:r>
              <a:rPr lang="en-GB" sz="2000" b="1" dirty="0">
                <a:latin typeface="Arial"/>
                <a:cs typeface="Arial"/>
              </a:rPr>
              <a:t> </a:t>
            </a:r>
            <a:r>
              <a:rPr lang="en-GB" sz="2000" b="1" dirty="0" err="1">
                <a:latin typeface="Arial"/>
                <a:cs typeface="Arial"/>
              </a:rPr>
              <a:t>Dynol</a:t>
            </a:r>
            <a:r>
              <a:rPr lang="en-GB" sz="2000" b="1" dirty="0">
                <a:latin typeface="Arial"/>
                <a:cs typeface="Arial"/>
              </a:rPr>
              <a:t> (1998)</a:t>
            </a:r>
          </a:p>
        </p:txBody>
      </p:sp>
      <p:sp>
        <p:nvSpPr>
          <p:cNvPr id="12" name="Title 11"/>
          <p:cNvSpPr>
            <a:spLocks noGrp="1"/>
          </p:cNvSpPr>
          <p:nvPr>
            <p:ph type="title"/>
          </p:nvPr>
        </p:nvSpPr>
        <p:spPr>
          <a:xfrm>
            <a:off x="621692" y="1268145"/>
            <a:ext cx="4823506" cy="496076"/>
          </a:xfrm>
        </p:spPr>
        <p:txBody>
          <a:bodyPr>
            <a:normAutofit fontScale="90000"/>
          </a:bodyPr>
          <a:lstStyle/>
          <a:p>
            <a:pPr algn="l"/>
            <a:r>
              <a:rPr lang="cy" b="1" dirty="0">
                <a:latin typeface="Arial"/>
                <a:cs typeface="Arial"/>
              </a:rPr>
              <a:t>Yr Ymarferydd Gwasanaethau Cymdeithasol</a:t>
            </a:r>
            <a:br>
              <a:rPr lang="en-GB" b="1" dirty="0"/>
            </a:br>
            <a:endParaRPr lang="cy" sz="2800" b="0" i="0" u="none" strike="noStrike" cap="none" baseline="0" dirty="0">
              <a:solidFill>
                <a:srgbClr val="37394C"/>
              </a:solidFill>
              <a:effectLst/>
              <a:uFillTx/>
              <a:latin typeface="Arial"/>
            </a:endParaRPr>
          </a:p>
        </p:txBody>
      </p:sp>
      <p:sp>
        <p:nvSpPr>
          <p:cNvPr id="20484" name="Text Placeholder 4"/>
          <p:cNvSpPr>
            <a:spLocks noGrp="1"/>
          </p:cNvSpPr>
          <p:nvPr>
            <p:ph type="body" sz="quarter" idx="13"/>
          </p:nvPr>
        </p:nvSpPr>
        <p:spPr>
          <a:xfrm>
            <a:off x="628651" y="3879726"/>
            <a:ext cx="3223270" cy="485378"/>
          </a:xfrm>
        </p:spPr>
        <p:txBody>
          <a:bodyPr vert="horz" lIns="91440" tIns="45720" rIns="91440" bIns="45720" rtlCol="0" anchor="t">
            <a:noAutofit/>
          </a:bodyPr>
          <a:lstStyle/>
          <a:p>
            <a:pPr lvl="0" fontAlgn="base">
              <a:lnSpc>
                <a:spcPct val="90000"/>
              </a:lnSpc>
              <a:spcBef>
                <a:spcPts val="1000"/>
              </a:spcBef>
              <a:spcAft>
                <a:spcPct val="0"/>
              </a:spcAft>
            </a:pPr>
            <a:r>
              <a:rPr lang="en-GB" altLang="x-none" b="1" dirty="0">
                <a:latin typeface="Arial" panose="020B0604020202020204"/>
                <a:cs typeface="Arial"/>
              </a:rPr>
              <a:t>Social Services Practitioner</a:t>
            </a:r>
            <a:endParaRPr lang="x-none" altLang="x-none" b="1">
              <a:latin typeface="Arial" panose="020B0604020202020204"/>
              <a:cs typeface="Arial"/>
            </a:endParaRPr>
          </a:p>
        </p:txBody>
      </p:sp>
      <p:sp>
        <p:nvSpPr>
          <p:cNvPr id="14" name="Text Placeholder 13"/>
          <p:cNvSpPr>
            <a:spLocks noGrp="1"/>
          </p:cNvSpPr>
          <p:nvPr>
            <p:ph type="body" sz="quarter" idx="14"/>
          </p:nvPr>
        </p:nvSpPr>
        <p:spPr>
          <a:xfrm>
            <a:off x="616225" y="4978400"/>
            <a:ext cx="3214938" cy="1409475"/>
          </a:xfrm>
        </p:spPr>
        <p:txBody>
          <a:bodyPr vert="horz" lIns="91440" tIns="45720" rIns="91440" bIns="45720" rtlCol="0" anchor="t">
            <a:normAutofit/>
          </a:bodyPr>
          <a:lstStyle/>
          <a:p>
            <a:r>
              <a:rPr lang="en-US" altLang="x-none" sz="2000" b="1" dirty="0">
                <a:latin typeface="Arial"/>
                <a:cs typeface="Arial"/>
              </a:rPr>
              <a:t>Human Rights Act (1998)</a:t>
            </a:r>
            <a:endParaRPr lang="x-none" altLang="x-none" sz="2000" b="1">
              <a:latin typeface="Arial"/>
              <a:cs typeface="Arial"/>
            </a:endParaRPr>
          </a:p>
        </p:txBody>
      </p:sp>
    </p:spTree>
    <p:custDataLst>
      <p:tags r:id="rId1"/>
    </p:custDataLst>
    <p:extLst>
      <p:ext uri="{BB962C8B-B14F-4D97-AF65-F5344CB8AC3E}">
        <p14:creationId xmlns:p14="http://schemas.microsoft.com/office/powerpoint/2010/main" val="3373327839"/>
      </p:ext>
    </p:extLst>
  </p:cSld>
  <p:clrMapOvr>
    <a:masterClrMapping/>
  </p:clrMapOvr>
  <p:extLst>
    <p:ext uri="{6950BFC3-D8DA-4A85-94F7-54DA5524770B}">
      <p188:commentRel xmlns:p188="http://schemas.microsoft.com/office/powerpoint/2018/8/main" r:id="rId4"/>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5076056" y="2132856"/>
            <a:ext cx="3456384" cy="3231654"/>
          </a:xfrm>
          <a:prstGeom prst="rect">
            <a:avLst/>
          </a:prstGeom>
          <a:noFill/>
        </p:spPr>
        <p:txBody>
          <a:bodyPr wrap="square" lIns="91440" tIns="45720" rIns="91440" bIns="45720" rtlCol="0" anchor="t">
            <a:spAutoFit/>
          </a:bodyPr>
          <a:lstStyle/>
          <a:p>
            <a:r>
              <a:rPr lang="en-GB" dirty="0">
                <a:latin typeface="Arial"/>
                <a:cs typeface="Arial"/>
              </a:rPr>
              <a:t>Human rights are particularly important for social care workers when contributing to decisions that concern the future care needs of individuals.</a:t>
            </a:r>
          </a:p>
          <a:p>
            <a:r>
              <a:rPr lang="en-GB" dirty="0">
                <a:latin typeface="Arial"/>
                <a:cs typeface="Arial"/>
              </a:rPr>
              <a:t>Having an awareness of the person’s human rights can perhaps give practitioners confidence to challenge unfair decisions as required.</a:t>
            </a:r>
          </a:p>
          <a:p>
            <a:pPr marL="457200" indent="-457200">
              <a:buClr>
                <a:srgbClr val="20B18A"/>
              </a:buClr>
              <a:buFont typeface="Arial" panose="020B0604020202020204" pitchFamily="34" charset="0"/>
              <a:buChar char="•"/>
            </a:pPr>
            <a:endParaRPr lang="en-GB" sz="2400" dirty="0">
              <a:latin typeface="Arial"/>
              <a:cs typeface="Arial"/>
            </a:endParaRPr>
          </a:p>
        </p:txBody>
      </p:sp>
      <p:sp>
        <p:nvSpPr>
          <p:cNvPr id="7" name="TextBox 6"/>
          <p:cNvSpPr txBox="1"/>
          <p:nvPr/>
        </p:nvSpPr>
        <p:spPr>
          <a:xfrm>
            <a:off x="4932040" y="497385"/>
            <a:ext cx="4032448"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Fundamental to social care!</a:t>
            </a:r>
          </a:p>
        </p:txBody>
      </p:sp>
      <p:sp>
        <p:nvSpPr>
          <p:cNvPr id="2" name="TextBox 1">
            <a:extLst>
              <a:ext uri="{FF2B5EF4-FFF2-40B4-BE49-F238E27FC236}">
                <a16:creationId xmlns:a16="http://schemas.microsoft.com/office/drawing/2014/main" id="{C0CD5D84-D999-C4EE-43A2-7A28BD92CBD8}"/>
              </a:ext>
            </a:extLst>
          </p:cNvPr>
          <p:cNvSpPr txBox="1"/>
          <p:nvPr/>
        </p:nvSpPr>
        <p:spPr>
          <a:xfrm>
            <a:off x="346166" y="499653"/>
            <a:ext cx="3771900"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a:solidFill>
                  <a:srgbClr val="20B18A"/>
                </a:solidFill>
                <a:latin typeface="Arial"/>
                <a:cs typeface="Arial"/>
              </a:rPr>
              <a:t>Yn </a:t>
            </a:r>
            <a:r>
              <a:rPr lang="en-GB" sz="3200" b="1" dirty="0" err="1">
                <a:solidFill>
                  <a:srgbClr val="20B18A"/>
                </a:solidFill>
                <a:latin typeface="Arial"/>
                <a:cs typeface="Arial"/>
              </a:rPr>
              <a:t>sylfaenol</a:t>
            </a:r>
            <a:r>
              <a:rPr lang="en-GB" sz="3200" b="1" dirty="0">
                <a:solidFill>
                  <a:srgbClr val="20B18A"/>
                </a:solidFill>
                <a:latin typeface="Arial"/>
                <a:cs typeface="Arial"/>
              </a:rPr>
              <a:t> </a:t>
            </a:r>
            <a:r>
              <a:rPr lang="en-GB" sz="3200" b="1" dirty="0" err="1">
                <a:solidFill>
                  <a:srgbClr val="20B18A"/>
                </a:solidFill>
                <a:latin typeface="Arial"/>
                <a:cs typeface="Arial"/>
              </a:rPr>
              <a:t>i</a:t>
            </a:r>
            <a:r>
              <a:rPr lang="en-GB" sz="3200" b="1" dirty="0">
                <a:solidFill>
                  <a:srgbClr val="20B18A"/>
                </a:solidFill>
                <a:latin typeface="Arial"/>
                <a:cs typeface="Arial"/>
              </a:rPr>
              <a:t> </a:t>
            </a:r>
            <a:r>
              <a:rPr lang="en-GB" sz="3200" b="1" dirty="0" err="1">
                <a:solidFill>
                  <a:srgbClr val="20B18A"/>
                </a:solidFill>
                <a:latin typeface="Arial"/>
                <a:cs typeface="Arial"/>
              </a:rPr>
              <a:t>ofal</a:t>
            </a:r>
            <a:r>
              <a:rPr lang="en-GB" sz="3200" b="1" dirty="0">
                <a:solidFill>
                  <a:srgbClr val="20B18A"/>
                </a:solidFill>
                <a:latin typeface="Arial"/>
                <a:cs typeface="Arial"/>
              </a:rPr>
              <a:t> </a:t>
            </a:r>
            <a:r>
              <a:rPr lang="en-GB" sz="3200" b="1" dirty="0" err="1">
                <a:solidFill>
                  <a:srgbClr val="20B18A"/>
                </a:solidFill>
                <a:latin typeface="Arial"/>
                <a:cs typeface="Arial"/>
              </a:rPr>
              <a:t>cymdeithasol</a:t>
            </a:r>
            <a:r>
              <a:rPr lang="en-GB" sz="3200" b="1" dirty="0">
                <a:solidFill>
                  <a:srgbClr val="20B18A"/>
                </a:solidFill>
                <a:latin typeface="Arial"/>
                <a:cs typeface="Arial"/>
              </a:rPr>
              <a:t>!</a:t>
            </a:r>
            <a:endParaRPr lang="en-US" dirty="0"/>
          </a:p>
          <a:p>
            <a:pPr algn="l"/>
            <a:endParaRPr lang="en-GB" dirty="0">
              <a:cs typeface="Arial"/>
            </a:endParaRPr>
          </a:p>
        </p:txBody>
      </p:sp>
      <p:sp>
        <p:nvSpPr>
          <p:cNvPr id="3" name="TextBox 2">
            <a:extLst>
              <a:ext uri="{FF2B5EF4-FFF2-40B4-BE49-F238E27FC236}">
                <a16:creationId xmlns:a16="http://schemas.microsoft.com/office/drawing/2014/main" id="{60178485-83D4-A4F5-F692-869008EF924B}"/>
              </a:ext>
            </a:extLst>
          </p:cNvPr>
          <p:cNvSpPr txBox="1"/>
          <p:nvPr/>
        </p:nvSpPr>
        <p:spPr>
          <a:xfrm>
            <a:off x="342900" y="2129245"/>
            <a:ext cx="4131128"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cs typeface="Calibri"/>
              </a:rPr>
              <a:t>Mae </a:t>
            </a:r>
            <a:r>
              <a:rPr lang="en-GB" err="1">
                <a:latin typeface="Arial"/>
                <a:cs typeface="Calibri"/>
              </a:rPr>
              <a:t>hawliau</a:t>
            </a:r>
            <a:r>
              <a:rPr lang="en-GB" dirty="0">
                <a:latin typeface="Arial"/>
                <a:cs typeface="Calibri"/>
              </a:rPr>
              <a:t> </a:t>
            </a:r>
            <a:r>
              <a:rPr lang="en-GB" err="1">
                <a:latin typeface="Arial"/>
                <a:cs typeface="Calibri"/>
              </a:rPr>
              <a:t>dynol</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arbennig</a:t>
            </a:r>
            <a:r>
              <a:rPr lang="en-GB" dirty="0">
                <a:latin typeface="Arial"/>
                <a:cs typeface="Calibri"/>
              </a:rPr>
              <a:t> o </a:t>
            </a:r>
            <a:r>
              <a:rPr lang="en-GB" err="1">
                <a:latin typeface="Arial"/>
                <a:cs typeface="Calibri"/>
              </a:rPr>
              <a:t>bwysig</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weithwyr</a:t>
            </a:r>
            <a:r>
              <a:rPr lang="en-GB" dirty="0">
                <a:latin typeface="Arial"/>
                <a:cs typeface="Calibri"/>
              </a:rPr>
              <a:t> </a:t>
            </a:r>
            <a:r>
              <a:rPr lang="en-GB" err="1">
                <a:latin typeface="Arial"/>
                <a:cs typeface="Calibri"/>
              </a:rPr>
              <a:t>gofal</a:t>
            </a:r>
            <a:r>
              <a:rPr lang="en-GB" dirty="0">
                <a:latin typeface="Arial"/>
                <a:cs typeface="Calibri"/>
              </a:rPr>
              <a:t> </a:t>
            </a:r>
            <a:r>
              <a:rPr lang="en-GB" err="1">
                <a:latin typeface="Arial"/>
                <a:cs typeface="Calibri"/>
              </a:rPr>
              <a:t>cymdeithasol</a:t>
            </a:r>
            <a:r>
              <a:rPr lang="en-GB" dirty="0">
                <a:latin typeface="Arial"/>
                <a:cs typeface="Calibri"/>
              </a:rPr>
              <a:t> </a:t>
            </a:r>
            <a:r>
              <a:rPr lang="en-GB" err="1">
                <a:latin typeface="Arial"/>
                <a:cs typeface="Calibri"/>
              </a:rPr>
              <a:t>wrth</a:t>
            </a:r>
            <a:r>
              <a:rPr lang="en-GB" dirty="0">
                <a:latin typeface="Arial"/>
                <a:cs typeface="Calibri"/>
              </a:rPr>
              <a:t> </a:t>
            </a:r>
            <a:r>
              <a:rPr lang="en-GB" err="1">
                <a:latin typeface="Arial"/>
                <a:cs typeface="Calibri"/>
              </a:rPr>
              <a:t>gyfrannu</a:t>
            </a:r>
            <a:r>
              <a:rPr lang="en-GB" dirty="0">
                <a:latin typeface="Arial"/>
                <a:cs typeface="Calibri"/>
              </a:rPr>
              <a:t> at </a:t>
            </a:r>
            <a:r>
              <a:rPr lang="en-GB" err="1">
                <a:latin typeface="Arial"/>
                <a:cs typeface="Calibri"/>
              </a:rPr>
              <a:t>benderfyniadau</a:t>
            </a:r>
            <a:r>
              <a:rPr lang="en-GB" dirty="0">
                <a:latin typeface="Arial"/>
                <a:cs typeface="Calibri"/>
              </a:rPr>
              <a:t> </a:t>
            </a:r>
            <a:r>
              <a:rPr lang="en-GB" err="1">
                <a:latin typeface="Arial"/>
                <a:cs typeface="Calibri"/>
              </a:rPr>
              <a:t>sy'n</a:t>
            </a:r>
            <a:r>
              <a:rPr lang="en-GB" dirty="0">
                <a:latin typeface="Arial"/>
                <a:cs typeface="Calibri"/>
              </a:rPr>
              <a:t> </a:t>
            </a:r>
            <a:r>
              <a:rPr lang="en-GB" err="1">
                <a:latin typeface="Arial"/>
                <a:cs typeface="Calibri"/>
              </a:rPr>
              <a:t>ymwneud</a:t>
            </a:r>
            <a:r>
              <a:rPr lang="en-GB" dirty="0">
                <a:latin typeface="Arial"/>
                <a:cs typeface="Calibri"/>
              </a:rPr>
              <a:t> ag </a:t>
            </a:r>
            <a:r>
              <a:rPr lang="en-GB" err="1">
                <a:latin typeface="Arial"/>
                <a:cs typeface="Calibri"/>
              </a:rPr>
              <a:t>anghenion</a:t>
            </a:r>
            <a:r>
              <a:rPr lang="en-GB" dirty="0">
                <a:latin typeface="Arial"/>
                <a:cs typeface="Calibri"/>
              </a:rPr>
              <a:t> </a:t>
            </a:r>
            <a:r>
              <a:rPr lang="en-GB" err="1">
                <a:latin typeface="Arial"/>
                <a:cs typeface="Calibri"/>
              </a:rPr>
              <a:t>gofal</a:t>
            </a:r>
            <a:r>
              <a:rPr lang="en-GB" dirty="0">
                <a:latin typeface="Arial"/>
                <a:cs typeface="Calibri"/>
              </a:rPr>
              <a:t> </a:t>
            </a:r>
            <a:r>
              <a:rPr lang="en-GB" err="1">
                <a:latin typeface="Arial"/>
                <a:cs typeface="Calibri"/>
              </a:rPr>
              <a:t>unigolion</a:t>
            </a:r>
            <a:r>
              <a:rPr lang="en-GB" dirty="0">
                <a:latin typeface="Arial"/>
                <a:cs typeface="Calibri"/>
              </a:rPr>
              <a:t> </a:t>
            </a:r>
            <a:r>
              <a:rPr lang="en-GB" err="1">
                <a:latin typeface="Arial"/>
                <a:cs typeface="Calibri"/>
              </a:rPr>
              <a:t>yn</a:t>
            </a:r>
            <a:r>
              <a:rPr lang="en-GB" dirty="0">
                <a:latin typeface="Arial"/>
                <a:cs typeface="Calibri"/>
              </a:rPr>
              <a:t> y </a:t>
            </a:r>
            <a:r>
              <a:rPr lang="en-GB" err="1">
                <a:latin typeface="Arial"/>
                <a:cs typeface="Calibri"/>
              </a:rPr>
              <a:t>dyfodol</a:t>
            </a:r>
            <a:r>
              <a:rPr lang="en-GB" dirty="0">
                <a:latin typeface="Arial"/>
                <a:cs typeface="Calibri"/>
              </a:rPr>
              <a:t>.</a:t>
            </a:r>
            <a:endParaRPr lang="en-US" dirty="0">
              <a:latin typeface="Arial"/>
              <a:cs typeface="Arial"/>
            </a:endParaRPr>
          </a:p>
          <a:p>
            <a:r>
              <a:rPr lang="en-GB" err="1">
                <a:latin typeface="Arial"/>
                <a:cs typeface="Calibri"/>
              </a:rPr>
              <a:t>Efallai</a:t>
            </a:r>
            <a:r>
              <a:rPr lang="en-GB" dirty="0">
                <a:latin typeface="Arial"/>
                <a:cs typeface="Calibri"/>
              </a:rPr>
              <a:t> y gall bod </a:t>
            </a:r>
            <a:r>
              <a:rPr lang="en-GB" err="1">
                <a:latin typeface="Arial"/>
                <a:cs typeface="Calibri"/>
              </a:rPr>
              <a:t>yn</a:t>
            </a:r>
            <a:r>
              <a:rPr lang="en-GB" dirty="0">
                <a:latin typeface="Arial"/>
                <a:cs typeface="Calibri"/>
              </a:rPr>
              <a:t> </a:t>
            </a:r>
            <a:r>
              <a:rPr lang="en-GB" err="1">
                <a:latin typeface="Arial"/>
                <a:cs typeface="Calibri"/>
              </a:rPr>
              <a:t>ymwybodol</a:t>
            </a:r>
            <a:r>
              <a:rPr lang="en-GB" dirty="0">
                <a:latin typeface="Arial"/>
                <a:cs typeface="Calibri"/>
              </a:rPr>
              <a:t> o </a:t>
            </a:r>
            <a:r>
              <a:rPr lang="en-GB" err="1">
                <a:latin typeface="Arial"/>
                <a:cs typeface="Calibri"/>
              </a:rPr>
              <a:t>hawliau</a:t>
            </a:r>
            <a:r>
              <a:rPr lang="en-GB" dirty="0">
                <a:latin typeface="Arial"/>
                <a:cs typeface="Calibri"/>
              </a:rPr>
              <a:t> </a:t>
            </a:r>
            <a:r>
              <a:rPr lang="en-GB" err="1">
                <a:latin typeface="Arial"/>
                <a:cs typeface="Calibri"/>
              </a:rPr>
              <a:t>dynol</a:t>
            </a:r>
            <a:r>
              <a:rPr lang="en-GB" dirty="0">
                <a:latin typeface="Arial"/>
                <a:cs typeface="Calibri"/>
              </a:rPr>
              <a:t> y person </a:t>
            </a:r>
            <a:r>
              <a:rPr lang="en-GB" err="1">
                <a:latin typeface="Arial"/>
                <a:cs typeface="Calibri"/>
              </a:rPr>
              <a:t>roi</a:t>
            </a:r>
            <a:r>
              <a:rPr lang="en-GB" dirty="0">
                <a:latin typeface="Arial"/>
                <a:cs typeface="Calibri"/>
              </a:rPr>
              <a:t> </a:t>
            </a:r>
            <a:r>
              <a:rPr lang="en-GB" err="1">
                <a:latin typeface="Arial"/>
                <a:cs typeface="Calibri"/>
              </a:rPr>
              <a:t>hyder</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ymarferwyr</a:t>
            </a:r>
            <a:r>
              <a:rPr lang="en-GB" dirty="0">
                <a:latin typeface="Arial"/>
                <a:cs typeface="Calibri"/>
              </a:rPr>
              <a:t> </a:t>
            </a:r>
            <a:r>
              <a:rPr lang="en-GB" err="1">
                <a:latin typeface="Arial"/>
                <a:cs typeface="Calibri"/>
              </a:rPr>
              <a:t>herio</a:t>
            </a:r>
            <a:r>
              <a:rPr lang="en-GB" dirty="0">
                <a:latin typeface="Arial"/>
                <a:cs typeface="Calibri"/>
              </a:rPr>
              <a:t> </a:t>
            </a:r>
            <a:r>
              <a:rPr lang="en-GB" err="1">
                <a:latin typeface="Arial"/>
                <a:cs typeface="Calibri"/>
              </a:rPr>
              <a:t>penderfyniadau</a:t>
            </a:r>
            <a:r>
              <a:rPr lang="en-GB" dirty="0">
                <a:latin typeface="Arial"/>
                <a:cs typeface="Calibri"/>
              </a:rPr>
              <a:t> </a:t>
            </a:r>
            <a:r>
              <a:rPr lang="en-GB" err="1">
                <a:latin typeface="Arial"/>
                <a:cs typeface="Calibri"/>
              </a:rPr>
              <a:t>annheg</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ôl</a:t>
            </a:r>
            <a:r>
              <a:rPr lang="en-GB" dirty="0">
                <a:latin typeface="Arial"/>
                <a:cs typeface="Calibri"/>
              </a:rPr>
              <a:t> </a:t>
            </a:r>
            <a:r>
              <a:rPr lang="en-GB" err="1">
                <a:latin typeface="Arial"/>
                <a:cs typeface="Calibri"/>
              </a:rPr>
              <a:t>yr</a:t>
            </a:r>
            <a:r>
              <a:rPr lang="en-GB" dirty="0">
                <a:latin typeface="Arial"/>
                <a:cs typeface="Calibri"/>
              </a:rPr>
              <a:t> </a:t>
            </a:r>
            <a:r>
              <a:rPr lang="en-GB" err="1">
                <a:latin typeface="Arial"/>
                <a:cs typeface="Calibri"/>
              </a:rPr>
              <a:t>angen</a:t>
            </a:r>
            <a:r>
              <a:rPr lang="en-GB" dirty="0">
                <a:latin typeface="Arial"/>
                <a:cs typeface="Calibri"/>
              </a:rPr>
              <a:t>.</a:t>
            </a:r>
            <a:endParaRPr lang="en-GB">
              <a:latin typeface="Arial"/>
              <a:cs typeface="Arial"/>
            </a:endParaRPr>
          </a:p>
          <a:p>
            <a:pPr algn="l"/>
            <a:endParaRPr lang="en-GB" dirty="0">
              <a:cs typeface="Arial"/>
            </a:endParaRPr>
          </a:p>
        </p:txBody>
      </p:sp>
    </p:spTree>
    <p:custDataLst>
      <p:tags r:id="rId1"/>
    </p:custDataLst>
    <p:extLst>
      <p:ext uri="{BB962C8B-B14F-4D97-AF65-F5344CB8AC3E}">
        <p14:creationId xmlns:p14="http://schemas.microsoft.com/office/powerpoint/2010/main" val="392231209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908720"/>
            <a:ext cx="4036480"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Deddf Hawliau Dynol 1998</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395536" y="2780928"/>
            <a:ext cx="2306561" cy="457657"/>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effectLst/>
                <a:uFillTx/>
                <a:latin typeface="Arial"/>
                <a:cs typeface="Arial"/>
                <a:hlinkClick r:id="rId4"/>
              </a:rPr>
              <a:t>fideo</a:t>
            </a:r>
            <a:endParaRPr lang="en-US" sz="2400" b="0" i="0" u="none" strike="noStrike" cap="none" baseline="0">
              <a:effectLst/>
              <a:uFillTx/>
              <a:latin typeface="Arial"/>
              <a:cs typeface="Arial"/>
            </a:endParaRPr>
          </a:p>
        </p:txBody>
      </p:sp>
      <p:pic>
        <p:nvPicPr>
          <p:cNvPr id="5" name="New picture"/>
          <p:cNvPicPr/>
          <p:nvPr/>
        </p:nvPicPr>
        <p:blipFill>
          <a:blip r:embed="rId5"/>
          <a:srcRect t="86749"/>
          <a:stretch>
            <a:fillRect/>
          </a:stretch>
        </p:blipFill>
        <p:spPr>
          <a:xfrm>
            <a:off x="0" y="5949280"/>
            <a:ext cx="9144000" cy="908720"/>
          </a:xfrm>
          <a:prstGeom prst="rect">
            <a:avLst/>
          </a:prstGeom>
        </p:spPr>
      </p:pic>
      <p:sp>
        <p:nvSpPr>
          <p:cNvPr id="6" name="TextBox 5"/>
          <p:cNvSpPr txBox="1"/>
          <p:nvPr/>
        </p:nvSpPr>
        <p:spPr>
          <a:xfrm>
            <a:off x="4788024" y="2776920"/>
            <a:ext cx="2304256" cy="461665"/>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latin typeface="Arial"/>
                <a:cs typeface="Arial"/>
                <a:hlinkClick r:id="rId4"/>
              </a:rPr>
              <a:t>Video</a:t>
            </a:r>
            <a:r>
              <a:rPr lang="en-GB" sz="2400" dirty="0">
                <a:latin typeface="Arial"/>
                <a:cs typeface="Arial"/>
              </a:rPr>
              <a:t> </a:t>
            </a:r>
            <a:endParaRPr lang="en-US" dirty="0"/>
          </a:p>
        </p:txBody>
      </p:sp>
      <p:sp>
        <p:nvSpPr>
          <p:cNvPr id="7" name="TextBox 6"/>
          <p:cNvSpPr txBox="1"/>
          <p:nvPr/>
        </p:nvSpPr>
        <p:spPr>
          <a:xfrm>
            <a:off x="4788024" y="902975"/>
            <a:ext cx="4032448"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Human Rights Act 1998</a:t>
            </a:r>
          </a:p>
        </p:txBody>
      </p:sp>
    </p:spTree>
    <p:custDataLst>
      <p:tags r:id="rId1"/>
    </p:custDataLst>
    <p:extLst>
      <p:ext uri="{BB962C8B-B14F-4D97-AF65-F5344CB8AC3E}">
        <p14:creationId xmlns:p14="http://schemas.microsoft.com/office/powerpoint/2010/main" val="300387531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908720"/>
            <a:ext cx="4036480"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Deddf Hawliau Dynol 1998</a:t>
            </a:r>
            <a:endParaRPr lang="en-US" sz="3200" b="1" i="0" u="none" strike="noStrike" cap="none" baseline="0">
              <a:solidFill>
                <a:srgbClr val="20B18A"/>
              </a:solidFill>
              <a:effectLst/>
              <a:uFillTx/>
              <a:latin typeface="Arial"/>
              <a:cs typeface="Arial"/>
            </a:endParaRPr>
          </a:p>
        </p:txBody>
      </p:sp>
      <p:pic>
        <p:nvPicPr>
          <p:cNvPr id="5"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5148064" y="2276872"/>
            <a:ext cx="3240360" cy="3046988"/>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1600" dirty="0">
                <a:latin typeface="Arial"/>
                <a:cs typeface="Arial"/>
              </a:rPr>
              <a:t>The Human Rights Act 1998 (the Act or the HRA) sets out the fundamental rights and freedoms that everyone in the UK is entitled to</a:t>
            </a:r>
          </a:p>
          <a:p>
            <a:pPr marL="285750" indent="-285750">
              <a:buFont typeface="Arial" panose="020B0604020202020204" pitchFamily="34" charset="0"/>
              <a:buChar char="•"/>
            </a:pPr>
            <a:r>
              <a:rPr lang="en-GB" sz="1600" dirty="0">
                <a:latin typeface="Arial"/>
                <a:cs typeface="Arial"/>
              </a:rPr>
              <a:t>Incorporates most of the European Convention on Human Rights [ECHR] into law in England and Wales</a:t>
            </a:r>
          </a:p>
          <a:p>
            <a:pPr marL="285750" indent="-285750">
              <a:buFont typeface="Arial" panose="020B0604020202020204" pitchFamily="34" charset="0"/>
              <a:buChar char="•"/>
            </a:pPr>
            <a:r>
              <a:rPr lang="en-GB" sz="1600" dirty="0">
                <a:latin typeface="Arial"/>
                <a:cs typeface="Arial"/>
              </a:rPr>
              <a:t>Gives protection from the unwarranted interference of the state</a:t>
            </a:r>
          </a:p>
        </p:txBody>
      </p:sp>
      <p:sp>
        <p:nvSpPr>
          <p:cNvPr id="7" name="TextBox 6"/>
          <p:cNvSpPr txBox="1"/>
          <p:nvPr/>
        </p:nvSpPr>
        <p:spPr>
          <a:xfrm>
            <a:off x="4788024" y="902975"/>
            <a:ext cx="4032448"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Human Rights Act 1998</a:t>
            </a:r>
          </a:p>
        </p:txBody>
      </p:sp>
      <p:sp>
        <p:nvSpPr>
          <p:cNvPr id="4" name="TextBox 3">
            <a:extLst>
              <a:ext uri="{FF2B5EF4-FFF2-40B4-BE49-F238E27FC236}">
                <a16:creationId xmlns:a16="http://schemas.microsoft.com/office/drawing/2014/main" id="{089A2A97-5233-E24C-0666-8AF937D95FA7}"/>
              </a:ext>
            </a:extLst>
          </p:cNvPr>
          <p:cNvSpPr txBox="1"/>
          <p:nvPr/>
        </p:nvSpPr>
        <p:spPr>
          <a:xfrm>
            <a:off x="316774" y="2367642"/>
            <a:ext cx="3788229" cy="28315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600" dirty="0">
                <a:latin typeface="Arial"/>
                <a:cs typeface="Calibri"/>
              </a:rPr>
              <a:t> Mae Deddf </a:t>
            </a:r>
            <a:r>
              <a:rPr lang="en-GB" sz="1600" dirty="0" err="1">
                <a:latin typeface="Arial"/>
                <a:cs typeface="Calibri"/>
              </a:rPr>
              <a:t>Hawliau</a:t>
            </a:r>
            <a:r>
              <a:rPr lang="en-GB" sz="1600" dirty="0">
                <a:latin typeface="Arial"/>
                <a:cs typeface="Calibri"/>
              </a:rPr>
              <a:t> </a:t>
            </a:r>
            <a:r>
              <a:rPr lang="en-GB" sz="1600" dirty="0" err="1">
                <a:latin typeface="Arial"/>
                <a:cs typeface="Calibri"/>
              </a:rPr>
              <a:t>Dynol</a:t>
            </a:r>
            <a:r>
              <a:rPr lang="en-GB" sz="1600" dirty="0">
                <a:latin typeface="Arial"/>
                <a:cs typeface="Calibri"/>
              </a:rPr>
              <a:t> 1998 (y </a:t>
            </a:r>
            <a:r>
              <a:rPr lang="en-GB" sz="1600" dirty="0" err="1">
                <a:latin typeface="Arial"/>
                <a:cs typeface="Calibri"/>
              </a:rPr>
              <a:t>Ddeddf</a:t>
            </a:r>
            <a:r>
              <a:rPr lang="en-GB" sz="1600" dirty="0">
                <a:latin typeface="Arial"/>
                <a:cs typeface="Calibri"/>
              </a:rPr>
              <a:t> </a:t>
            </a:r>
            <a:r>
              <a:rPr lang="en-GB" sz="1600" dirty="0" err="1">
                <a:latin typeface="Arial"/>
                <a:cs typeface="Calibri"/>
              </a:rPr>
              <a:t>neu’r</a:t>
            </a:r>
            <a:r>
              <a:rPr lang="en-GB" sz="1600" dirty="0">
                <a:latin typeface="Arial"/>
                <a:cs typeface="Calibri"/>
              </a:rPr>
              <a:t> HRA) </a:t>
            </a:r>
            <a:r>
              <a:rPr lang="en-GB" sz="1600" dirty="0" err="1">
                <a:latin typeface="Arial"/>
                <a:cs typeface="Calibri"/>
              </a:rPr>
              <a:t>yn</a:t>
            </a:r>
            <a:r>
              <a:rPr lang="en-GB" sz="1600" dirty="0">
                <a:latin typeface="Arial"/>
                <a:cs typeface="Calibri"/>
              </a:rPr>
              <a:t> </a:t>
            </a:r>
            <a:r>
              <a:rPr lang="en-GB" sz="1600" dirty="0" err="1">
                <a:latin typeface="Arial"/>
                <a:cs typeface="Calibri"/>
              </a:rPr>
              <a:t>nodi’r</a:t>
            </a:r>
            <a:r>
              <a:rPr lang="en-GB" sz="1600" dirty="0">
                <a:latin typeface="Arial"/>
                <a:cs typeface="Calibri"/>
              </a:rPr>
              <a:t> </a:t>
            </a:r>
            <a:r>
              <a:rPr lang="en-GB" sz="1600" dirty="0" err="1">
                <a:latin typeface="Arial"/>
                <a:cs typeface="Calibri"/>
              </a:rPr>
              <a:t>hawliau</a:t>
            </a:r>
            <a:r>
              <a:rPr lang="en-GB" sz="1600" dirty="0">
                <a:latin typeface="Arial"/>
                <a:cs typeface="Calibri"/>
              </a:rPr>
              <a:t> </a:t>
            </a:r>
            <a:r>
              <a:rPr lang="en-GB" sz="1600" dirty="0" err="1">
                <a:latin typeface="Arial"/>
                <a:cs typeface="Calibri"/>
              </a:rPr>
              <a:t>a’r</a:t>
            </a:r>
            <a:r>
              <a:rPr lang="en-GB" sz="1600" dirty="0">
                <a:latin typeface="Arial"/>
                <a:cs typeface="Calibri"/>
              </a:rPr>
              <a:t> </a:t>
            </a:r>
            <a:r>
              <a:rPr lang="en-GB" sz="1600" dirty="0" err="1">
                <a:latin typeface="Arial"/>
                <a:cs typeface="Calibri"/>
              </a:rPr>
              <a:t>rhyddid</a:t>
            </a:r>
            <a:r>
              <a:rPr lang="en-GB" sz="1600" dirty="0">
                <a:latin typeface="Arial"/>
                <a:cs typeface="Calibri"/>
              </a:rPr>
              <a:t> </a:t>
            </a:r>
            <a:r>
              <a:rPr lang="en-GB" sz="1600" dirty="0" err="1">
                <a:latin typeface="Arial"/>
                <a:cs typeface="Calibri"/>
              </a:rPr>
              <a:t>sylfaenol</a:t>
            </a:r>
            <a:r>
              <a:rPr lang="en-GB" sz="1600" dirty="0">
                <a:latin typeface="Arial"/>
                <a:cs typeface="Calibri"/>
              </a:rPr>
              <a:t> y </a:t>
            </a:r>
            <a:r>
              <a:rPr lang="en-GB" sz="1600" dirty="0" err="1">
                <a:latin typeface="Arial"/>
                <a:cs typeface="Calibri"/>
              </a:rPr>
              <a:t>mae</a:t>
            </a:r>
            <a:r>
              <a:rPr lang="en-GB" sz="1600" dirty="0">
                <a:latin typeface="Arial"/>
                <a:cs typeface="Calibri"/>
              </a:rPr>
              <a:t> </a:t>
            </a:r>
            <a:r>
              <a:rPr lang="en-GB" sz="1600" dirty="0" err="1">
                <a:latin typeface="Arial"/>
                <a:cs typeface="Calibri"/>
              </a:rPr>
              <a:t>gan</a:t>
            </a:r>
            <a:r>
              <a:rPr lang="en-GB" sz="1600" dirty="0">
                <a:latin typeface="Arial"/>
                <a:cs typeface="Calibri"/>
              </a:rPr>
              <a:t> </a:t>
            </a:r>
            <a:r>
              <a:rPr lang="en-GB" sz="1600" dirty="0" err="1">
                <a:latin typeface="Arial"/>
                <a:cs typeface="Calibri"/>
              </a:rPr>
              <a:t>bawb</a:t>
            </a:r>
            <a:r>
              <a:rPr lang="en-GB" sz="1600" dirty="0">
                <a:latin typeface="Arial"/>
                <a:cs typeface="Calibri"/>
              </a:rPr>
              <a:t> </a:t>
            </a:r>
            <a:r>
              <a:rPr lang="en-GB" sz="1600" dirty="0" err="1">
                <a:latin typeface="Arial"/>
                <a:cs typeface="Calibri"/>
              </a:rPr>
              <a:t>yn</a:t>
            </a:r>
            <a:r>
              <a:rPr lang="en-GB" sz="1600" dirty="0">
                <a:latin typeface="Arial"/>
                <a:cs typeface="Calibri"/>
              </a:rPr>
              <a:t> y DU </a:t>
            </a:r>
            <a:r>
              <a:rPr lang="en-GB" sz="1600" dirty="0" err="1">
                <a:latin typeface="Arial"/>
                <a:cs typeface="Calibri"/>
              </a:rPr>
              <a:t>hawl</a:t>
            </a:r>
            <a:r>
              <a:rPr lang="en-GB" sz="1600" dirty="0">
                <a:latin typeface="Arial"/>
                <a:cs typeface="Calibri"/>
              </a:rPr>
              <a:t> </a:t>
            </a:r>
            <a:r>
              <a:rPr lang="en-GB" sz="1600" dirty="0" err="1">
                <a:latin typeface="Arial"/>
                <a:cs typeface="Calibri"/>
              </a:rPr>
              <a:t>iddynt</a:t>
            </a:r>
            <a:r>
              <a:rPr lang="en-GB" sz="1600" dirty="0">
                <a:latin typeface="Arial"/>
                <a:cs typeface="Calibri"/>
              </a:rPr>
              <a:t>.</a:t>
            </a:r>
            <a:endParaRPr lang="en-US" sz="1600">
              <a:latin typeface="Arial"/>
              <a:cs typeface="Arial"/>
            </a:endParaRPr>
          </a:p>
          <a:p>
            <a:r>
              <a:rPr lang="en-GB" sz="1600" dirty="0">
                <a:latin typeface="Arial"/>
                <a:cs typeface="Arial"/>
              </a:rPr>
              <a:t>•</a:t>
            </a:r>
            <a:r>
              <a:rPr lang="en-GB" sz="1600" dirty="0" err="1">
                <a:latin typeface="Arial"/>
                <a:cs typeface="Calibri"/>
              </a:rPr>
              <a:t>Mae'n</a:t>
            </a:r>
            <a:r>
              <a:rPr lang="en-GB" sz="1600" dirty="0">
                <a:latin typeface="Arial"/>
                <a:cs typeface="Calibri"/>
              </a:rPr>
              <a:t> </a:t>
            </a:r>
            <a:r>
              <a:rPr lang="en-GB" sz="1600" dirty="0" err="1">
                <a:latin typeface="Arial"/>
                <a:cs typeface="Calibri"/>
              </a:rPr>
              <a:t>ymgorffori'r</a:t>
            </a:r>
            <a:r>
              <a:rPr lang="en-GB" sz="1600" dirty="0">
                <a:latin typeface="Arial"/>
                <a:cs typeface="Calibri"/>
              </a:rPr>
              <a:t> </a:t>
            </a:r>
            <a:r>
              <a:rPr lang="en-GB" sz="1600" dirty="0" err="1">
                <a:latin typeface="Arial"/>
                <a:cs typeface="Calibri"/>
              </a:rPr>
              <a:t>rhan</a:t>
            </a:r>
            <a:r>
              <a:rPr lang="en-GB" sz="1600" dirty="0">
                <a:latin typeface="Arial"/>
                <a:cs typeface="Calibri"/>
              </a:rPr>
              <a:t> </a:t>
            </a:r>
            <a:r>
              <a:rPr lang="en-GB" sz="1600" dirty="0" err="1">
                <a:latin typeface="Arial"/>
                <a:cs typeface="Calibri"/>
              </a:rPr>
              <a:t>fwyaf</a:t>
            </a:r>
            <a:r>
              <a:rPr lang="en-GB" sz="1600" dirty="0">
                <a:latin typeface="Arial"/>
                <a:cs typeface="Calibri"/>
              </a:rPr>
              <a:t> </a:t>
            </a:r>
            <a:r>
              <a:rPr lang="en-GB" sz="1600" dirty="0" err="1">
                <a:latin typeface="Arial"/>
                <a:cs typeface="Calibri"/>
              </a:rPr>
              <a:t>o'r</a:t>
            </a:r>
            <a:r>
              <a:rPr lang="en-GB" sz="1600" dirty="0">
                <a:latin typeface="Arial"/>
                <a:cs typeface="Calibri"/>
              </a:rPr>
              <a:t> </a:t>
            </a:r>
            <a:r>
              <a:rPr lang="en-GB" sz="1600" dirty="0" err="1">
                <a:latin typeface="Arial"/>
                <a:cs typeface="Calibri"/>
              </a:rPr>
              <a:t>Confensiwn</a:t>
            </a:r>
            <a:r>
              <a:rPr lang="en-GB" sz="1600" dirty="0">
                <a:latin typeface="Arial"/>
                <a:cs typeface="Calibri"/>
              </a:rPr>
              <a:t> </a:t>
            </a:r>
            <a:r>
              <a:rPr lang="en-GB" sz="1600" dirty="0" err="1">
                <a:latin typeface="Arial"/>
                <a:cs typeface="Calibri"/>
              </a:rPr>
              <a:t>Ewropeaidd</a:t>
            </a:r>
            <a:r>
              <a:rPr lang="en-GB" sz="1600" dirty="0">
                <a:latin typeface="Arial"/>
                <a:cs typeface="Calibri"/>
              </a:rPr>
              <a:t> </a:t>
            </a:r>
            <a:r>
              <a:rPr lang="en-GB" sz="1600" dirty="0" err="1">
                <a:latin typeface="Arial"/>
                <a:cs typeface="Calibri"/>
              </a:rPr>
              <a:t>ar</a:t>
            </a:r>
            <a:r>
              <a:rPr lang="en-GB" sz="1600" dirty="0">
                <a:latin typeface="Arial"/>
                <a:cs typeface="Calibri"/>
              </a:rPr>
              <a:t> </a:t>
            </a:r>
            <a:r>
              <a:rPr lang="en-GB" sz="1600" dirty="0" err="1">
                <a:latin typeface="Arial"/>
                <a:cs typeface="Calibri"/>
              </a:rPr>
              <a:t>Hawliau</a:t>
            </a:r>
            <a:r>
              <a:rPr lang="en-GB" sz="1600" dirty="0">
                <a:latin typeface="Arial"/>
                <a:cs typeface="Calibri"/>
              </a:rPr>
              <a:t> </a:t>
            </a:r>
            <a:r>
              <a:rPr lang="en-GB" sz="1600" dirty="0" err="1">
                <a:latin typeface="Arial"/>
                <a:cs typeface="Calibri"/>
              </a:rPr>
              <a:t>Dynol</a:t>
            </a:r>
            <a:r>
              <a:rPr lang="en-GB" sz="1600" dirty="0">
                <a:latin typeface="Arial"/>
                <a:cs typeface="Calibri"/>
              </a:rPr>
              <a:t> [ECHR] </a:t>
            </a:r>
            <a:r>
              <a:rPr lang="en-GB" sz="1600" dirty="0" err="1">
                <a:latin typeface="Arial"/>
                <a:cs typeface="Calibri"/>
              </a:rPr>
              <a:t>yn</a:t>
            </a:r>
            <a:r>
              <a:rPr lang="en-GB" sz="1600" dirty="0">
                <a:latin typeface="Arial"/>
                <a:cs typeface="Calibri"/>
              </a:rPr>
              <a:t> y </a:t>
            </a:r>
            <a:r>
              <a:rPr lang="en-GB" sz="1600" dirty="0" err="1">
                <a:latin typeface="Arial"/>
                <a:cs typeface="Calibri"/>
              </a:rPr>
              <a:t>gyfraith</a:t>
            </a:r>
            <a:r>
              <a:rPr lang="en-GB" sz="1600" dirty="0">
                <a:latin typeface="Arial"/>
                <a:cs typeface="Calibri"/>
              </a:rPr>
              <a:t> </a:t>
            </a:r>
            <a:r>
              <a:rPr lang="en-GB" sz="1600" dirty="0" err="1">
                <a:latin typeface="Arial"/>
                <a:cs typeface="Calibri"/>
              </a:rPr>
              <a:t>yng</a:t>
            </a:r>
            <a:r>
              <a:rPr lang="en-GB" sz="1600" dirty="0">
                <a:latin typeface="Arial"/>
                <a:cs typeface="Calibri"/>
              </a:rPr>
              <a:t> </a:t>
            </a:r>
            <a:r>
              <a:rPr lang="en-GB" sz="1600" dirty="0" err="1">
                <a:latin typeface="Arial"/>
                <a:cs typeface="Calibri"/>
              </a:rPr>
              <a:t>Nghymru</a:t>
            </a:r>
            <a:r>
              <a:rPr lang="en-GB" sz="1600" dirty="0">
                <a:latin typeface="Arial"/>
                <a:cs typeface="Calibri"/>
              </a:rPr>
              <a:t> a </a:t>
            </a:r>
            <a:r>
              <a:rPr lang="en-GB" sz="1600" dirty="0" err="1">
                <a:latin typeface="Arial"/>
                <a:cs typeface="Calibri"/>
              </a:rPr>
              <a:t>Lloegr</a:t>
            </a:r>
            <a:endParaRPr lang="en-GB" sz="1600" dirty="0">
              <a:latin typeface="Arial"/>
              <a:cs typeface="Arial"/>
            </a:endParaRPr>
          </a:p>
          <a:p>
            <a:r>
              <a:rPr lang="en-GB" sz="1600" dirty="0">
                <a:latin typeface="Arial"/>
                <a:cs typeface="Arial"/>
              </a:rPr>
              <a:t>•</a:t>
            </a:r>
            <a:r>
              <a:rPr lang="en-GB" sz="1600" dirty="0">
                <a:latin typeface="Arial"/>
                <a:cs typeface="Calibri"/>
              </a:rPr>
              <a:t>Yn </a:t>
            </a:r>
            <a:r>
              <a:rPr lang="en-GB" sz="1600" dirty="0" err="1">
                <a:latin typeface="Arial"/>
                <a:cs typeface="Calibri"/>
              </a:rPr>
              <a:t>amddiffyn</a:t>
            </a:r>
            <a:r>
              <a:rPr lang="en-GB" sz="1600" dirty="0">
                <a:latin typeface="Arial"/>
                <a:cs typeface="Calibri"/>
              </a:rPr>
              <a:t> </a:t>
            </a:r>
            <a:r>
              <a:rPr lang="en-GB" sz="1600" dirty="0" err="1">
                <a:latin typeface="Arial"/>
                <a:cs typeface="Calibri"/>
              </a:rPr>
              <a:t>rhag</a:t>
            </a:r>
            <a:r>
              <a:rPr lang="en-GB" sz="1600" dirty="0">
                <a:latin typeface="Arial"/>
                <a:cs typeface="Calibri"/>
              </a:rPr>
              <a:t> </a:t>
            </a:r>
            <a:r>
              <a:rPr lang="en-GB" sz="1600" dirty="0" err="1">
                <a:latin typeface="Arial"/>
                <a:cs typeface="Calibri"/>
              </a:rPr>
              <a:t>ymyrraeth</a:t>
            </a:r>
            <a:r>
              <a:rPr lang="en-GB" sz="1600" dirty="0">
                <a:latin typeface="Arial"/>
                <a:cs typeface="Calibri"/>
              </a:rPr>
              <a:t> </a:t>
            </a:r>
            <a:r>
              <a:rPr lang="en-GB" sz="1600" dirty="0" err="1">
                <a:latin typeface="Arial"/>
                <a:cs typeface="Calibri"/>
              </a:rPr>
              <a:t>ddiangen</a:t>
            </a:r>
            <a:r>
              <a:rPr lang="en-GB" sz="1600" dirty="0">
                <a:latin typeface="Arial"/>
                <a:cs typeface="Calibri"/>
              </a:rPr>
              <a:t> y </a:t>
            </a:r>
            <a:r>
              <a:rPr lang="en-GB" sz="1600" dirty="0" err="1">
                <a:latin typeface="Arial"/>
                <a:cs typeface="Calibri"/>
              </a:rPr>
              <a:t>wladwriaeth</a:t>
            </a:r>
            <a:endParaRPr lang="en-GB" err="1">
              <a:latin typeface="Arial"/>
            </a:endParaRPr>
          </a:p>
          <a:p>
            <a:pPr algn="l"/>
            <a:endParaRPr lang="en-GB" dirty="0">
              <a:cs typeface="Arial"/>
            </a:endParaRPr>
          </a:p>
        </p:txBody>
      </p:sp>
    </p:spTree>
    <p:custDataLst>
      <p:tags r:id="rId1"/>
    </p:custDataLst>
    <p:extLst>
      <p:ext uri="{BB962C8B-B14F-4D97-AF65-F5344CB8AC3E}">
        <p14:creationId xmlns:p14="http://schemas.microsoft.com/office/powerpoint/2010/main" val="191871745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3054" y="260647"/>
            <a:ext cx="4228034" cy="646331"/>
          </a:xfrm>
          <a:prstGeom prst="rect">
            <a:avLst/>
          </a:prstGeom>
          <a:noFill/>
          <a:ln w="50800">
            <a:solidFill>
              <a:schemeClr val="tx1"/>
            </a:solidFill>
          </a:ln>
        </p:spPr>
        <p:txBody>
          <a:bodyPr wrap="square" lIns="91440" tIns="45720" rIns="91440" bIns="45720" rtlCol="0" anchor="t">
            <a:spAutoFit/>
          </a:bodyPr>
          <a:lstStyle/>
          <a:p>
            <a:pPr algn="ctr"/>
            <a:r>
              <a:rPr lang="cy" b="1" dirty="0" err="1">
                <a:solidFill>
                  <a:srgbClr val="20B18A"/>
                </a:solidFill>
                <a:latin typeface="Arial"/>
                <a:cs typeface="Arial"/>
              </a:rPr>
              <a:t>Yr</a:t>
            </a:r>
            <a:r>
              <a:rPr lang="cy" b="1" dirty="0">
                <a:solidFill>
                  <a:srgbClr val="20B18A"/>
                </a:solidFill>
                <a:latin typeface="Arial"/>
                <a:cs typeface="Arial"/>
              </a:rPr>
              <a:t> </a:t>
            </a:r>
            <a:r>
              <a:rPr lang="cy" b="1" dirty="0" err="1">
                <a:solidFill>
                  <a:srgbClr val="20B18A"/>
                </a:solidFill>
                <a:latin typeface="Arial"/>
                <a:cs typeface="Arial"/>
              </a:rPr>
              <a:t>hawliau</a:t>
            </a:r>
            <a:r>
              <a:rPr lang="cy" b="1" dirty="0">
                <a:solidFill>
                  <a:srgbClr val="20B18A"/>
                </a:solidFill>
                <a:latin typeface="Arial"/>
                <a:cs typeface="Arial"/>
              </a:rPr>
              <a:t> a </a:t>
            </a:r>
            <a:r>
              <a:rPr lang="cy" b="1" dirty="0" err="1">
                <a:solidFill>
                  <a:srgbClr val="20B18A"/>
                </a:solidFill>
                <a:latin typeface="Arial"/>
                <a:cs typeface="Arial"/>
              </a:rPr>
              <a:t>gynhwysir</a:t>
            </a:r>
            <a:r>
              <a:rPr lang="cy" b="1" dirty="0">
                <a:solidFill>
                  <a:srgbClr val="20B18A"/>
                </a:solidFill>
                <a:latin typeface="Arial"/>
                <a:cs typeface="Arial"/>
              </a:rPr>
              <a:t> </a:t>
            </a:r>
            <a:r>
              <a:rPr lang="cy" b="1" dirty="0" err="1">
                <a:solidFill>
                  <a:srgbClr val="20B18A"/>
                </a:solidFill>
                <a:latin typeface="Arial"/>
                <a:cs typeface="Arial"/>
              </a:rPr>
              <a:t>yn</a:t>
            </a:r>
            <a:r>
              <a:rPr lang="cy" b="1" dirty="0">
                <a:solidFill>
                  <a:srgbClr val="20B18A"/>
                </a:solidFill>
                <a:latin typeface="Arial"/>
                <a:cs typeface="Arial"/>
              </a:rPr>
              <a:t> y </a:t>
            </a:r>
            <a:r>
              <a:rPr lang="cy" b="1" dirty="0" err="1">
                <a:solidFill>
                  <a:srgbClr val="20B18A"/>
                </a:solidFill>
                <a:latin typeface="Arial"/>
                <a:cs typeface="Arial"/>
              </a:rPr>
              <a:t>Ddeddf</a:t>
            </a:r>
            <a:r>
              <a:rPr lang="cy" b="1" dirty="0">
                <a:solidFill>
                  <a:srgbClr val="20B18A"/>
                </a:solidFill>
                <a:latin typeface="Arial"/>
                <a:cs typeface="Arial"/>
              </a:rPr>
              <a:t> </a:t>
            </a:r>
            <a:r>
              <a:rPr lang="cy" b="1" dirty="0" err="1">
                <a:solidFill>
                  <a:srgbClr val="20B18A"/>
                </a:solidFill>
                <a:latin typeface="Arial"/>
                <a:cs typeface="Arial"/>
              </a:rPr>
              <a:t>Hawliau</a:t>
            </a:r>
            <a:r>
              <a:rPr lang="cy" b="1" dirty="0">
                <a:solidFill>
                  <a:srgbClr val="20B18A"/>
                </a:solidFill>
                <a:latin typeface="Arial"/>
                <a:cs typeface="Arial"/>
              </a:rPr>
              <a:t> </a:t>
            </a:r>
            <a:r>
              <a:rPr lang="cy" b="1" err="1">
                <a:solidFill>
                  <a:srgbClr val="20B18A"/>
                </a:solidFill>
                <a:latin typeface="Arial"/>
                <a:cs typeface="Arial"/>
              </a:rPr>
              <a:t>Dynol</a:t>
            </a:r>
            <a:r>
              <a:rPr lang="cy" b="1">
                <a:solidFill>
                  <a:srgbClr val="20B18A"/>
                </a:solidFill>
                <a:latin typeface="Arial"/>
                <a:cs typeface="Arial"/>
              </a:rPr>
              <a:t> yw:</a:t>
            </a:r>
            <a:endParaRPr lang="en-US" b="1">
              <a:solidFill>
                <a:srgbClr val="20B18A"/>
              </a:solidFill>
              <a:latin typeface="Arial"/>
              <a:cs typeface="Arial"/>
            </a:endParaRPr>
          </a:p>
        </p:txBody>
      </p:sp>
      <p:sp>
        <p:nvSpPr>
          <p:cNvPr id="5" name="TextBox 4"/>
          <p:cNvSpPr txBox="1"/>
          <p:nvPr/>
        </p:nvSpPr>
        <p:spPr>
          <a:xfrm>
            <a:off x="167383" y="3931108"/>
            <a:ext cx="4231255" cy="2677656"/>
          </a:xfrm>
          <a:prstGeom prst="rect">
            <a:avLst/>
          </a:prstGeom>
          <a:noFill/>
        </p:spPr>
        <p:txBody>
          <a:bodyPr wrap="square" lIns="91440" tIns="45720" rIns="91440" bIns="45720" rtlCol="0" anchor="t">
            <a:spAutoFit/>
          </a:bodyPr>
          <a:lstStyle/>
          <a:p>
            <a:r>
              <a:rPr lang="cy" sz="1400" b="0" i="0" u="none" strike="noStrike" cap="none" baseline="0" dirty="0">
                <a:solidFill>
                  <a:srgbClr val="C00000"/>
                </a:solidFill>
                <a:effectLst/>
                <a:uFillTx/>
                <a:latin typeface="Arial"/>
                <a:cs typeface="Arial"/>
              </a:rPr>
              <a:t>Erthygl 10: </a:t>
            </a:r>
            <a:r>
              <a:rPr lang="cy" sz="1400" b="0" i="0" u="none" strike="noStrike" cap="none" baseline="0" dirty="0">
                <a:solidFill>
                  <a:srgbClr val="000000"/>
                </a:solidFill>
                <a:effectLst/>
                <a:uFillTx/>
                <a:latin typeface="Arial"/>
                <a:cs typeface="Arial"/>
              </a:rPr>
              <a:t>Yr hawl i ryddid mynegiant</a:t>
            </a:r>
            <a:endParaRPr lang="en-US" sz="1400" b="0" i="0" u="none" strike="noStrike" cap="none" baseline="0" dirty="0">
              <a:solidFill>
                <a:srgbClr val="000000"/>
              </a:solidFill>
              <a:effectLst/>
              <a:uFillTx/>
              <a:latin typeface="Arial"/>
              <a:cs typeface="Arial"/>
            </a:endParaRPr>
          </a:p>
          <a:p>
            <a:r>
              <a:rPr lang="cy" sz="1400" b="0" i="0" u="none" strike="noStrike" cap="none" baseline="0" dirty="0">
                <a:solidFill>
                  <a:srgbClr val="C00000"/>
                </a:solidFill>
                <a:effectLst/>
                <a:uFillTx/>
                <a:latin typeface="Arial"/>
                <a:cs typeface="Arial"/>
              </a:rPr>
              <a:t>Erthygl 11: </a:t>
            </a:r>
            <a:r>
              <a:rPr lang="cy" sz="1400" b="0" i="0" u="none" strike="noStrike" cap="none" baseline="0" dirty="0">
                <a:solidFill>
                  <a:srgbClr val="000000"/>
                </a:solidFill>
                <a:effectLst/>
                <a:uFillTx/>
                <a:latin typeface="Arial"/>
                <a:cs typeface="Arial"/>
              </a:rPr>
              <a:t>Yr hawl i ryddid i ymgynnull a chymdeithasu</a:t>
            </a:r>
          </a:p>
          <a:p>
            <a:r>
              <a:rPr lang="cy" sz="1400" b="0" i="0" u="none" strike="noStrike" cap="none" baseline="0" dirty="0">
                <a:solidFill>
                  <a:srgbClr val="C00000"/>
                </a:solidFill>
                <a:effectLst/>
                <a:uFillTx/>
                <a:latin typeface="Arial"/>
                <a:cs typeface="Arial"/>
              </a:rPr>
              <a:t>Erthygl 12: </a:t>
            </a:r>
            <a:r>
              <a:rPr lang="cy" sz="1400" b="0" i="0" u="none" strike="noStrike" cap="none" baseline="0" dirty="0">
                <a:solidFill>
                  <a:srgbClr val="000000"/>
                </a:solidFill>
                <a:effectLst/>
                <a:uFillTx/>
                <a:latin typeface="Arial"/>
                <a:cs typeface="Arial"/>
              </a:rPr>
              <a:t>Yr hawl i briodi a chael teulu</a:t>
            </a:r>
          </a:p>
          <a:p>
            <a:r>
              <a:rPr lang="cy" sz="1400" b="0" i="0" u="none" strike="noStrike" cap="none" baseline="0" dirty="0">
                <a:solidFill>
                  <a:srgbClr val="C00000"/>
                </a:solidFill>
                <a:effectLst/>
                <a:uFillTx/>
                <a:latin typeface="Arial"/>
                <a:cs typeface="Arial"/>
              </a:rPr>
              <a:t>Erthygl 14: </a:t>
            </a:r>
            <a:r>
              <a:rPr lang="cy" sz="1400" b="0" i="0" u="none" strike="noStrike" cap="none" baseline="0" dirty="0">
                <a:solidFill>
                  <a:srgbClr val="000000"/>
                </a:solidFill>
                <a:effectLst/>
                <a:uFillTx/>
                <a:latin typeface="Arial"/>
                <a:cs typeface="Arial"/>
              </a:rPr>
              <a:t>Yr hawl i beidio â dioddef gwahaniaethu mewn perthynas ag unrhyw un o'r hawliau a gynhwysir yn y Confensiwn Ewropeaidd</a:t>
            </a:r>
          </a:p>
          <a:p>
            <a:r>
              <a:rPr lang="cy" sz="1400" b="0" i="0" u="none" strike="noStrike" cap="none" baseline="0" dirty="0">
                <a:solidFill>
                  <a:srgbClr val="C00000"/>
                </a:solidFill>
                <a:effectLst/>
                <a:uFillTx/>
                <a:latin typeface="Arial"/>
                <a:cs typeface="Arial"/>
              </a:rPr>
              <a:t>Erthygl 1, Protocol 1: </a:t>
            </a:r>
            <a:r>
              <a:rPr lang="cy" sz="1400" b="0" i="0" u="none" strike="noStrike" cap="none" baseline="0" dirty="0">
                <a:solidFill>
                  <a:srgbClr val="000000"/>
                </a:solidFill>
                <a:effectLst/>
                <a:uFillTx/>
                <a:latin typeface="Arial"/>
                <a:cs typeface="Arial"/>
              </a:rPr>
              <a:t>Yr hawl i fwynhad heddychlon o eiddo</a:t>
            </a:r>
          </a:p>
          <a:p>
            <a:r>
              <a:rPr lang="cy" sz="1400" b="0" i="0" u="none" strike="noStrike" cap="none" baseline="0" dirty="0">
                <a:solidFill>
                  <a:srgbClr val="C00000"/>
                </a:solidFill>
                <a:effectLst/>
                <a:uFillTx/>
                <a:latin typeface="Arial"/>
                <a:cs typeface="Arial"/>
              </a:rPr>
              <a:t>Erthygl 2, Protocol 1: </a:t>
            </a:r>
            <a:r>
              <a:rPr lang="cy" sz="1400" b="0" i="0" u="none" strike="noStrike" cap="none" baseline="0" dirty="0">
                <a:solidFill>
                  <a:srgbClr val="000000"/>
                </a:solidFill>
                <a:effectLst/>
                <a:uFillTx/>
                <a:latin typeface="Arial"/>
                <a:cs typeface="Arial"/>
              </a:rPr>
              <a:t>Yr hawl i addysg</a:t>
            </a:r>
          </a:p>
          <a:p>
            <a:r>
              <a:rPr lang="cy" sz="1400" b="0" i="0" u="none" strike="noStrike" cap="none" baseline="0" dirty="0">
                <a:solidFill>
                  <a:srgbClr val="C00000"/>
                </a:solidFill>
                <a:effectLst/>
                <a:uFillTx/>
                <a:latin typeface="Arial"/>
                <a:cs typeface="Arial"/>
              </a:rPr>
              <a:t>Erthygl 3, Protocol 1: </a:t>
            </a:r>
            <a:r>
              <a:rPr lang="cy" sz="1400" b="0" i="0" u="none" strike="noStrike" cap="none" baseline="0" dirty="0">
                <a:solidFill>
                  <a:srgbClr val="000000"/>
                </a:solidFill>
                <a:effectLst/>
                <a:uFillTx/>
                <a:latin typeface="Arial"/>
                <a:cs typeface="Arial"/>
              </a:rPr>
              <a:t>Yr hawl i etholiadau rhydd</a:t>
            </a:r>
          </a:p>
          <a:p>
            <a:r>
              <a:rPr lang="cy" sz="1400" b="0" i="0" u="none" strike="noStrike" cap="none" baseline="0" dirty="0">
                <a:solidFill>
                  <a:srgbClr val="000000"/>
                </a:solidFill>
                <a:effectLst/>
                <a:uFillTx/>
                <a:latin typeface="Arial"/>
                <a:cs typeface="Arial"/>
              </a:rPr>
              <a:t>Erthygl 1, protocol 13: </a:t>
            </a:r>
            <a:r>
              <a:rPr lang="cy" sz="1400" b="0" i="0" u="none" strike="noStrike" cap="none" baseline="0" dirty="0">
                <a:solidFill>
                  <a:srgbClr val="C00000"/>
                </a:solidFill>
                <a:effectLst/>
                <a:uFillTx/>
                <a:latin typeface="Arial"/>
                <a:cs typeface="Arial"/>
              </a:rPr>
              <a:t>Diddymu'r gosb eithaf</a:t>
            </a:r>
          </a:p>
        </p:txBody>
      </p:sp>
      <p:sp>
        <p:nvSpPr>
          <p:cNvPr id="6" name="TextBox 5"/>
          <p:cNvSpPr txBox="1"/>
          <p:nvPr/>
        </p:nvSpPr>
        <p:spPr>
          <a:xfrm>
            <a:off x="173840" y="1039956"/>
            <a:ext cx="4227734" cy="2893100"/>
          </a:xfrm>
          <a:prstGeom prst="rect">
            <a:avLst/>
          </a:prstGeom>
          <a:noFill/>
        </p:spPr>
        <p:txBody>
          <a:bodyPr wrap="square" lIns="91440" tIns="45720" rIns="91440" bIns="45720" rtlCol="0" anchor="t">
            <a:spAutoFit/>
          </a:bodyPr>
          <a:lstStyle/>
          <a:p>
            <a:r>
              <a:rPr lang="cy" sz="1400" b="0" i="0" u="none" strike="noStrike" cap="none" baseline="0" dirty="0">
                <a:solidFill>
                  <a:srgbClr val="C00000"/>
                </a:solidFill>
                <a:effectLst/>
                <a:uFillTx/>
                <a:latin typeface="Arial"/>
                <a:cs typeface="Arial"/>
              </a:rPr>
              <a:t>Erthygl 2: </a:t>
            </a:r>
            <a:r>
              <a:rPr lang="cy" sz="1400" b="0" i="0" u="none" strike="noStrike" cap="none" baseline="0" dirty="0">
                <a:solidFill>
                  <a:srgbClr val="000000"/>
                </a:solidFill>
                <a:effectLst/>
                <a:uFillTx/>
                <a:latin typeface="Arial"/>
                <a:cs typeface="Arial"/>
              </a:rPr>
              <a:t>Yr hawl i fywyd</a:t>
            </a:r>
            <a:endParaRPr lang="en-US" sz="1400" b="0" i="0" u="none" strike="noStrike" cap="none" baseline="0" dirty="0">
              <a:solidFill>
                <a:srgbClr val="000000"/>
              </a:solidFill>
              <a:effectLst/>
              <a:uFillTx/>
              <a:latin typeface="Arial"/>
              <a:cs typeface="Arial"/>
            </a:endParaRPr>
          </a:p>
          <a:p>
            <a:r>
              <a:rPr lang="cy" sz="1400" b="0" i="0" u="none" strike="noStrike" cap="none" baseline="0" dirty="0">
                <a:solidFill>
                  <a:srgbClr val="C00000"/>
                </a:solidFill>
                <a:effectLst/>
                <a:uFillTx/>
                <a:latin typeface="Arial"/>
                <a:cs typeface="Arial"/>
              </a:rPr>
              <a:t>Erthygl 3: </a:t>
            </a:r>
            <a:r>
              <a:rPr lang="cy" sz="1400" b="0" i="0" u="none" strike="noStrike" cap="none" baseline="0" dirty="0">
                <a:solidFill>
                  <a:srgbClr val="000000"/>
                </a:solidFill>
                <a:effectLst/>
                <a:uFillTx/>
                <a:latin typeface="Arial"/>
                <a:cs typeface="Arial"/>
              </a:rPr>
              <a:t>Yr hawl i beidio â chael eich arteithio na'ch trin mewn ffordd annynol neu ddiraddiol</a:t>
            </a:r>
          </a:p>
          <a:p>
            <a:r>
              <a:rPr lang="cy" sz="1400" b="0" i="0" u="none" strike="noStrike" cap="none" baseline="0" dirty="0">
                <a:solidFill>
                  <a:srgbClr val="C00000"/>
                </a:solidFill>
                <a:effectLst/>
                <a:uFillTx/>
                <a:latin typeface="Arial"/>
                <a:cs typeface="Arial"/>
              </a:rPr>
              <a:t>Erthygl 4: </a:t>
            </a:r>
            <a:r>
              <a:rPr lang="cy" sz="1400" b="0" i="0" u="none" strike="noStrike" cap="none" baseline="0" dirty="0">
                <a:solidFill>
                  <a:srgbClr val="000000"/>
                </a:solidFill>
                <a:effectLst/>
                <a:uFillTx/>
                <a:latin typeface="Arial"/>
                <a:cs typeface="Arial"/>
              </a:rPr>
              <a:t>Yr hawl i fod yn rhydd rhag caethwasiaeth neu lafur gorfodol</a:t>
            </a:r>
          </a:p>
          <a:p>
            <a:r>
              <a:rPr lang="cy" sz="1400" b="0" i="0" u="none" strike="noStrike" cap="none" baseline="0" dirty="0">
                <a:solidFill>
                  <a:srgbClr val="C00000"/>
                </a:solidFill>
                <a:effectLst/>
                <a:uFillTx/>
                <a:latin typeface="Arial"/>
                <a:cs typeface="Arial"/>
              </a:rPr>
              <a:t>Erthygl 5: </a:t>
            </a:r>
            <a:r>
              <a:rPr lang="cy" sz="1400" b="0" i="0" u="none" strike="noStrike" cap="none" baseline="0" dirty="0">
                <a:solidFill>
                  <a:srgbClr val="000000"/>
                </a:solidFill>
                <a:effectLst/>
                <a:uFillTx/>
                <a:latin typeface="Arial"/>
                <a:cs typeface="Arial"/>
              </a:rPr>
              <a:t>Yr hawl i ryddid</a:t>
            </a:r>
          </a:p>
          <a:p>
            <a:r>
              <a:rPr lang="cy" sz="1400" b="0" i="0" u="none" strike="noStrike" cap="none" baseline="0" dirty="0">
                <a:solidFill>
                  <a:srgbClr val="C00000"/>
                </a:solidFill>
                <a:effectLst/>
                <a:uFillTx/>
                <a:latin typeface="Arial"/>
                <a:cs typeface="Arial"/>
              </a:rPr>
              <a:t>Erthygl 6:</a:t>
            </a:r>
            <a:r>
              <a:rPr lang="cy" sz="1400" b="0" i="0" u="none" strike="noStrike" cap="none" baseline="0" dirty="0">
                <a:solidFill>
                  <a:srgbClr val="000000"/>
                </a:solidFill>
                <a:effectLst/>
                <a:uFillTx/>
                <a:latin typeface="Arial"/>
                <a:cs typeface="Arial"/>
              </a:rPr>
              <a:t> Yr hawl i achos teg</a:t>
            </a:r>
          </a:p>
          <a:p>
            <a:r>
              <a:rPr lang="cy" sz="1400" b="0" i="0" u="none" strike="noStrike" cap="none" baseline="0" dirty="0">
                <a:solidFill>
                  <a:srgbClr val="C00000"/>
                </a:solidFill>
                <a:effectLst/>
                <a:uFillTx/>
                <a:latin typeface="Arial"/>
                <a:cs typeface="Arial"/>
              </a:rPr>
              <a:t>Erthygl 7: </a:t>
            </a:r>
            <a:r>
              <a:rPr lang="cy" sz="1400" b="0" i="0" u="none" strike="noStrike" cap="none" baseline="0" dirty="0">
                <a:solidFill>
                  <a:srgbClr val="000000"/>
                </a:solidFill>
                <a:effectLst/>
                <a:uFillTx/>
                <a:latin typeface="Arial"/>
                <a:cs typeface="Arial"/>
              </a:rPr>
              <a:t>Yr hawl i beidio â chael eich cosbi am rywbeth nad oedd yn erbyn y gyfraith</a:t>
            </a:r>
          </a:p>
          <a:p>
            <a:r>
              <a:rPr lang="cy" sz="1400" b="0" i="0" u="none" strike="noStrike" cap="none" baseline="0" dirty="0">
                <a:solidFill>
                  <a:srgbClr val="C00000"/>
                </a:solidFill>
                <a:effectLst/>
                <a:uFillTx/>
                <a:latin typeface="Arial"/>
                <a:cs typeface="Arial"/>
              </a:rPr>
              <a:t>Erthygl 8:</a:t>
            </a:r>
            <a:r>
              <a:rPr lang="cy" sz="1400" b="0" i="0" u="none" strike="noStrike" cap="none" baseline="0" dirty="0">
                <a:effectLst/>
                <a:uFillTx/>
                <a:latin typeface="Arial"/>
                <a:cs typeface="Arial"/>
              </a:rPr>
              <a:t> yr hawl i barch at fywyd preifat a theuluol, cartref a gohebiaeth</a:t>
            </a:r>
          </a:p>
          <a:p>
            <a:r>
              <a:rPr lang="cy" sz="1400" b="0" i="0" u="none" strike="noStrike" cap="none" baseline="0" dirty="0">
                <a:solidFill>
                  <a:srgbClr val="C00000"/>
                </a:solidFill>
                <a:effectLst/>
                <a:uFillTx/>
                <a:latin typeface="Arial"/>
                <a:cs typeface="Arial"/>
              </a:rPr>
              <a:t>Erthygl 9: </a:t>
            </a:r>
            <a:r>
              <a:rPr lang="cy" sz="1400" b="0" i="0" u="none" strike="noStrike" cap="none" baseline="0" dirty="0">
                <a:solidFill>
                  <a:srgbClr val="000000"/>
                </a:solidFill>
                <a:effectLst/>
                <a:uFillTx/>
                <a:latin typeface="Arial"/>
                <a:cs typeface="Arial"/>
              </a:rPr>
              <a:t>Hawliau i ryddid a meddwl, cydwybod a chrefydd</a:t>
            </a:r>
          </a:p>
        </p:txBody>
      </p:sp>
      <p:sp>
        <p:nvSpPr>
          <p:cNvPr id="8" name="TextBox 7"/>
          <p:cNvSpPr txBox="1"/>
          <p:nvPr/>
        </p:nvSpPr>
        <p:spPr>
          <a:xfrm>
            <a:off x="4939472" y="260648"/>
            <a:ext cx="3911610" cy="646331"/>
          </a:xfrm>
          <a:prstGeom prst="rect">
            <a:avLst/>
          </a:prstGeom>
          <a:noFill/>
          <a:ln w="50800">
            <a:solidFill>
              <a:schemeClr val="tx1"/>
            </a:solidFill>
          </a:ln>
        </p:spPr>
        <p:txBody>
          <a:bodyPr wrap="square" lIns="91440" tIns="45720" rIns="91440" bIns="45720" rtlCol="0" anchor="t">
            <a:spAutoFit/>
          </a:bodyPr>
          <a:lstStyle/>
          <a:p>
            <a:pPr algn="ctr"/>
            <a:r>
              <a:rPr lang="en-GB" b="1" dirty="0">
                <a:solidFill>
                  <a:srgbClr val="20B18A"/>
                </a:solidFill>
                <a:latin typeface="Arial"/>
                <a:cs typeface="Arial"/>
              </a:rPr>
              <a:t>The rights contained in the Human Rights Act are:</a:t>
            </a:r>
          </a:p>
        </p:txBody>
      </p:sp>
      <p:sp>
        <p:nvSpPr>
          <p:cNvPr id="9" name="TextBox 8"/>
          <p:cNvSpPr txBox="1"/>
          <p:nvPr/>
        </p:nvSpPr>
        <p:spPr>
          <a:xfrm>
            <a:off x="4937352" y="1039956"/>
            <a:ext cx="4038544" cy="2893100"/>
          </a:xfrm>
          <a:prstGeom prst="rect">
            <a:avLst/>
          </a:prstGeom>
          <a:noFill/>
        </p:spPr>
        <p:txBody>
          <a:bodyPr wrap="square" lIns="91440" tIns="45720" rIns="91440" bIns="45720" rtlCol="0" anchor="t">
            <a:spAutoFit/>
          </a:bodyPr>
          <a:lstStyle/>
          <a:p>
            <a:r>
              <a:rPr lang="en-GB" sz="1400" dirty="0">
                <a:solidFill>
                  <a:srgbClr val="C00000"/>
                </a:solidFill>
                <a:latin typeface="Arial"/>
                <a:cs typeface="Arial"/>
              </a:rPr>
              <a:t>Article 2: </a:t>
            </a:r>
            <a:r>
              <a:rPr lang="en-GB" sz="1400" dirty="0">
                <a:latin typeface="Arial"/>
                <a:cs typeface="Arial"/>
              </a:rPr>
              <a:t>Right to life</a:t>
            </a:r>
          </a:p>
          <a:p>
            <a:r>
              <a:rPr lang="en-GB" sz="1400" dirty="0">
                <a:solidFill>
                  <a:srgbClr val="C00000"/>
                </a:solidFill>
                <a:latin typeface="Arial"/>
                <a:cs typeface="Arial"/>
              </a:rPr>
              <a:t>Article 3: </a:t>
            </a:r>
            <a:r>
              <a:rPr lang="en-GB" sz="1400" dirty="0">
                <a:latin typeface="Arial"/>
                <a:cs typeface="Arial"/>
              </a:rPr>
              <a:t>Right not to be tortured or treated in an inhuman or degrading way</a:t>
            </a:r>
          </a:p>
          <a:p>
            <a:r>
              <a:rPr lang="en-GB" sz="1400" dirty="0">
                <a:solidFill>
                  <a:srgbClr val="C00000"/>
                </a:solidFill>
                <a:latin typeface="Arial"/>
                <a:cs typeface="Arial"/>
              </a:rPr>
              <a:t>Article 4: </a:t>
            </a:r>
            <a:r>
              <a:rPr lang="en-GB" sz="1400" dirty="0">
                <a:latin typeface="Arial"/>
                <a:cs typeface="Arial"/>
              </a:rPr>
              <a:t>Right to be free from slavery or forced labour</a:t>
            </a:r>
          </a:p>
          <a:p>
            <a:r>
              <a:rPr lang="en-GB" sz="1400" dirty="0">
                <a:solidFill>
                  <a:srgbClr val="C00000"/>
                </a:solidFill>
                <a:latin typeface="Arial"/>
                <a:cs typeface="Arial"/>
              </a:rPr>
              <a:t>Article 5: </a:t>
            </a:r>
            <a:r>
              <a:rPr lang="en-GB" sz="1400" dirty="0">
                <a:latin typeface="Arial"/>
                <a:cs typeface="Arial"/>
              </a:rPr>
              <a:t>Right to liberty</a:t>
            </a:r>
          </a:p>
          <a:p>
            <a:r>
              <a:rPr lang="en-GB" sz="1400" dirty="0">
                <a:solidFill>
                  <a:srgbClr val="C00000"/>
                </a:solidFill>
                <a:latin typeface="Arial"/>
                <a:cs typeface="Arial"/>
              </a:rPr>
              <a:t>Article 6:</a:t>
            </a:r>
            <a:r>
              <a:rPr lang="en-GB" sz="1400" dirty="0">
                <a:latin typeface="Arial"/>
                <a:cs typeface="Arial"/>
              </a:rPr>
              <a:t> Right to a fair trail</a:t>
            </a:r>
          </a:p>
          <a:p>
            <a:r>
              <a:rPr lang="en-GB" sz="1400" dirty="0">
                <a:solidFill>
                  <a:srgbClr val="C00000"/>
                </a:solidFill>
                <a:latin typeface="Arial"/>
                <a:cs typeface="Arial"/>
              </a:rPr>
              <a:t>Article 7: </a:t>
            </a:r>
            <a:r>
              <a:rPr lang="en-GB" sz="1400" dirty="0">
                <a:latin typeface="Arial"/>
                <a:cs typeface="Arial"/>
              </a:rPr>
              <a:t>Right not to be punished for something which wasn’t against the law</a:t>
            </a:r>
          </a:p>
          <a:p>
            <a:r>
              <a:rPr lang="en-GB" sz="1400" dirty="0">
                <a:solidFill>
                  <a:srgbClr val="C00000"/>
                </a:solidFill>
                <a:latin typeface="Arial"/>
                <a:cs typeface="Arial"/>
              </a:rPr>
              <a:t>Article 8: </a:t>
            </a:r>
            <a:r>
              <a:rPr lang="en-GB" sz="1400" dirty="0">
                <a:latin typeface="Arial"/>
                <a:cs typeface="Arial"/>
              </a:rPr>
              <a:t>right to respect for private and family life, home and correspondence</a:t>
            </a:r>
          </a:p>
          <a:p>
            <a:r>
              <a:rPr lang="en-GB" sz="1400" dirty="0">
                <a:solidFill>
                  <a:srgbClr val="C00000"/>
                </a:solidFill>
                <a:latin typeface="Arial"/>
                <a:cs typeface="Arial"/>
              </a:rPr>
              <a:t>Article 9: </a:t>
            </a:r>
            <a:r>
              <a:rPr lang="en-GB" sz="1400" dirty="0">
                <a:latin typeface="Arial"/>
                <a:cs typeface="Arial"/>
              </a:rPr>
              <a:t>Rights to freedom and thought, conscience and religion</a:t>
            </a:r>
            <a:endParaRPr lang="en-GB" sz="1400">
              <a:solidFill>
                <a:srgbClr val="C00000"/>
              </a:solidFill>
              <a:latin typeface="Arial"/>
              <a:cs typeface="Arial"/>
            </a:endParaRPr>
          </a:p>
        </p:txBody>
      </p:sp>
      <p:sp>
        <p:nvSpPr>
          <p:cNvPr id="10" name="TextBox 9"/>
          <p:cNvSpPr txBox="1"/>
          <p:nvPr/>
        </p:nvSpPr>
        <p:spPr>
          <a:xfrm>
            <a:off x="4917980" y="3854835"/>
            <a:ext cx="4291726" cy="2677656"/>
          </a:xfrm>
          <a:prstGeom prst="rect">
            <a:avLst/>
          </a:prstGeom>
          <a:noFill/>
        </p:spPr>
        <p:txBody>
          <a:bodyPr wrap="square" lIns="91440" tIns="45720" rIns="91440" bIns="45720" rtlCol="0" anchor="t">
            <a:spAutoFit/>
          </a:bodyPr>
          <a:lstStyle/>
          <a:p>
            <a:r>
              <a:rPr lang="en-GB" sz="1400" dirty="0">
                <a:solidFill>
                  <a:srgbClr val="C00000"/>
                </a:solidFill>
                <a:latin typeface="Arial"/>
                <a:cs typeface="Arial"/>
              </a:rPr>
              <a:t>Article 10: </a:t>
            </a:r>
            <a:r>
              <a:rPr lang="en-GB" sz="1400" dirty="0">
                <a:latin typeface="Arial"/>
                <a:cs typeface="Arial"/>
              </a:rPr>
              <a:t>Right to freedom of expression</a:t>
            </a:r>
          </a:p>
          <a:p>
            <a:r>
              <a:rPr lang="en-GB" sz="1400" dirty="0">
                <a:solidFill>
                  <a:srgbClr val="C00000"/>
                </a:solidFill>
                <a:latin typeface="Arial"/>
                <a:cs typeface="Arial"/>
              </a:rPr>
              <a:t>Article 11: </a:t>
            </a:r>
            <a:r>
              <a:rPr lang="en-GB" sz="1400" dirty="0">
                <a:latin typeface="Arial"/>
                <a:cs typeface="Arial"/>
              </a:rPr>
              <a:t>Right to freedom of assembly and association</a:t>
            </a:r>
          </a:p>
          <a:p>
            <a:r>
              <a:rPr lang="en-GB" sz="1400" dirty="0">
                <a:solidFill>
                  <a:srgbClr val="C00000"/>
                </a:solidFill>
                <a:latin typeface="Arial"/>
                <a:cs typeface="Arial"/>
              </a:rPr>
              <a:t>Article 12: </a:t>
            </a:r>
            <a:r>
              <a:rPr lang="en-GB" sz="1400" dirty="0">
                <a:latin typeface="Arial"/>
                <a:cs typeface="Arial"/>
              </a:rPr>
              <a:t>Right to marry and found a family</a:t>
            </a:r>
          </a:p>
          <a:p>
            <a:r>
              <a:rPr lang="en-GB" sz="1400" dirty="0">
                <a:solidFill>
                  <a:srgbClr val="C00000"/>
                </a:solidFill>
                <a:latin typeface="Arial"/>
                <a:cs typeface="Arial"/>
              </a:rPr>
              <a:t>Article 14: </a:t>
            </a:r>
            <a:r>
              <a:rPr lang="en-GB" sz="1400" dirty="0">
                <a:latin typeface="Arial"/>
                <a:cs typeface="Arial"/>
              </a:rPr>
              <a:t>Right not to be discriminated against in relation to any of the rights contained in the European Convention</a:t>
            </a:r>
          </a:p>
          <a:p>
            <a:r>
              <a:rPr lang="en-GB" sz="1400" dirty="0">
                <a:solidFill>
                  <a:srgbClr val="C00000"/>
                </a:solidFill>
                <a:latin typeface="Arial"/>
                <a:cs typeface="Arial"/>
              </a:rPr>
              <a:t>Article 1, Protocol 1: </a:t>
            </a:r>
            <a:r>
              <a:rPr lang="en-GB" sz="1400" dirty="0">
                <a:latin typeface="Arial"/>
                <a:cs typeface="Arial"/>
              </a:rPr>
              <a:t>Right to peaceful enjoyment of possessions</a:t>
            </a:r>
          </a:p>
          <a:p>
            <a:r>
              <a:rPr lang="en-GB" sz="1400" dirty="0">
                <a:solidFill>
                  <a:srgbClr val="C00000"/>
                </a:solidFill>
                <a:latin typeface="Arial"/>
                <a:cs typeface="Arial"/>
              </a:rPr>
              <a:t>Article 2, Protocol 1: </a:t>
            </a:r>
            <a:r>
              <a:rPr lang="en-GB" sz="1400" dirty="0">
                <a:latin typeface="Arial"/>
                <a:cs typeface="Arial"/>
              </a:rPr>
              <a:t>Right to education</a:t>
            </a:r>
          </a:p>
          <a:p>
            <a:r>
              <a:rPr lang="en-GB" sz="1400" dirty="0">
                <a:solidFill>
                  <a:srgbClr val="C00000"/>
                </a:solidFill>
                <a:latin typeface="Arial"/>
                <a:cs typeface="Arial"/>
              </a:rPr>
              <a:t>Article 3, Protocol 1: </a:t>
            </a:r>
            <a:r>
              <a:rPr lang="en-GB" sz="1400" dirty="0">
                <a:latin typeface="Arial"/>
                <a:cs typeface="Arial"/>
              </a:rPr>
              <a:t>Right to free elections</a:t>
            </a:r>
          </a:p>
          <a:p>
            <a:r>
              <a:rPr lang="en-GB" sz="1400" dirty="0">
                <a:latin typeface="Arial"/>
                <a:cs typeface="Arial"/>
              </a:rPr>
              <a:t>Article 1, protocol 13: </a:t>
            </a:r>
            <a:r>
              <a:rPr lang="en-GB" sz="1400" dirty="0">
                <a:solidFill>
                  <a:srgbClr val="C00000"/>
                </a:solidFill>
                <a:latin typeface="Arial"/>
                <a:cs typeface="Arial"/>
              </a:rPr>
              <a:t>Abolition of the death penalty</a:t>
            </a:r>
          </a:p>
        </p:txBody>
      </p:sp>
    </p:spTree>
    <p:custDataLst>
      <p:tags r:id="rId1"/>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9026" y="611502"/>
            <a:ext cx="4106967" cy="5262979"/>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Mae rhai o'r hawliau a warchodir gan y Ddeddf Hawliau Dynol yn </a:t>
            </a:r>
            <a:r>
              <a:rPr lang="cy" sz="2400" b="1" i="0" u="none" strike="noStrike" cap="none" baseline="0" dirty="0">
                <a:solidFill>
                  <a:schemeClr val="tx1">
                    <a:lumMod val="95000"/>
                    <a:lumOff val="5000"/>
                  </a:schemeClr>
                </a:solidFill>
                <a:effectLst/>
                <a:uFillTx/>
                <a:latin typeface="Arial"/>
                <a:cs typeface="Arial"/>
              </a:rPr>
              <a:t>absoliwt </a:t>
            </a:r>
            <a:r>
              <a:rPr lang="cy" sz="2400" b="0" i="0" u="none" strike="noStrike" cap="none" baseline="0" dirty="0">
                <a:solidFill>
                  <a:schemeClr val="tx1">
                    <a:lumMod val="95000"/>
                    <a:lumOff val="5000"/>
                  </a:schemeClr>
                </a:solidFill>
                <a:effectLst/>
                <a:uFillTx/>
                <a:latin typeface="Arial"/>
                <a:cs typeface="Arial"/>
              </a:rPr>
              <a:t>– ni ellir byth ymyrryd â nhw am unrhyw reswm</a:t>
            </a:r>
            <a:endParaRPr lang="en-US" sz="2400" b="0" i="0" u="none" strike="noStrike" cap="none" baseline="0">
              <a:solidFill>
                <a:schemeClr val="tx1">
                  <a:lumMod val="95000"/>
                  <a:lumOff val="5000"/>
                </a:schemeClr>
              </a:solidFill>
              <a:effectLst/>
              <a:uFillTx/>
              <a:latin typeface="Arial"/>
              <a:cs typeface="Arial"/>
            </a:endParaRPr>
          </a:p>
          <a:p>
            <a:pPr marL="457200" indent="-457200">
              <a:buClr>
                <a:srgbClr val="20B18A"/>
              </a:buClr>
              <a:buFont typeface="Arial" pitchFamily="34" charset="0"/>
              <a:buChar char="•"/>
            </a:pPr>
            <a:endParaRPr lang="en-GB" sz="2400" dirty="0">
              <a:solidFill>
                <a:schemeClr val="tx1">
                  <a:lumMod val="95000"/>
                  <a:lumOff val="5000"/>
                </a:schemeClr>
              </a:solidFill>
              <a:latin typeface="Arial"/>
              <a:cs typeface="Arial"/>
            </a:endParaRPr>
          </a:p>
          <a:p>
            <a:pPr>
              <a:buClr>
                <a:srgbClr val="20B18A"/>
              </a:buClr>
            </a:pPr>
            <a:endParaRPr lang="en-GB" sz="2400" dirty="0">
              <a:solidFill>
                <a:schemeClr val="tx1">
                  <a:lumMod val="95000"/>
                  <a:lumOff val="5000"/>
                </a:schemeClr>
              </a:solidFill>
              <a:latin typeface="Arial"/>
              <a:cs typeface="Arial"/>
            </a:endParaRP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Mae rhai o'r hawliau </a:t>
            </a:r>
            <a:r>
              <a:rPr lang="cy" sz="2400" b="1" i="0" u="none" strike="noStrike" cap="none" baseline="0" dirty="0">
                <a:solidFill>
                  <a:schemeClr val="tx1">
                    <a:lumMod val="95000"/>
                    <a:lumOff val="5000"/>
                  </a:schemeClr>
                </a:solidFill>
                <a:effectLst/>
                <a:uFillTx/>
                <a:latin typeface="Arial"/>
                <a:cs typeface="Arial"/>
              </a:rPr>
              <a:t>nad ydynt yn absoliwt </a:t>
            </a:r>
            <a:r>
              <a:rPr lang="cy" sz="2400" b="0" i="0" u="none" strike="noStrike" cap="none" baseline="0" dirty="0">
                <a:solidFill>
                  <a:schemeClr val="tx1">
                    <a:lumMod val="95000"/>
                    <a:lumOff val="5000"/>
                  </a:schemeClr>
                </a:solidFill>
                <a:effectLst/>
                <a:uFillTx/>
                <a:latin typeface="Arial"/>
                <a:cs typeface="Arial"/>
              </a:rPr>
              <a:t>gallant gael eu cyfyngu neu eu rhwystro am rai rhesymau ac mewn rhai amgylchiadau</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pic>
        <p:nvPicPr>
          <p:cNvPr id="4" name="New picture"/>
          <p:cNvPicPr/>
          <p:nvPr/>
        </p:nvPicPr>
        <p:blipFill>
          <a:blip r:embed="rId3"/>
          <a:srcRect t="86749"/>
          <a:stretch>
            <a:fillRect/>
          </a:stretch>
        </p:blipFill>
        <p:spPr>
          <a:xfrm>
            <a:off x="0" y="5949280"/>
            <a:ext cx="9144000" cy="908720"/>
          </a:xfrm>
          <a:prstGeom prst="rect">
            <a:avLst/>
          </a:prstGeom>
        </p:spPr>
      </p:pic>
      <p:sp>
        <p:nvSpPr>
          <p:cNvPr id="5" name="TextBox 4"/>
          <p:cNvSpPr txBox="1"/>
          <p:nvPr/>
        </p:nvSpPr>
        <p:spPr>
          <a:xfrm>
            <a:off x="4570434" y="611501"/>
            <a:ext cx="4325017" cy="4893647"/>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Some of the rights protected by the Human Rights Act are </a:t>
            </a:r>
            <a:r>
              <a:rPr lang="en-GB" sz="2400" b="1" dirty="0">
                <a:solidFill>
                  <a:schemeClr val="tx1">
                    <a:lumMod val="95000"/>
                    <a:lumOff val="5000"/>
                  </a:schemeClr>
                </a:solidFill>
                <a:latin typeface="Arial"/>
                <a:cs typeface="Arial"/>
              </a:rPr>
              <a:t>absolute </a:t>
            </a:r>
            <a:r>
              <a:rPr lang="en-GB" sz="2400" dirty="0">
                <a:solidFill>
                  <a:schemeClr val="tx1">
                    <a:lumMod val="95000"/>
                    <a:lumOff val="5000"/>
                  </a:schemeClr>
                </a:solidFill>
                <a:latin typeface="Arial"/>
                <a:cs typeface="Arial"/>
              </a:rPr>
              <a:t>– they can never be interfered with for any reason</a:t>
            </a:r>
          </a:p>
          <a:p>
            <a:pPr marL="457200" indent="-45720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a:buClr>
                <a:srgbClr val="20B18A"/>
              </a:buClr>
            </a:pPr>
            <a:endParaRPr lang="en-GB" sz="2400" dirty="0">
              <a:solidFill>
                <a:schemeClr val="tx1">
                  <a:lumMod val="95000"/>
                  <a:lumOff val="5000"/>
                </a:schemeClr>
              </a:solidFill>
              <a:latin typeface="Arial"/>
              <a:cs typeface="Arial"/>
            </a:endParaRP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Some of the rights are </a:t>
            </a:r>
            <a:r>
              <a:rPr lang="en-GB" sz="2400" b="1" dirty="0">
                <a:solidFill>
                  <a:schemeClr val="tx1">
                    <a:lumMod val="95000"/>
                    <a:lumOff val="5000"/>
                  </a:schemeClr>
                </a:solidFill>
                <a:latin typeface="Arial"/>
                <a:cs typeface="Arial"/>
              </a:rPr>
              <a:t>not absolute </a:t>
            </a:r>
            <a:r>
              <a:rPr lang="en-GB" sz="2400" dirty="0">
                <a:solidFill>
                  <a:schemeClr val="tx1">
                    <a:lumMod val="95000"/>
                    <a:lumOff val="5000"/>
                  </a:schemeClr>
                </a:solidFill>
                <a:latin typeface="Arial"/>
                <a:cs typeface="Arial"/>
              </a:rPr>
              <a:t>they can be limited or restricted for certain reasons and in</a:t>
            </a:r>
            <a:r>
              <a:rPr lang="en-GB" sz="2400" dirty="0">
                <a:solidFill>
                  <a:srgbClr val="001256"/>
                </a:solidFill>
                <a:latin typeface="Arial"/>
                <a:cs typeface="Arial"/>
              </a:rPr>
              <a:t> </a:t>
            </a:r>
            <a:r>
              <a:rPr lang="en-GB" sz="2400" dirty="0">
                <a:solidFill>
                  <a:schemeClr val="tx1">
                    <a:lumMod val="95000"/>
                    <a:lumOff val="5000"/>
                  </a:schemeClr>
                </a:solidFill>
                <a:latin typeface="Arial"/>
                <a:cs typeface="Arial"/>
              </a:rPr>
              <a:t>certain circumstances </a:t>
            </a: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5656" y="886631"/>
            <a:ext cx="3027361"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Gwaith grŵp</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179513" y="2276872"/>
            <a:ext cx="3910366" cy="2308324"/>
          </a:xfrm>
          <a:prstGeom prst="rect">
            <a:avLst/>
          </a:prstGeom>
          <a:noFill/>
        </p:spPr>
        <p:txBody>
          <a:bodyPr wrap="square" lIns="91440" tIns="45720" rIns="91440" bIns="45720" rtlCol="0" anchor="t">
            <a:spAutoFit/>
          </a:bodyPr>
          <a:lstStyle/>
          <a:p>
            <a:pPr marL="342900" indent="-3429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Mewn grŵp penderfynwch pa rai o’r hawliau hyn sy'n:</a:t>
            </a:r>
            <a:endParaRPr lang="en-US" sz="2400" b="0" i="0" u="none" strike="noStrike" cap="none" baseline="0">
              <a:solidFill>
                <a:schemeClr val="tx1">
                  <a:lumMod val="95000"/>
                  <a:lumOff val="5000"/>
                </a:schemeClr>
              </a:solidFill>
              <a:effectLst/>
              <a:uFillTx/>
              <a:latin typeface="Arial"/>
              <a:cs typeface="Arial"/>
            </a:endParaRPr>
          </a:p>
          <a:p>
            <a:pPr marL="342900" indent="-342900">
              <a:buClr>
                <a:srgbClr val="20B18A"/>
              </a:buClr>
              <a:buFont typeface="Arial" pitchFamily="34" charset="0"/>
              <a:buChar char="•"/>
            </a:pPr>
            <a:endParaRPr lang="en-GB" sz="2400" dirty="0">
              <a:solidFill>
                <a:schemeClr val="tx1">
                  <a:lumMod val="95000"/>
                  <a:lumOff val="5000"/>
                </a:schemeClr>
              </a:solidFill>
              <a:latin typeface="Arial"/>
              <a:cs typeface="Arial"/>
            </a:endParaRPr>
          </a:p>
          <a:p>
            <a:pPr marL="914400" lvl="1" indent="-457200">
              <a:buClr>
                <a:srgbClr val="20B18A"/>
              </a:buClr>
              <a:buFont typeface="Arial" panose="05000000000000000000" pitchFamily="2" charset="2"/>
              <a:buChar char="•"/>
            </a:pPr>
            <a:r>
              <a:rPr lang="cy" sz="2400" b="0" i="0" u="none" strike="noStrike" cap="none" baseline="0" dirty="0">
                <a:solidFill>
                  <a:schemeClr val="tx1">
                    <a:lumMod val="95000"/>
                    <a:lumOff val="5000"/>
                  </a:schemeClr>
                </a:solidFill>
                <a:effectLst/>
                <a:uFillTx/>
                <a:latin typeface="Arial"/>
                <a:cs typeface="Arial"/>
              </a:rPr>
              <a:t>Absoliwt</a:t>
            </a:r>
          </a:p>
          <a:p>
            <a:pPr marL="914400" lvl="1" indent="-457200">
              <a:buClr>
                <a:srgbClr val="20B18A"/>
              </a:buClr>
              <a:buFont typeface="Arial" panose="05000000000000000000" pitchFamily="2" charset="2"/>
              <a:buChar char="•"/>
            </a:pPr>
            <a:r>
              <a:rPr lang="cy" sz="2400" b="0" i="0" u="none" strike="noStrike" cap="none" baseline="0" dirty="0">
                <a:solidFill>
                  <a:schemeClr val="tx1">
                    <a:lumMod val="95000"/>
                    <a:lumOff val="5000"/>
                  </a:schemeClr>
                </a:solidFill>
                <a:effectLst/>
                <a:uFillTx/>
                <a:latin typeface="Arial"/>
                <a:cs typeface="Arial"/>
              </a:rPr>
              <a:t>Heb fod yn absoliwt</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932040" y="2276872"/>
            <a:ext cx="3960440" cy="2308324"/>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cs typeface="Arial"/>
              </a:rPr>
              <a:t>I</a:t>
            </a:r>
            <a:r>
              <a:rPr lang="en-GB" sz="2400" dirty="0">
                <a:solidFill>
                  <a:schemeClr val="tx1">
                    <a:lumMod val="95000"/>
                    <a:lumOff val="5000"/>
                  </a:schemeClr>
                </a:solidFill>
                <a:latin typeface="Arial"/>
                <a:cs typeface="Arial"/>
              </a:rPr>
              <a:t>n a group decide which of these rights are:</a:t>
            </a:r>
          </a:p>
          <a:p>
            <a:pPr marL="285750" indent="-28575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a:buClr>
                <a:srgbClr val="20B18A"/>
              </a:buClr>
            </a:pPr>
            <a:endParaRPr lang="en-GB" sz="2400" dirty="0">
              <a:solidFill>
                <a:schemeClr val="tx1">
                  <a:lumMod val="95000"/>
                  <a:lumOff val="5000"/>
                </a:schemeClr>
              </a:solidFill>
              <a:latin typeface="Arial"/>
              <a:cs typeface="Arial"/>
            </a:endParaRPr>
          </a:p>
          <a:p>
            <a:pPr marL="914400" lvl="1" indent="-457200">
              <a:buClr>
                <a:srgbClr val="20B18A"/>
              </a:buClr>
              <a:buFont typeface="Arial" panose="05000000000000000000" pitchFamily="2" charset="2"/>
              <a:buChar char="•"/>
            </a:pPr>
            <a:r>
              <a:rPr lang="en-GB" sz="2400" dirty="0">
                <a:solidFill>
                  <a:schemeClr val="tx1">
                    <a:lumMod val="95000"/>
                    <a:lumOff val="5000"/>
                  </a:schemeClr>
                </a:solidFill>
                <a:latin typeface="Arial"/>
                <a:cs typeface="Arial"/>
              </a:rPr>
              <a:t>Absolute</a:t>
            </a:r>
          </a:p>
          <a:p>
            <a:pPr marL="914400" lvl="1" indent="-457200">
              <a:buClr>
                <a:srgbClr val="20B18A"/>
              </a:buClr>
              <a:buFont typeface="Arial" panose="05000000000000000000" pitchFamily="2" charset="2"/>
              <a:buChar char="•"/>
            </a:pPr>
            <a:r>
              <a:rPr lang="en-GB" sz="2400" dirty="0">
                <a:solidFill>
                  <a:schemeClr val="tx1">
                    <a:lumMod val="95000"/>
                    <a:lumOff val="5000"/>
                  </a:schemeClr>
                </a:solidFill>
                <a:latin typeface="Arial"/>
                <a:cs typeface="Arial"/>
              </a:rPr>
              <a:t>Not absolute</a:t>
            </a:r>
          </a:p>
        </p:txBody>
      </p:sp>
      <p:sp>
        <p:nvSpPr>
          <p:cNvPr id="7" name="TextBox 6"/>
          <p:cNvSpPr txBox="1"/>
          <p:nvPr/>
        </p:nvSpPr>
        <p:spPr>
          <a:xfrm>
            <a:off x="5087023" y="886944"/>
            <a:ext cx="3024336"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Group work</a:t>
            </a:r>
          </a:p>
        </p:txBody>
      </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1520" y="1340768"/>
            <a:ext cx="4108562" cy="4154984"/>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Yr hawl i ryddid</a:t>
            </a:r>
            <a:endParaRPr lang="en-US" sz="2400" b="0" i="0" u="none" strike="noStrike" cap="none" baseline="0">
              <a:solidFill>
                <a:schemeClr val="tx1">
                  <a:lumMod val="95000"/>
                  <a:lumOff val="5000"/>
                </a:schemeClr>
              </a:solidFill>
              <a:effectLst/>
              <a:uFillTx/>
              <a:latin typeface="Arial"/>
              <a:cs typeface="Arial"/>
            </a:endParaRP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Yr hawl i barch at fywyd preifat a theuluol</a:t>
            </a: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Rhyddid mynegiant</a:t>
            </a: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Yr hawl i fywyd</a:t>
            </a:r>
          </a:p>
          <a:p>
            <a:pPr marL="457200" indent="-457200">
              <a:buClr>
                <a:srgbClr val="20B18A"/>
              </a:buClr>
              <a:buFont typeface="Arial" pitchFamily="34" charset="0"/>
              <a:buChar char="•"/>
            </a:pPr>
            <a:endParaRPr lang="en-GB" sz="2400" dirty="0">
              <a:solidFill>
                <a:schemeClr val="tx1">
                  <a:lumMod val="95000"/>
                  <a:lumOff val="5000"/>
                </a:schemeClr>
              </a:solidFill>
              <a:latin typeface="Arial"/>
              <a:cs typeface="Arial"/>
            </a:endParaRPr>
          </a:p>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Ar gyfer pob hawl nad yw'n absoliwt yn eich barn chi, meddyliwch am enghraifft o sut y dylid ei chyfyngu</a:t>
            </a:r>
            <a:r>
              <a:rPr lang="cy" sz="2400" dirty="0">
                <a:solidFill>
                  <a:srgbClr val="001256"/>
                </a:solidFill>
                <a:latin typeface="Calibri"/>
                <a:cs typeface="Arial"/>
              </a:rPr>
              <a:t>   </a:t>
            </a:r>
            <a:endParaRPr lang="cy" sz="2400" b="0" i="0" u="none" strike="noStrike" cap="none" baseline="0" dirty="0">
              <a:solidFill>
                <a:srgbClr val="001256"/>
              </a:solidFill>
              <a:effectLst/>
              <a:uFillTx/>
              <a:latin typeface="Calibri"/>
              <a:cs typeface="Arial"/>
            </a:endParaRPr>
          </a:p>
        </p:txBody>
      </p:sp>
      <p:pic>
        <p:nvPicPr>
          <p:cNvPr id="4" name="New picture"/>
          <p:cNvPicPr/>
          <p:nvPr/>
        </p:nvPicPr>
        <p:blipFill>
          <a:blip r:embed="rId4"/>
          <a:srcRect t="86749"/>
          <a:stretch>
            <a:fillRect/>
          </a:stretch>
        </p:blipFill>
        <p:spPr>
          <a:xfrm>
            <a:off x="0" y="5949280"/>
            <a:ext cx="9144000" cy="908720"/>
          </a:xfrm>
          <a:prstGeom prst="rect">
            <a:avLst/>
          </a:prstGeom>
        </p:spPr>
      </p:pic>
      <p:sp>
        <p:nvSpPr>
          <p:cNvPr id="5" name="TextBox 4"/>
          <p:cNvSpPr txBox="1"/>
          <p:nvPr/>
        </p:nvSpPr>
        <p:spPr>
          <a:xfrm>
            <a:off x="4932040" y="1324337"/>
            <a:ext cx="4104457" cy="3785652"/>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Right to liberty</a:t>
            </a: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Right to respect for private and family life</a:t>
            </a: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Freedom of expression</a:t>
            </a: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Right to life</a:t>
            </a:r>
          </a:p>
          <a:p>
            <a:pPr marL="457200" indent="-45720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For each right you think is not absolute, think of an example of how it should be restricte</a:t>
            </a:r>
            <a:r>
              <a:rPr lang="en-GB" sz="2400" dirty="0">
                <a:solidFill>
                  <a:srgbClr val="001256"/>
                </a:solidFill>
                <a:cs typeface="Arial"/>
              </a:rPr>
              <a:t>d   </a:t>
            </a:r>
          </a:p>
        </p:txBody>
      </p:sp>
    </p:spTree>
    <p:custDataLst>
      <p:tags r:id="rId1"/>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ular Callout 8"/>
          <p:cNvSpPr/>
          <p:nvPr/>
        </p:nvSpPr>
        <p:spPr>
          <a:xfrm>
            <a:off x="6552220" y="1268760"/>
            <a:ext cx="1944216" cy="100811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ular Callout 6"/>
          <p:cNvSpPr/>
          <p:nvPr/>
        </p:nvSpPr>
        <p:spPr>
          <a:xfrm>
            <a:off x="537746" y="1088740"/>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767379" y="1448780"/>
            <a:ext cx="1729920" cy="701741"/>
          </a:xfrm>
          <a:prstGeom prst="rect">
            <a:avLst/>
          </a:prstGeom>
          <a:noFill/>
        </p:spPr>
        <p:txBody>
          <a:bodyPr wrap="square" rtlCol="0">
            <a:spAutoFit/>
          </a:bodyPr>
          <a:lstStyle/>
          <a:p>
            <a:pPr algn="ctr"/>
            <a:r>
              <a:rPr lang="cy" sz="2000" b="0" i="0" u="none" strike="noStrike" cap="none" baseline="0">
                <a:solidFill>
                  <a:srgbClr val="FFFFFF"/>
                </a:solidFill>
                <a:effectLst/>
                <a:uFillTx/>
                <a:latin typeface="Calibri"/>
              </a:rPr>
              <a:t>Bywyd teuluol preifat</a:t>
            </a:r>
          </a:p>
        </p:txBody>
      </p:sp>
      <p:sp>
        <p:nvSpPr>
          <p:cNvPr id="5" name="TextBox 4"/>
          <p:cNvSpPr txBox="1"/>
          <p:nvPr/>
        </p:nvSpPr>
        <p:spPr>
          <a:xfrm>
            <a:off x="466680" y="1268760"/>
            <a:ext cx="1729920" cy="1015663"/>
          </a:xfrm>
          <a:prstGeom prst="rect">
            <a:avLst/>
          </a:prstGeom>
          <a:noFill/>
        </p:spPr>
        <p:txBody>
          <a:bodyPr wrap="square" rtlCol="0">
            <a:spAutoFit/>
          </a:bodyPr>
          <a:lstStyle/>
          <a:p>
            <a:pPr algn="ctr"/>
            <a:r>
              <a:rPr lang="cy" sz="2000" b="0" i="0" u="none" strike="noStrike" cap="none" baseline="0" dirty="0">
                <a:solidFill>
                  <a:srgbClr val="FFFFFF"/>
                </a:solidFill>
                <a:effectLst/>
                <a:uFillTx/>
                <a:latin typeface="Calibri"/>
              </a:rPr>
              <a:t>Ymyrraeth gan y</a:t>
            </a:r>
          </a:p>
          <a:p>
            <a:pPr algn="ctr"/>
            <a:r>
              <a:rPr lang="cy" sz="2000" b="0" i="0" u="none" strike="noStrike" cap="none" baseline="0" dirty="0">
                <a:solidFill>
                  <a:srgbClr val="FFFFFF"/>
                </a:solidFill>
                <a:effectLst/>
                <a:uFillTx/>
                <a:latin typeface="Calibri"/>
              </a:rPr>
              <a:t>wladwriaeth</a:t>
            </a:r>
          </a:p>
        </p:txBody>
      </p:sp>
      <p:cxnSp>
        <p:nvCxnSpPr>
          <p:cNvPr id="11" name="Straight Arrow Connector 10"/>
          <p:cNvCxnSpPr/>
          <p:nvPr/>
        </p:nvCxnSpPr>
        <p:spPr>
          <a:xfrm>
            <a:off x="2483768" y="1772816"/>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004048" y="1772816"/>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flipH="1">
            <a:off x="3635896" y="1772816"/>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sp>
        <p:nvSpPr>
          <p:cNvPr id="17" name="TextBox 16"/>
          <p:cNvSpPr txBox="1"/>
          <p:nvPr/>
        </p:nvSpPr>
        <p:spPr>
          <a:xfrm>
            <a:off x="3373106" y="1093653"/>
            <a:ext cx="2234054"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Cydbwyso</a:t>
            </a:r>
            <a:endParaRPr lang="en-US" sz="3200" b="1" i="0" u="none" strike="noStrike" cap="none" baseline="0">
              <a:solidFill>
                <a:srgbClr val="20B18A"/>
              </a:solidFill>
              <a:effectLst/>
              <a:uFillTx/>
              <a:latin typeface="Arial"/>
              <a:cs typeface="Arial"/>
            </a:endParaRPr>
          </a:p>
        </p:txBody>
      </p:sp>
      <p:pic>
        <p:nvPicPr>
          <p:cNvPr id="18" name="New picture"/>
          <p:cNvPicPr/>
          <p:nvPr/>
        </p:nvPicPr>
        <p:blipFill>
          <a:blip r:embed="rId4"/>
          <a:srcRect t="86749"/>
          <a:stretch>
            <a:fillRect/>
          </a:stretch>
        </p:blipFill>
        <p:spPr>
          <a:xfrm>
            <a:off x="0" y="5949280"/>
            <a:ext cx="9144000" cy="908720"/>
          </a:xfrm>
          <a:prstGeom prst="rect">
            <a:avLst/>
          </a:prstGeom>
        </p:spPr>
      </p:pic>
      <p:sp>
        <p:nvSpPr>
          <p:cNvPr id="12" name="Rounded Rectangular Callout 11"/>
          <p:cNvSpPr/>
          <p:nvPr/>
        </p:nvSpPr>
        <p:spPr>
          <a:xfrm>
            <a:off x="6618157" y="4326661"/>
            <a:ext cx="1944216" cy="100811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ular Callout 12"/>
          <p:cNvSpPr/>
          <p:nvPr/>
        </p:nvSpPr>
        <p:spPr>
          <a:xfrm>
            <a:off x="603683" y="4146641"/>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6834181" y="4506681"/>
            <a:ext cx="1728192" cy="707886"/>
          </a:xfrm>
          <a:prstGeom prst="rect">
            <a:avLst/>
          </a:prstGeom>
          <a:noFill/>
        </p:spPr>
        <p:txBody>
          <a:bodyPr wrap="square" rtlCol="0">
            <a:spAutoFit/>
          </a:bodyPr>
          <a:lstStyle/>
          <a:p>
            <a:pPr algn="ctr"/>
            <a:r>
              <a:rPr lang="en-GB" sz="2000" dirty="0">
                <a:solidFill>
                  <a:schemeClr val="bg1"/>
                </a:solidFill>
              </a:rPr>
              <a:t>Private family life</a:t>
            </a:r>
          </a:p>
        </p:txBody>
      </p:sp>
      <p:sp>
        <p:nvSpPr>
          <p:cNvPr id="19" name="TextBox 18"/>
          <p:cNvSpPr txBox="1"/>
          <p:nvPr/>
        </p:nvSpPr>
        <p:spPr>
          <a:xfrm>
            <a:off x="533481" y="4326661"/>
            <a:ext cx="1728192" cy="707886"/>
          </a:xfrm>
          <a:prstGeom prst="rect">
            <a:avLst/>
          </a:prstGeom>
          <a:noFill/>
        </p:spPr>
        <p:txBody>
          <a:bodyPr wrap="square" rtlCol="0">
            <a:spAutoFit/>
          </a:bodyPr>
          <a:lstStyle/>
          <a:p>
            <a:pPr algn="ctr"/>
            <a:r>
              <a:rPr lang="en-GB" sz="2000" dirty="0">
                <a:solidFill>
                  <a:schemeClr val="bg1"/>
                </a:solidFill>
              </a:rPr>
              <a:t>State</a:t>
            </a:r>
          </a:p>
          <a:p>
            <a:pPr algn="ctr"/>
            <a:r>
              <a:rPr lang="en-GB" sz="2000" dirty="0">
                <a:solidFill>
                  <a:schemeClr val="bg1"/>
                </a:solidFill>
              </a:rPr>
              <a:t>interference</a:t>
            </a:r>
          </a:p>
        </p:txBody>
      </p:sp>
      <p:cxnSp>
        <p:nvCxnSpPr>
          <p:cNvPr id="20" name="Straight Arrow Connector 19"/>
          <p:cNvCxnSpPr/>
          <p:nvPr/>
        </p:nvCxnSpPr>
        <p:spPr>
          <a:xfrm>
            <a:off x="2549705" y="4830717"/>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069985" y="4830717"/>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22" name="Straight Connector 21"/>
          <p:cNvCxnSpPr/>
          <p:nvPr/>
        </p:nvCxnSpPr>
        <p:spPr>
          <a:xfrm flipH="1">
            <a:off x="3701833" y="4830717"/>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sp>
        <p:nvSpPr>
          <p:cNvPr id="23" name="TextBox 22"/>
          <p:cNvSpPr txBox="1"/>
          <p:nvPr/>
        </p:nvSpPr>
        <p:spPr>
          <a:xfrm>
            <a:off x="3143771" y="4165164"/>
            <a:ext cx="3600400"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Balancing Act</a:t>
            </a:r>
          </a:p>
        </p:txBody>
      </p:sp>
    </p:spTree>
    <p:custDataLst>
      <p:tags r:id="rId1"/>
    </p:custDataLst>
    <p:extLst>
      <p:ext uri="{BB962C8B-B14F-4D97-AF65-F5344CB8AC3E}">
        <p14:creationId xmlns:p14="http://schemas.microsoft.com/office/powerpoint/2010/main" val="1502300997"/>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1028" y="155692"/>
            <a:ext cx="2845949"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Cymesuredd</a:t>
            </a:r>
          </a:p>
        </p:txBody>
      </p:sp>
      <p:sp>
        <p:nvSpPr>
          <p:cNvPr id="4" name="TextBox 3"/>
          <p:cNvSpPr txBox="1"/>
          <p:nvPr/>
        </p:nvSpPr>
        <p:spPr>
          <a:xfrm>
            <a:off x="174163" y="742631"/>
            <a:ext cx="4396881" cy="5078313"/>
          </a:xfrm>
          <a:prstGeom prst="rect">
            <a:avLst/>
          </a:prstGeom>
          <a:noFill/>
        </p:spPr>
        <p:txBody>
          <a:bodyPr wrap="square" lIns="91440" tIns="45720" rIns="91440" bIns="45720" rtlCol="0" anchor="t">
            <a:spAutoFit/>
          </a:bodyPr>
          <a:lstStyle/>
          <a:p>
            <a:r>
              <a:rPr lang="cy" sz="1800" b="0" i="0" u="none" strike="noStrike" cap="none" baseline="0" dirty="0">
                <a:solidFill>
                  <a:srgbClr val="20B18A"/>
                </a:solidFill>
                <a:effectLst/>
                <a:uFillTx/>
                <a:latin typeface="Arial"/>
                <a:cs typeface="Arial"/>
              </a:rPr>
              <a:t>Senario: mae cartref gofal yn penderfynu cael polisi cyffredinol o osod teledu cylch cyfyng yn ystafelloedd gwely’r holl breswylwyr, am resymau diogelwch.</a:t>
            </a:r>
            <a:endParaRPr lang="en-US" sz="1800" b="0" i="0" u="none" strike="noStrike" cap="none" baseline="0">
              <a:solidFill>
                <a:srgbClr val="20B18A"/>
              </a:solidFill>
              <a:effectLst/>
              <a:uFillTx/>
              <a:latin typeface="Arial"/>
              <a:cs typeface="Arial"/>
            </a:endParaRPr>
          </a:p>
          <a:p>
            <a:r>
              <a:rPr lang="cy" sz="1800" b="0" i="0" u="none" strike="noStrike" cap="none" baseline="0" dirty="0">
                <a:solidFill>
                  <a:srgbClr val="20B18A"/>
                </a:solidFill>
                <a:effectLst/>
                <a:uFillTx/>
                <a:latin typeface="Arial"/>
                <a:cs typeface="Arial"/>
              </a:rPr>
              <a:t>Canlyniad – mae hyn yn ymyrryd â hawl pob preswylydd i barch at fywyd preifat.</a:t>
            </a:r>
          </a:p>
          <a:p>
            <a:endParaRPr lang="en-GB" dirty="0"/>
          </a:p>
          <a:p>
            <a:r>
              <a:rPr lang="cy" sz="1800" b="0" i="0" u="none" strike="noStrike" cap="none" baseline="0" dirty="0">
                <a:solidFill>
                  <a:schemeClr val="tx1">
                    <a:lumMod val="95000"/>
                    <a:lumOff val="5000"/>
                  </a:schemeClr>
                </a:solidFill>
                <a:effectLst/>
                <a:uFillTx/>
                <a:latin typeface="Arial"/>
                <a:cs typeface="Arial"/>
              </a:rPr>
              <a:t>Dull amgen – Gwneir penderfyniad mai dim ond preswylwyr sy’n peri risg iddynt hwy eu hunain a/neu eraill fydd â theledu cylch cyfyng yn eu hystafelloedd. Bydd y penderfyniad hwn yn cael ei wneud fesul achos.</a:t>
            </a:r>
          </a:p>
          <a:p>
            <a:r>
              <a:rPr lang="cy" sz="1800" b="0" i="0" u="none" strike="noStrike" cap="none" baseline="0" dirty="0">
                <a:solidFill>
                  <a:schemeClr val="tx1">
                    <a:lumMod val="95000"/>
                    <a:lumOff val="5000"/>
                  </a:schemeClr>
                </a:solidFill>
                <a:effectLst/>
                <a:uFillTx/>
                <a:latin typeface="Arial"/>
                <a:cs typeface="Arial"/>
              </a:rPr>
              <a:t>Canlyniad – amharir ar hawl i barch at fywyd preifat rhai trigolion er eu diogelwch eu hunain neu ddiogelwch eraill; ni amharir ar hawl i barch at fywyd preifat trigolion eraill.</a:t>
            </a:r>
            <a:r>
              <a:rPr lang="cy" dirty="0">
                <a:solidFill>
                  <a:srgbClr val="4F6228"/>
                </a:solidFill>
                <a:latin typeface="Calibri"/>
                <a:cs typeface="Arial"/>
              </a:rPr>
              <a:t>  </a:t>
            </a:r>
            <a:endParaRPr lang="cy" sz="1800" b="0" i="0" u="none" strike="noStrike" cap="none" baseline="0" dirty="0">
              <a:solidFill>
                <a:srgbClr val="4F6228"/>
              </a:solidFill>
              <a:effectLst/>
              <a:uFillTx/>
              <a:latin typeface="Calibri"/>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486458" y="742632"/>
            <a:ext cx="4379573" cy="5078313"/>
          </a:xfrm>
          <a:prstGeom prst="rect">
            <a:avLst/>
          </a:prstGeom>
          <a:noFill/>
        </p:spPr>
        <p:txBody>
          <a:bodyPr wrap="square" lIns="91440" tIns="45720" rIns="91440" bIns="45720" rtlCol="0" anchor="t">
            <a:spAutoFit/>
          </a:bodyPr>
          <a:lstStyle/>
          <a:p>
            <a:r>
              <a:rPr lang="en-GB" dirty="0">
                <a:solidFill>
                  <a:srgbClr val="20B18A"/>
                </a:solidFill>
                <a:latin typeface="Arial"/>
                <a:cs typeface="Arial"/>
              </a:rPr>
              <a:t>Scenario: a care home takes a decision to have a blanket policy of placing CCTV in the bedrooms of all residents, for safety reasons.</a:t>
            </a:r>
          </a:p>
          <a:p>
            <a:r>
              <a:rPr lang="en-GB" dirty="0">
                <a:solidFill>
                  <a:srgbClr val="20B18A"/>
                </a:solidFill>
                <a:latin typeface="Arial"/>
                <a:cs typeface="Arial"/>
              </a:rPr>
              <a:t>Outcome – this interferes with the right to respect for private life of all residents.</a:t>
            </a:r>
          </a:p>
          <a:p>
            <a:endParaRPr lang="en-GB" dirty="0"/>
          </a:p>
          <a:p>
            <a:r>
              <a:rPr lang="en-GB" dirty="0">
                <a:solidFill>
                  <a:schemeClr val="tx1">
                    <a:lumMod val="95000"/>
                    <a:lumOff val="5000"/>
                  </a:schemeClr>
                </a:solidFill>
                <a:latin typeface="Arial"/>
                <a:cs typeface="Arial"/>
              </a:rPr>
              <a:t>Alternative – A decision is made that only residents who pose risk to themselves and/or others will have CCTV in their rooms. This decision will be made on a case by case basis.</a:t>
            </a:r>
          </a:p>
          <a:p>
            <a:r>
              <a:rPr lang="en-GB" dirty="0">
                <a:solidFill>
                  <a:schemeClr val="tx1">
                    <a:lumMod val="95000"/>
                    <a:lumOff val="5000"/>
                  </a:schemeClr>
                </a:solidFill>
                <a:latin typeface="Arial"/>
                <a:cs typeface="Arial"/>
              </a:rPr>
              <a:t>Outcome – some residents have their right to respect for private life interfered with for their own safety or the safety of others; other residents do not have their right to respect for the private life interfered with.  </a:t>
            </a:r>
          </a:p>
        </p:txBody>
      </p:sp>
      <p:sp>
        <p:nvSpPr>
          <p:cNvPr id="7" name="TextBox 6"/>
          <p:cNvSpPr txBox="1"/>
          <p:nvPr/>
        </p:nvSpPr>
        <p:spPr>
          <a:xfrm>
            <a:off x="4570485" y="156005"/>
            <a:ext cx="3456384"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Proportionality</a:t>
            </a:r>
          </a:p>
        </p:txBody>
      </p:sp>
    </p:spTree>
    <p:custDataLst>
      <p:tags r:id="rId1"/>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ular Callout 2"/>
          <p:cNvSpPr/>
          <p:nvPr/>
        </p:nvSpPr>
        <p:spPr>
          <a:xfrm>
            <a:off x="6698042" y="1124744"/>
            <a:ext cx="1944216" cy="1195683"/>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ular Callout 3"/>
          <p:cNvSpPr/>
          <p:nvPr/>
        </p:nvSpPr>
        <p:spPr>
          <a:xfrm>
            <a:off x="683568" y="1124744"/>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6848650" y="1214753"/>
            <a:ext cx="1729920" cy="1006846"/>
          </a:xfrm>
          <a:prstGeom prst="rect">
            <a:avLst/>
          </a:prstGeom>
          <a:noFill/>
        </p:spPr>
        <p:txBody>
          <a:bodyPr wrap="square" rtlCol="0">
            <a:spAutoFit/>
          </a:bodyPr>
          <a:lstStyle/>
          <a:p>
            <a:pPr algn="ctr"/>
            <a:r>
              <a:rPr lang="cy" sz="2000" b="0" i="0" u="none" strike="noStrike" cap="none" baseline="0">
                <a:solidFill>
                  <a:srgbClr val="FFFFFF"/>
                </a:solidFill>
                <a:effectLst/>
                <a:uFillTx/>
                <a:latin typeface="Calibri"/>
              </a:rPr>
              <a:t>Erthygl 8 </a:t>
            </a:r>
          </a:p>
          <a:p>
            <a:pPr algn="ctr"/>
            <a:r>
              <a:rPr lang="cy" sz="2000" b="0" i="0" u="none" strike="noStrike" cap="none" baseline="0">
                <a:solidFill>
                  <a:srgbClr val="FFFFFF"/>
                </a:solidFill>
                <a:effectLst/>
                <a:uFillTx/>
                <a:latin typeface="Calibri"/>
              </a:rPr>
              <a:t>Yr hawl i fywyd teuluol</a:t>
            </a:r>
          </a:p>
        </p:txBody>
      </p:sp>
      <p:sp>
        <p:nvSpPr>
          <p:cNvPr id="6" name="TextBox 5"/>
          <p:cNvSpPr txBox="1"/>
          <p:nvPr/>
        </p:nvSpPr>
        <p:spPr>
          <a:xfrm>
            <a:off x="612502" y="1304763"/>
            <a:ext cx="1729920" cy="1006846"/>
          </a:xfrm>
          <a:prstGeom prst="rect">
            <a:avLst/>
          </a:prstGeom>
          <a:noFill/>
        </p:spPr>
        <p:txBody>
          <a:bodyPr wrap="square" rtlCol="0">
            <a:spAutoFit/>
          </a:bodyPr>
          <a:lstStyle/>
          <a:p>
            <a:pPr algn="ctr"/>
            <a:r>
              <a:rPr lang="cy" sz="2000" b="0" i="0" u="none" strike="noStrike" cap="none" baseline="0">
                <a:solidFill>
                  <a:srgbClr val="FFFFFF"/>
                </a:solidFill>
                <a:effectLst/>
                <a:uFillTx/>
                <a:latin typeface="Calibri"/>
              </a:rPr>
              <a:t>Erthygl 4</a:t>
            </a:r>
          </a:p>
          <a:p>
            <a:pPr algn="ctr"/>
            <a:r>
              <a:rPr lang="cy" sz="2000" b="0" i="0" u="none" strike="noStrike" cap="none" baseline="0">
                <a:solidFill>
                  <a:srgbClr val="FFFFFF"/>
                </a:solidFill>
                <a:effectLst/>
                <a:uFillTx/>
                <a:latin typeface="Calibri"/>
              </a:rPr>
              <a:t>Yr hawl i amddiffyniad</a:t>
            </a:r>
          </a:p>
        </p:txBody>
      </p:sp>
      <p:cxnSp>
        <p:nvCxnSpPr>
          <p:cNvPr id="7" name="Straight Arrow Connector 6"/>
          <p:cNvCxnSpPr/>
          <p:nvPr/>
        </p:nvCxnSpPr>
        <p:spPr>
          <a:xfrm>
            <a:off x="2629590" y="1808820"/>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149870" y="1808820"/>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flipH="1">
            <a:off x="3781718" y="1808820"/>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pic>
        <p:nvPicPr>
          <p:cNvPr id="11" name="New picture"/>
          <p:cNvPicPr/>
          <p:nvPr/>
        </p:nvPicPr>
        <p:blipFill>
          <a:blip r:embed="rId3"/>
          <a:srcRect t="86749"/>
          <a:stretch>
            <a:fillRect/>
          </a:stretch>
        </p:blipFill>
        <p:spPr>
          <a:xfrm>
            <a:off x="0" y="5949280"/>
            <a:ext cx="9144000" cy="908720"/>
          </a:xfrm>
          <a:prstGeom prst="rect">
            <a:avLst/>
          </a:prstGeom>
        </p:spPr>
      </p:pic>
      <p:sp>
        <p:nvSpPr>
          <p:cNvPr id="10" name="Rounded Rectangular Callout 9"/>
          <p:cNvSpPr/>
          <p:nvPr/>
        </p:nvSpPr>
        <p:spPr>
          <a:xfrm>
            <a:off x="6669292" y="4077172"/>
            <a:ext cx="1944216" cy="1195683"/>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ular Callout 11"/>
          <p:cNvSpPr/>
          <p:nvPr/>
        </p:nvSpPr>
        <p:spPr>
          <a:xfrm>
            <a:off x="654818" y="4077172"/>
            <a:ext cx="1656184" cy="1368152"/>
          </a:xfrm>
          <a:prstGeom prst="wedgeRoundRectCallout">
            <a:avLst/>
          </a:prstGeom>
          <a:solidFill>
            <a:srgbClr val="548235"/>
          </a:solid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6820763" y="4167181"/>
            <a:ext cx="1728192" cy="1015663"/>
          </a:xfrm>
          <a:prstGeom prst="rect">
            <a:avLst/>
          </a:prstGeom>
          <a:noFill/>
        </p:spPr>
        <p:txBody>
          <a:bodyPr wrap="square" rtlCol="0">
            <a:spAutoFit/>
          </a:bodyPr>
          <a:lstStyle/>
          <a:p>
            <a:pPr algn="ctr"/>
            <a:r>
              <a:rPr lang="en-GB" sz="2000" dirty="0">
                <a:solidFill>
                  <a:schemeClr val="bg1"/>
                </a:solidFill>
              </a:rPr>
              <a:t>Article 8 </a:t>
            </a:r>
          </a:p>
          <a:p>
            <a:pPr algn="ctr"/>
            <a:r>
              <a:rPr lang="en-GB" sz="2000" dirty="0">
                <a:solidFill>
                  <a:schemeClr val="bg1"/>
                </a:solidFill>
              </a:rPr>
              <a:t>Right to family life</a:t>
            </a:r>
          </a:p>
        </p:txBody>
      </p:sp>
      <p:sp>
        <p:nvSpPr>
          <p:cNvPr id="14" name="TextBox 13"/>
          <p:cNvSpPr txBox="1"/>
          <p:nvPr/>
        </p:nvSpPr>
        <p:spPr>
          <a:xfrm>
            <a:off x="584616" y="4257192"/>
            <a:ext cx="1728192" cy="1015663"/>
          </a:xfrm>
          <a:prstGeom prst="rect">
            <a:avLst/>
          </a:prstGeom>
          <a:noFill/>
        </p:spPr>
        <p:txBody>
          <a:bodyPr wrap="square" rtlCol="0">
            <a:spAutoFit/>
          </a:bodyPr>
          <a:lstStyle/>
          <a:p>
            <a:pPr algn="ctr"/>
            <a:r>
              <a:rPr lang="en-GB" sz="2000" dirty="0">
                <a:solidFill>
                  <a:schemeClr val="bg1"/>
                </a:solidFill>
              </a:rPr>
              <a:t>Article 4</a:t>
            </a:r>
          </a:p>
          <a:p>
            <a:pPr algn="ctr"/>
            <a:r>
              <a:rPr lang="en-GB" sz="2000" dirty="0">
                <a:solidFill>
                  <a:schemeClr val="bg1"/>
                </a:solidFill>
              </a:rPr>
              <a:t>Right protection</a:t>
            </a:r>
          </a:p>
        </p:txBody>
      </p:sp>
      <p:cxnSp>
        <p:nvCxnSpPr>
          <p:cNvPr id="15" name="Straight Arrow Connector 14"/>
          <p:cNvCxnSpPr/>
          <p:nvPr/>
        </p:nvCxnSpPr>
        <p:spPr>
          <a:xfrm>
            <a:off x="2600840" y="4761248"/>
            <a:ext cx="3888432" cy="0"/>
          </a:xfrm>
          <a:prstGeom prst="straightConnector1">
            <a:avLst/>
          </a:prstGeom>
          <a:ln w="57150">
            <a:solidFill>
              <a:srgbClr val="548235"/>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121120" y="4761248"/>
            <a:ext cx="432048"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flipH="1">
            <a:off x="3752968" y="4761248"/>
            <a:ext cx="429809" cy="1080120"/>
          </a:xfrm>
          <a:prstGeom prst="line">
            <a:avLst/>
          </a:prstGeom>
          <a:ln>
            <a:solidFill>
              <a:srgbClr val="548235"/>
            </a:solidFill>
          </a:ln>
        </p:spPr>
        <p:style>
          <a:lnRef idx="3">
            <a:schemeClr val="dk1"/>
          </a:lnRef>
          <a:fillRef idx="0">
            <a:schemeClr val="dk1"/>
          </a:fillRef>
          <a:effectRef idx="2">
            <a:schemeClr val="dk1"/>
          </a:effectRef>
          <a:fontRef idx="minor">
            <a:schemeClr val="tx1"/>
          </a:fontRef>
        </p:style>
      </p:cxnSp>
    </p:spTree>
    <p:custDataLst>
      <p:tags r:id="rId1"/>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504" y="620688"/>
            <a:ext cx="8908181" cy="1354810"/>
          </a:xfrm>
        </p:spPr>
        <p:txBody>
          <a:bodyPr>
            <a:normAutofit fontScale="92500"/>
          </a:bodyPr>
          <a:lstStyle/>
          <a:p>
            <a:pPr>
              <a:lnSpc>
                <a:spcPct val="107000"/>
              </a:lnSpc>
              <a:spcAft>
                <a:spcPts val="600"/>
              </a:spcAft>
            </a:pPr>
            <a:r>
              <a:rPr lang="cy-GB" sz="1600" dirty="0">
                <a:solidFill>
                  <a:schemeClr val="tx1"/>
                </a:solidFill>
                <a:latin typeface="Calibri" panose="020F0502020204030204" pitchFamily="34" charset="0"/>
                <a:ea typeface="Calibri" panose="020F0502020204030204" pitchFamily="34" charset="0"/>
                <a:cs typeface="Calibri" panose="020F0502020204030204" pitchFamily="34" charset="0"/>
              </a:rPr>
              <a:t>Mae’r adnodd hwn wedi’i ddatblygu mewn partneriaeth â’r Consortiwm Ymarferwyr Gwasanaethau Cymdeithasol (SSP) ar ran Gofal Cymdeithasol Cymru. Mae’r consortiwm yn cynnwys y partneriaid canlynol:</a:t>
            </a:r>
          </a:p>
          <a:p>
            <a:pPr>
              <a:lnSpc>
                <a:spcPct val="107000"/>
              </a:lnSpc>
              <a:spcAft>
                <a:spcPts val="600"/>
              </a:spcAft>
            </a:pPr>
            <a:r>
              <a:rPr lang="en-GB" sz="1600" dirty="0">
                <a:solidFill>
                  <a:schemeClr val="tx1"/>
                </a:solidFill>
              </a:rPr>
              <a:t>This resource has been developed in partnership by the Social Services Practitioner (SSP) Consortium on behalf of Social Care Wales. The consortium is made up of the following partners:</a:t>
            </a: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Cardif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9445" y="2785733"/>
            <a:ext cx="997428" cy="39151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7" name="Picture 3" descr="CCC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58150" y="2211862"/>
            <a:ext cx="863086" cy="39123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8" name="Picture 4" descr="CCC"/>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8282" y="2223856"/>
            <a:ext cx="804791" cy="36724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29" name="Picture 5" descr="Centred colour MCC logo - for web_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7343" y="2190149"/>
            <a:ext cx="699584" cy="4531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0" name="Picture 6" descr="GCS Logo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81596" y="2762526"/>
            <a:ext cx="715096" cy="514132"/>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1" name="Picture 7" descr="ncc-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91064" y="2236115"/>
            <a:ext cx="791981" cy="331493"/>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2" name="Picture 8" descr="NPT C"/>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00836" y="2201731"/>
            <a:ext cx="506320" cy="42536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3" name="Picture 9" descr="Pembs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36722" y="2055897"/>
            <a:ext cx="426278" cy="806885"/>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4" name="Picture 10" descr="Powys CC"/>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430388" y="2272639"/>
            <a:ext cx="443075" cy="29496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5" name="Picture 11" descr="SCC"/>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633529" y="2145089"/>
            <a:ext cx="522356" cy="52098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6" name="Picture 12" descr="Torfaen Logo-0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55885" y="2293413"/>
            <a:ext cx="1018298" cy="263416"/>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7" name="Picture 13" descr="4Bridgend College logo full colour@2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951414" y="2785734"/>
            <a:ext cx="964723" cy="415019"/>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8" name="Picture 14" descr="Merthyr master cmyk 2017"/>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595257" y="2184452"/>
            <a:ext cx="426225" cy="481340"/>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1039" name="Picture 3" descr="Bridgend County Borough Counci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8144" y="2230086"/>
            <a:ext cx="383802" cy="43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6" descr="RCT"/>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975311" y="2194304"/>
            <a:ext cx="600989" cy="408794"/>
          </a:xfrm>
          <a:prstGeom prst="rect">
            <a:avLst/>
          </a:prstGeom>
          <a:noFill/>
          <a:ln>
            <a:noFill/>
          </a:ln>
          <a:effectLst/>
          <a:extLst>
            <a:ext uri="{909E8E84-426E-40DD-AFC4-6F175D3DCCD1}">
              <a14:hiddenFill xmlns:a14="http://schemas.microsoft.com/office/drawing/2010/main">
                <a:solidFill>
                  <a:srgbClr val="4E5B6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TextBox 1"/>
          <p:cNvSpPr txBox="1"/>
          <p:nvPr/>
        </p:nvSpPr>
        <p:spPr>
          <a:xfrm>
            <a:off x="133821" y="3314475"/>
            <a:ext cx="8809288" cy="2994346"/>
          </a:xfrm>
          <a:prstGeom prst="rect">
            <a:avLst/>
          </a:prstGeom>
          <a:noFill/>
        </p:spPr>
        <p:txBody>
          <a:bodyPr wrap="square" rtlCol="0">
            <a:spAutoFit/>
          </a:bodyPr>
          <a:lstStyle/>
          <a:p>
            <a:pPr algn="ctr">
              <a:lnSpc>
                <a:spcPct val="107000"/>
              </a:lnSpc>
              <a:spcAft>
                <a:spcPts val="600"/>
              </a:spcAft>
            </a:pPr>
            <a:r>
              <a:rPr lang="cy-GB" sz="1400" dirty="0">
                <a:latin typeface="Calibri" panose="020F0502020204030204" pitchFamily="34" charset="0"/>
                <a:ea typeface="Calibri" panose="020F0502020204030204" pitchFamily="34" charset="0"/>
                <a:cs typeface="Calibri" panose="020F0502020204030204" pitchFamily="34" charset="0"/>
              </a:rPr>
              <a:t>Gofal Cymdeithasol Cymru a'i gynghorwyr penodedig sy'n berchen ar hawlfraint y deunyddiau hyn. Gall darparwyr dysgu, awdurdodau lleol a darparwyr gwasanaethau gofal yng Nghymru gopïo, atgynhyrchu, dosbarthu neu drefnu bod y Rhaglen Ddysgu Ymarferwyr Gwasanaethau Cymdeithasol (SSP) ar gael fel arall i unrhyw drydydd parti arall ar sail ddielw yn unig. Rhaid i unrhyw bartïon eraill sy’n dymuno copïo, atgynhyrchu, dosbarthu neu fel arall wneud y Rhaglen Ymarferwyr Gwasanaethau Cymdeithasol (SSP) ar gael i unrhyw drydydd parti arall geisio caniatâd ysgrifenedig Gofal Cymdeithasol Cymru ymlaen llaw.</a:t>
            </a:r>
          </a:p>
          <a:p>
            <a:pPr algn="ctr">
              <a:lnSpc>
                <a:spcPct val="107000"/>
              </a:lnSpc>
              <a:spcAft>
                <a:spcPts val="600"/>
              </a:spcAft>
            </a:pPr>
            <a:r>
              <a:rPr lang="en-GB" sz="1400" dirty="0">
                <a:latin typeface="Calibri" panose="020F0502020204030204" pitchFamily="34" charset="0"/>
                <a:ea typeface="Calibri" panose="020F0502020204030204" pitchFamily="34" charset="0"/>
                <a:cs typeface="Times New Roman" panose="02020603050405020304" pitchFamily="18" charset="0"/>
              </a:rPr>
              <a:t>The copyright to these materials rests with Social Care Wales and its appointed advisers. The Social Services Practitioner (SSP) Programme of learning may be copied, reproduced, distributed or otherwise made available to any other third party by learning providers, local authorities and care service providers in Wales on a not-for-profit basis only. Any other parties that wish to copy, reproduce, distribute or otherwise make the Social Services Practitioner (SSP) Programme available to any other third party must seek the prior written consent of Social Care Wales.</a:t>
            </a:r>
          </a:p>
          <a:p>
            <a:pPr algn="ctr">
              <a:lnSpc>
                <a:spcPct val="107000"/>
              </a:lnSpc>
              <a:spcAft>
                <a:spcPts val="600"/>
              </a:spcAft>
            </a:pPr>
            <a:endParaRPr lang="en-GB" sz="1350" dirty="0">
              <a:latin typeface="Calibri" panose="020F050202020403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76530343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6016" y="1844824"/>
            <a:ext cx="4211960" cy="2287806"/>
          </a:xfrm>
          <a:prstGeom prst="rect">
            <a:avLst/>
          </a:prstGeom>
        </p:spPr>
        <p:txBody>
          <a:bodyPr wrap="square" lIns="91440" tIns="45720" rIns="91440" bIns="45720" anchor="t">
            <a:spAutoFit/>
          </a:bodyPr>
          <a:lstStyle/>
          <a:p>
            <a:pPr fontAlgn="base">
              <a:spcBef>
                <a:spcPts val="1000"/>
              </a:spcBef>
              <a:buFont typeface="Arial" panose="020B0604020202020204" pitchFamily="34" charset="0"/>
              <a:buChar char="•"/>
            </a:pPr>
            <a:r>
              <a:rPr lang="en-GB" dirty="0">
                <a:solidFill>
                  <a:srgbClr val="002060"/>
                </a:solidFill>
                <a:latin typeface="Arial"/>
                <a:cs typeface="Arial"/>
              </a:rPr>
              <a:t>Protects your right to life</a:t>
            </a:r>
            <a:endParaRPr lang="en-GB" sz="1100">
              <a:solidFill>
                <a:srgbClr val="000000"/>
              </a:solidFill>
              <a:latin typeface="Arial"/>
              <a:cs typeface="Arial"/>
            </a:endParaRPr>
          </a:p>
          <a:p>
            <a:pPr fontAlgn="base">
              <a:spcBef>
                <a:spcPts val="1000"/>
              </a:spcBef>
              <a:buFont typeface="Arial" panose="020B0604020202020204" pitchFamily="34" charset="0"/>
              <a:buChar char="•"/>
            </a:pPr>
            <a:r>
              <a:rPr lang="en-GB" dirty="0">
                <a:solidFill>
                  <a:srgbClr val="002060"/>
                </a:solidFill>
                <a:latin typeface="Arial"/>
                <a:cs typeface="Arial"/>
              </a:rPr>
              <a:t>Also requires the government to take appropriate measures to safeguard life with protective laws and in some cases to take steps to protect your life if your life is at risk</a:t>
            </a:r>
            <a:endParaRPr lang="en-GB" sz="1100">
              <a:solidFill>
                <a:srgbClr val="000000"/>
              </a:solidFill>
              <a:latin typeface="Arial"/>
              <a:cs typeface="Arial"/>
            </a:endParaRPr>
          </a:p>
          <a:p>
            <a:pPr fontAlgn="base">
              <a:spcBef>
                <a:spcPts val="1000"/>
              </a:spcBef>
              <a:buFont typeface="Arial" panose="020B0604020202020204" pitchFamily="34" charset="0"/>
              <a:buChar char="•"/>
            </a:pPr>
            <a:r>
              <a:rPr lang="en-GB" dirty="0">
                <a:solidFill>
                  <a:srgbClr val="002060"/>
                </a:solidFill>
                <a:latin typeface="Arial"/>
                <a:cs typeface="Arial"/>
              </a:rPr>
              <a:t>Considered to be an absolute right</a:t>
            </a:r>
            <a:endParaRPr lang="en-GB" sz="1100" dirty="0">
              <a:solidFill>
                <a:srgbClr val="000000"/>
              </a:solidFill>
              <a:latin typeface="Arial"/>
              <a:cs typeface="Arial"/>
            </a:endParaRPr>
          </a:p>
        </p:txBody>
      </p:sp>
      <p:sp>
        <p:nvSpPr>
          <p:cNvPr id="3" name="Rectangle 2"/>
          <p:cNvSpPr/>
          <p:nvPr/>
        </p:nvSpPr>
        <p:spPr>
          <a:xfrm>
            <a:off x="4716016" y="764704"/>
            <a:ext cx="3276859" cy="461665"/>
          </a:xfrm>
          <a:prstGeom prst="rect">
            <a:avLst/>
          </a:prstGeom>
        </p:spPr>
        <p:txBody>
          <a:bodyPr wrap="none" lIns="91440" tIns="45720" rIns="91440" bIns="45720" anchor="t">
            <a:spAutoFit/>
          </a:bodyPr>
          <a:lstStyle/>
          <a:p>
            <a:r>
              <a:rPr lang="en-GB" sz="2400" b="1" dirty="0">
                <a:solidFill>
                  <a:srgbClr val="20B18A"/>
                </a:solidFill>
                <a:latin typeface="Arial"/>
                <a:cs typeface="Arial"/>
              </a:rPr>
              <a:t>Article 2 Right to Life</a:t>
            </a:r>
          </a:p>
        </p:txBody>
      </p:sp>
      <p:sp>
        <p:nvSpPr>
          <p:cNvPr id="5" name="TextBox 4">
            <a:extLst>
              <a:ext uri="{FF2B5EF4-FFF2-40B4-BE49-F238E27FC236}">
                <a16:creationId xmlns:a16="http://schemas.microsoft.com/office/drawing/2014/main" id="{5606A8E1-EB01-B125-ECB9-41C595CF0CA2}"/>
              </a:ext>
            </a:extLst>
          </p:cNvPr>
          <p:cNvSpPr txBox="1"/>
          <p:nvPr/>
        </p:nvSpPr>
        <p:spPr>
          <a:xfrm>
            <a:off x="297180" y="760911"/>
            <a:ext cx="3984171"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dirty="0" err="1">
                <a:solidFill>
                  <a:srgbClr val="20B18A"/>
                </a:solidFill>
                <a:latin typeface="Arial"/>
                <a:cs typeface="Arial"/>
              </a:rPr>
              <a:t>Erthygl</a:t>
            </a:r>
            <a:r>
              <a:rPr lang="en-GB" sz="2400" b="1" dirty="0">
                <a:solidFill>
                  <a:srgbClr val="20B18A"/>
                </a:solidFill>
                <a:latin typeface="Arial"/>
                <a:cs typeface="Arial"/>
              </a:rPr>
              <a:t> 2 </a:t>
            </a:r>
            <a:r>
              <a:rPr lang="en-GB" sz="2400" b="1" dirty="0" err="1">
                <a:solidFill>
                  <a:srgbClr val="20B18A"/>
                </a:solidFill>
                <a:latin typeface="Arial"/>
                <a:cs typeface="Arial"/>
              </a:rPr>
              <a:t>Hawl</a:t>
            </a:r>
            <a:r>
              <a:rPr lang="en-GB" sz="2400" b="1" dirty="0">
                <a:solidFill>
                  <a:srgbClr val="20B18A"/>
                </a:solidFill>
                <a:latin typeface="Arial"/>
                <a:cs typeface="Arial"/>
              </a:rPr>
              <a:t> </a:t>
            </a:r>
            <a:r>
              <a:rPr lang="en-GB" sz="2400" b="1" dirty="0" err="1">
                <a:solidFill>
                  <a:srgbClr val="20B18A"/>
                </a:solidFill>
                <a:latin typeface="Arial"/>
                <a:cs typeface="Arial"/>
              </a:rPr>
              <a:t>i</a:t>
            </a:r>
            <a:r>
              <a:rPr lang="en-GB" sz="2400" b="1" dirty="0">
                <a:solidFill>
                  <a:srgbClr val="20B18A"/>
                </a:solidFill>
                <a:latin typeface="Arial"/>
                <a:cs typeface="Arial"/>
              </a:rPr>
              <a:t> </a:t>
            </a:r>
            <a:r>
              <a:rPr lang="en-GB" sz="2400" b="1" dirty="0" err="1">
                <a:solidFill>
                  <a:srgbClr val="20B18A"/>
                </a:solidFill>
                <a:latin typeface="Arial"/>
                <a:cs typeface="Arial"/>
              </a:rPr>
              <a:t>Fywyd</a:t>
            </a:r>
            <a:endParaRPr lang="en-US" dirty="0" err="1"/>
          </a:p>
          <a:p>
            <a:pPr algn="l"/>
            <a:endParaRPr lang="en-GB" dirty="0">
              <a:cs typeface="Arial"/>
            </a:endParaRPr>
          </a:p>
        </p:txBody>
      </p:sp>
      <p:sp>
        <p:nvSpPr>
          <p:cNvPr id="6" name="TextBox 5">
            <a:extLst>
              <a:ext uri="{FF2B5EF4-FFF2-40B4-BE49-F238E27FC236}">
                <a16:creationId xmlns:a16="http://schemas.microsoft.com/office/drawing/2014/main" id="{07C8CB61-0F78-7308-9A3B-80823AC7A156}"/>
              </a:ext>
            </a:extLst>
          </p:cNvPr>
          <p:cNvSpPr txBox="1"/>
          <p:nvPr/>
        </p:nvSpPr>
        <p:spPr>
          <a:xfrm>
            <a:off x="450668" y="1848393"/>
            <a:ext cx="4033157"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cs typeface="Calibri"/>
              </a:rPr>
              <a:t> Yn </a:t>
            </a:r>
            <a:r>
              <a:rPr lang="en-GB" err="1">
                <a:latin typeface="Arial"/>
                <a:cs typeface="Calibri"/>
              </a:rPr>
              <a:t>amddiffyn</a:t>
            </a:r>
            <a:r>
              <a:rPr lang="en-GB" dirty="0">
                <a:latin typeface="Arial"/>
                <a:cs typeface="Calibri"/>
              </a:rPr>
              <a:t> </a:t>
            </a:r>
            <a:r>
              <a:rPr lang="en-GB" err="1">
                <a:latin typeface="Arial"/>
                <a:cs typeface="Calibri"/>
              </a:rPr>
              <a:t>eich</a:t>
            </a:r>
            <a:r>
              <a:rPr lang="en-GB" dirty="0">
                <a:latin typeface="Arial"/>
                <a:cs typeface="Calibri"/>
              </a:rPr>
              <a:t> </a:t>
            </a:r>
            <a:r>
              <a:rPr lang="en-GB" err="1">
                <a:latin typeface="Arial"/>
                <a:cs typeface="Calibri"/>
              </a:rPr>
              <a:t>hawl</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fywyd</a:t>
            </a:r>
            <a:endParaRPr lang="en-US">
              <a:latin typeface="Arial"/>
              <a:cs typeface="Arial"/>
            </a:endParaRPr>
          </a:p>
          <a:p>
            <a:r>
              <a:rPr lang="en-GB" dirty="0">
                <a:latin typeface="Arial"/>
                <a:cs typeface="Arial"/>
              </a:rPr>
              <a:t>•</a:t>
            </a:r>
            <a:r>
              <a:rPr lang="en-GB" dirty="0">
                <a:latin typeface="Arial"/>
                <a:cs typeface="Calibri"/>
              </a:rPr>
              <a:t>Mae </a:t>
            </a:r>
            <a:r>
              <a:rPr lang="en-GB" err="1">
                <a:latin typeface="Arial"/>
                <a:cs typeface="Calibri"/>
              </a:rPr>
              <a:t>hefyd</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ei</a:t>
            </a:r>
            <a:r>
              <a:rPr lang="en-GB" dirty="0">
                <a:latin typeface="Arial"/>
                <a:cs typeface="Calibri"/>
              </a:rPr>
              <a:t> </a:t>
            </a:r>
            <a:r>
              <a:rPr lang="en-GB" err="1">
                <a:latin typeface="Arial"/>
                <a:cs typeface="Calibri"/>
              </a:rPr>
              <a:t>gwneud</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ofynnol</a:t>
            </a:r>
            <a:r>
              <a:rPr lang="en-GB" dirty="0">
                <a:latin typeface="Arial"/>
                <a:cs typeface="Calibri"/>
              </a:rPr>
              <a:t> </a:t>
            </a:r>
            <a:r>
              <a:rPr lang="en-GB" err="1">
                <a:latin typeface="Arial"/>
                <a:cs typeface="Calibri"/>
              </a:rPr>
              <a:t>i'r</a:t>
            </a:r>
            <a:r>
              <a:rPr lang="en-GB" dirty="0">
                <a:latin typeface="Arial"/>
                <a:cs typeface="Calibri"/>
              </a:rPr>
              <a:t> </a:t>
            </a:r>
            <a:r>
              <a:rPr lang="en-GB" err="1">
                <a:latin typeface="Arial"/>
                <a:cs typeface="Calibri"/>
              </a:rPr>
              <a:t>llywodraeth</a:t>
            </a:r>
            <a:r>
              <a:rPr lang="en-GB" dirty="0">
                <a:latin typeface="Arial"/>
                <a:cs typeface="Calibri"/>
              </a:rPr>
              <a:t> </a:t>
            </a:r>
            <a:r>
              <a:rPr lang="en-GB" err="1">
                <a:latin typeface="Arial"/>
                <a:cs typeface="Calibri"/>
              </a:rPr>
              <a:t>gymryd</a:t>
            </a:r>
            <a:r>
              <a:rPr lang="en-GB" dirty="0">
                <a:latin typeface="Arial"/>
                <a:cs typeface="Calibri"/>
              </a:rPr>
              <a:t> </a:t>
            </a:r>
            <a:r>
              <a:rPr lang="en-GB" err="1">
                <a:latin typeface="Arial"/>
                <a:cs typeface="Calibri"/>
              </a:rPr>
              <a:t>mesurau</a:t>
            </a:r>
            <a:r>
              <a:rPr lang="en-GB" dirty="0">
                <a:latin typeface="Arial"/>
                <a:cs typeface="Calibri"/>
              </a:rPr>
              <a:t> </a:t>
            </a:r>
            <a:r>
              <a:rPr lang="en-GB" err="1">
                <a:latin typeface="Arial"/>
                <a:cs typeface="Calibri"/>
              </a:rPr>
              <a:t>priodol</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ddiogelu</a:t>
            </a:r>
            <a:r>
              <a:rPr lang="en-GB" dirty="0">
                <a:latin typeface="Arial"/>
                <a:cs typeface="Calibri"/>
              </a:rPr>
              <a:t> </a:t>
            </a:r>
            <a:r>
              <a:rPr lang="en-GB" err="1">
                <a:latin typeface="Arial"/>
                <a:cs typeface="Calibri"/>
              </a:rPr>
              <a:t>bywyd</a:t>
            </a:r>
            <a:r>
              <a:rPr lang="en-GB" dirty="0">
                <a:latin typeface="Arial"/>
                <a:cs typeface="Calibri"/>
              </a:rPr>
              <a:t> </a:t>
            </a:r>
            <a:r>
              <a:rPr lang="en-GB" err="1">
                <a:latin typeface="Arial"/>
                <a:cs typeface="Calibri"/>
              </a:rPr>
              <a:t>gyda</a:t>
            </a:r>
            <a:r>
              <a:rPr lang="en-GB" dirty="0">
                <a:latin typeface="Arial"/>
                <a:cs typeface="Calibri"/>
              </a:rPr>
              <a:t> </a:t>
            </a:r>
            <a:r>
              <a:rPr lang="en-GB" err="1">
                <a:latin typeface="Arial"/>
                <a:cs typeface="Calibri"/>
              </a:rPr>
              <a:t>chyfreithiau</a:t>
            </a:r>
            <a:r>
              <a:rPr lang="en-GB" dirty="0">
                <a:latin typeface="Arial"/>
                <a:cs typeface="Calibri"/>
              </a:rPr>
              <a:t> </a:t>
            </a:r>
            <a:r>
              <a:rPr lang="en-GB" err="1">
                <a:latin typeface="Arial"/>
                <a:cs typeface="Calibri"/>
              </a:rPr>
              <a:t>amddiffynnol</a:t>
            </a:r>
            <a:r>
              <a:rPr lang="en-GB" dirty="0">
                <a:latin typeface="Arial"/>
                <a:cs typeface="Calibri"/>
              </a:rPr>
              <a:t> ac </a:t>
            </a:r>
            <a:r>
              <a:rPr lang="en-GB" err="1">
                <a:latin typeface="Arial"/>
                <a:cs typeface="Calibri"/>
              </a:rPr>
              <a:t>mewn</a:t>
            </a:r>
            <a:r>
              <a:rPr lang="en-GB" dirty="0">
                <a:latin typeface="Arial"/>
                <a:cs typeface="Calibri"/>
              </a:rPr>
              <a:t> </a:t>
            </a:r>
            <a:r>
              <a:rPr lang="en-GB" err="1">
                <a:latin typeface="Arial"/>
                <a:cs typeface="Calibri"/>
              </a:rPr>
              <a:t>rhai</a:t>
            </a:r>
            <a:r>
              <a:rPr lang="en-GB" dirty="0">
                <a:latin typeface="Arial"/>
                <a:cs typeface="Calibri"/>
              </a:rPr>
              <a:t> </a:t>
            </a:r>
            <a:r>
              <a:rPr lang="en-GB" err="1">
                <a:latin typeface="Arial"/>
                <a:cs typeface="Calibri"/>
              </a:rPr>
              <a:t>achosion</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gymryd</a:t>
            </a:r>
            <a:r>
              <a:rPr lang="en-GB" dirty="0">
                <a:latin typeface="Arial"/>
                <a:cs typeface="Calibri"/>
              </a:rPr>
              <a:t> </a:t>
            </a:r>
            <a:r>
              <a:rPr lang="en-GB" err="1">
                <a:latin typeface="Arial"/>
                <a:cs typeface="Calibri"/>
              </a:rPr>
              <a:t>camau</a:t>
            </a:r>
            <a:r>
              <a:rPr lang="en-GB" dirty="0">
                <a:latin typeface="Arial"/>
                <a:cs typeface="Calibri"/>
              </a:rPr>
              <a:t> </a:t>
            </a:r>
            <a:r>
              <a:rPr lang="en-GB" err="1">
                <a:latin typeface="Arial"/>
                <a:cs typeface="Calibri"/>
              </a:rPr>
              <a:t>i</a:t>
            </a:r>
            <a:r>
              <a:rPr lang="en-GB" dirty="0">
                <a:latin typeface="Arial"/>
                <a:cs typeface="Calibri"/>
              </a:rPr>
              <a:t> </a:t>
            </a:r>
            <a:r>
              <a:rPr lang="en-GB" err="1">
                <a:latin typeface="Arial"/>
                <a:cs typeface="Calibri"/>
              </a:rPr>
              <a:t>amddiffyn</a:t>
            </a:r>
            <a:r>
              <a:rPr lang="en-GB" dirty="0">
                <a:latin typeface="Arial"/>
                <a:cs typeface="Calibri"/>
              </a:rPr>
              <a:t> </a:t>
            </a:r>
            <a:r>
              <a:rPr lang="en-GB" err="1">
                <a:latin typeface="Arial"/>
                <a:cs typeface="Calibri"/>
              </a:rPr>
              <a:t>eich</a:t>
            </a:r>
            <a:r>
              <a:rPr lang="en-GB" dirty="0">
                <a:latin typeface="Arial"/>
                <a:cs typeface="Calibri"/>
              </a:rPr>
              <a:t> </a:t>
            </a:r>
            <a:r>
              <a:rPr lang="en-GB" err="1">
                <a:latin typeface="Arial"/>
                <a:cs typeface="Calibri"/>
              </a:rPr>
              <a:t>bywyd</a:t>
            </a:r>
            <a:r>
              <a:rPr lang="en-GB" dirty="0">
                <a:latin typeface="Arial"/>
                <a:cs typeface="Calibri"/>
              </a:rPr>
              <a:t> </a:t>
            </a:r>
            <a:r>
              <a:rPr lang="en-GB" err="1">
                <a:latin typeface="Arial"/>
                <a:cs typeface="Calibri"/>
              </a:rPr>
              <a:t>os</a:t>
            </a:r>
            <a:r>
              <a:rPr lang="en-GB" dirty="0">
                <a:latin typeface="Arial"/>
                <a:cs typeface="Calibri"/>
              </a:rPr>
              <a:t> </a:t>
            </a:r>
            <a:r>
              <a:rPr lang="en-GB" err="1">
                <a:latin typeface="Arial"/>
                <a:cs typeface="Calibri"/>
              </a:rPr>
              <a:t>yw</a:t>
            </a:r>
            <a:r>
              <a:rPr lang="en-GB" dirty="0">
                <a:latin typeface="Arial"/>
                <a:cs typeface="Calibri"/>
              </a:rPr>
              <a:t> </a:t>
            </a:r>
            <a:r>
              <a:rPr lang="en-GB" err="1">
                <a:latin typeface="Arial"/>
                <a:cs typeface="Calibri"/>
              </a:rPr>
              <a:t>eich</a:t>
            </a:r>
            <a:r>
              <a:rPr lang="en-GB" dirty="0">
                <a:latin typeface="Arial"/>
                <a:cs typeface="Calibri"/>
              </a:rPr>
              <a:t> </a:t>
            </a:r>
            <a:r>
              <a:rPr lang="en-GB" err="1">
                <a:latin typeface="Arial"/>
                <a:cs typeface="Calibri"/>
              </a:rPr>
              <a:t>bywyd</a:t>
            </a:r>
            <a:r>
              <a:rPr lang="en-GB" dirty="0">
                <a:latin typeface="Arial"/>
                <a:cs typeface="Calibri"/>
              </a:rPr>
              <a:t> </a:t>
            </a:r>
            <a:r>
              <a:rPr lang="en-GB" err="1">
                <a:latin typeface="Arial"/>
                <a:cs typeface="Calibri"/>
              </a:rPr>
              <a:t>mewn</a:t>
            </a:r>
            <a:r>
              <a:rPr lang="en-GB" dirty="0">
                <a:latin typeface="Arial"/>
                <a:cs typeface="Calibri"/>
              </a:rPr>
              <a:t> </a:t>
            </a:r>
            <a:r>
              <a:rPr lang="en-GB" err="1">
                <a:latin typeface="Arial"/>
                <a:cs typeface="Calibri"/>
              </a:rPr>
              <a:t>perygl</a:t>
            </a:r>
            <a:endParaRPr lang="en-GB">
              <a:latin typeface="Arial"/>
              <a:cs typeface="Arial"/>
            </a:endParaRPr>
          </a:p>
          <a:p>
            <a:r>
              <a:rPr lang="en-GB" dirty="0">
                <a:latin typeface="Arial"/>
                <a:cs typeface="Arial"/>
              </a:rPr>
              <a:t>•</a:t>
            </a:r>
            <a:r>
              <a:rPr lang="en-GB" dirty="0">
                <a:latin typeface="Arial"/>
                <a:cs typeface="Calibri"/>
              </a:rPr>
              <a:t>Yn </a:t>
            </a:r>
            <a:r>
              <a:rPr lang="en-GB" err="1">
                <a:latin typeface="Arial"/>
                <a:cs typeface="Calibri"/>
              </a:rPr>
              <a:t>cael</a:t>
            </a:r>
            <a:r>
              <a:rPr lang="en-GB" dirty="0">
                <a:latin typeface="Arial"/>
                <a:cs typeface="Calibri"/>
              </a:rPr>
              <a:t> </a:t>
            </a:r>
            <a:r>
              <a:rPr lang="en-GB" err="1">
                <a:latin typeface="Arial"/>
                <a:cs typeface="Calibri"/>
              </a:rPr>
              <a:t>ei</a:t>
            </a:r>
            <a:r>
              <a:rPr lang="en-GB" dirty="0">
                <a:latin typeface="Arial"/>
                <a:cs typeface="Calibri"/>
              </a:rPr>
              <a:t> </a:t>
            </a:r>
            <a:r>
              <a:rPr lang="en-GB" err="1">
                <a:latin typeface="Arial"/>
                <a:cs typeface="Calibri"/>
              </a:rPr>
              <a:t>ystyried</a:t>
            </a:r>
            <a:r>
              <a:rPr lang="en-GB" dirty="0">
                <a:latin typeface="Arial"/>
                <a:cs typeface="Calibri"/>
              </a:rPr>
              <a:t> </a:t>
            </a:r>
            <a:r>
              <a:rPr lang="en-GB" err="1">
                <a:latin typeface="Arial"/>
                <a:cs typeface="Calibri"/>
              </a:rPr>
              <a:t>yn</a:t>
            </a:r>
            <a:r>
              <a:rPr lang="en-GB" dirty="0">
                <a:latin typeface="Arial"/>
                <a:cs typeface="Calibri"/>
              </a:rPr>
              <a:t> </a:t>
            </a:r>
            <a:r>
              <a:rPr lang="en-GB" err="1">
                <a:latin typeface="Arial"/>
                <a:cs typeface="Calibri"/>
              </a:rPr>
              <a:t>hawl</a:t>
            </a:r>
            <a:r>
              <a:rPr lang="en-GB" dirty="0">
                <a:latin typeface="Arial"/>
                <a:cs typeface="Calibri"/>
              </a:rPr>
              <a:t> </a:t>
            </a:r>
            <a:r>
              <a:rPr lang="en-GB" err="1">
                <a:latin typeface="Arial"/>
                <a:cs typeface="Calibri"/>
              </a:rPr>
              <a:t>absoliwt</a:t>
            </a:r>
            <a:endParaRPr lang="en-GB" err="1">
              <a:latin typeface="Arial"/>
            </a:endParaRPr>
          </a:p>
          <a:p>
            <a:pPr algn="l"/>
            <a:endParaRPr lang="en-GB" dirty="0">
              <a:cs typeface="Arial"/>
            </a:endParaRPr>
          </a:p>
        </p:txBody>
      </p:sp>
    </p:spTree>
    <p:extLst>
      <p:ext uri="{BB962C8B-B14F-4D97-AF65-F5344CB8AC3E}">
        <p14:creationId xmlns:p14="http://schemas.microsoft.com/office/powerpoint/2010/main" val="330221077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497" y="769444"/>
            <a:ext cx="4340108"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Erthygl 2 Yr Hawl i Fywyd</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247200" y="2276872"/>
            <a:ext cx="3388696" cy="2308324"/>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Ond ni chafodd ei thorri pan wahanwyd efeilliaid cyfun, er bod marwolaeth un ohonynt yn anochel</a:t>
            </a:r>
            <a:r>
              <a:rPr lang="cy" sz="2400" dirty="0">
                <a:solidFill>
                  <a:schemeClr val="tx1">
                    <a:lumMod val="95000"/>
                    <a:lumOff val="5000"/>
                  </a:schemeClr>
                </a:solidFill>
                <a:latin typeface="Arial"/>
                <a:cs typeface="Arial"/>
              </a:rPr>
              <a:t> </a:t>
            </a:r>
            <a:endParaRPr lang="en-US" sz="2400" b="0" i="0" u="none" strike="noStrike" cap="none" baseline="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5052174" y="2276872"/>
            <a:ext cx="3552274" cy="3662541"/>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But not breached when conjoined twins were separated, even though death for one was inevitable </a:t>
            </a:r>
          </a:p>
          <a:p>
            <a:pPr marL="457200" indent="-45720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a:buClr>
                <a:srgbClr val="20B18A"/>
              </a:buClr>
            </a:pPr>
            <a:r>
              <a:rPr lang="en-GB" sz="1600" dirty="0">
                <a:solidFill>
                  <a:schemeClr val="tx1">
                    <a:lumMod val="95000"/>
                    <a:lumOff val="5000"/>
                  </a:schemeClr>
                </a:solidFill>
                <a:latin typeface="Arial"/>
                <a:cs typeface="Arial"/>
                <a:hlinkClick r:id="rId4"/>
              </a:rPr>
              <a:t>https://www.theguardian.com/law/2021/feb/01/landmarks-in-law-the-moral-dilemma-of-separating-conjoined-twins</a:t>
            </a:r>
            <a:r>
              <a:rPr lang="en-GB" sz="1600" dirty="0">
                <a:solidFill>
                  <a:schemeClr val="tx1">
                    <a:lumMod val="95000"/>
                    <a:lumOff val="5000"/>
                  </a:schemeClr>
                </a:solidFill>
                <a:latin typeface="Arial"/>
                <a:cs typeface="Arial"/>
              </a:rPr>
              <a:t> </a:t>
            </a:r>
          </a:p>
        </p:txBody>
      </p:sp>
      <p:sp>
        <p:nvSpPr>
          <p:cNvPr id="7" name="TextBox 6"/>
          <p:cNvSpPr txBox="1"/>
          <p:nvPr/>
        </p:nvSpPr>
        <p:spPr>
          <a:xfrm>
            <a:off x="5107362" y="769443"/>
            <a:ext cx="4174515"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Article 2 Right to Life</a:t>
            </a:r>
          </a:p>
        </p:txBody>
      </p:sp>
    </p:spTree>
    <p:custDataLst>
      <p:tags r:id="rId1"/>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6597" y="119667"/>
            <a:ext cx="4604208" cy="1077218"/>
          </a:xfrm>
          <a:prstGeom prst="rect">
            <a:avLst/>
          </a:prstGeom>
          <a:noFill/>
        </p:spPr>
        <p:txBody>
          <a:bodyPr wrap="square" lIns="91440" tIns="45720" rIns="91440" bIns="45720" rtlCol="0" anchor="t">
            <a:spAutoFit/>
          </a:bodyPr>
          <a:lstStyle/>
          <a:p>
            <a:r>
              <a:rPr lang="cy" sz="3200" b="1" i="0" u="none" strike="noStrike" cap="none" baseline="0" dirty="0" err="1">
                <a:solidFill>
                  <a:srgbClr val="20B18A"/>
                </a:solidFill>
                <a:effectLst/>
                <a:uFillTx/>
                <a:latin typeface="Arial"/>
                <a:cs typeface="Arial"/>
              </a:rPr>
              <a:t>Erthygl</a:t>
            </a:r>
            <a:r>
              <a:rPr lang="cy" sz="3200" b="1" i="0" u="none" strike="noStrike" cap="none" baseline="0">
                <a:solidFill>
                  <a:srgbClr val="20B18A"/>
                </a:solidFill>
                <a:effectLst/>
                <a:uFillTx/>
                <a:latin typeface="Arial"/>
                <a:cs typeface="Arial"/>
              </a:rPr>
              <a:t> </a:t>
            </a:r>
            <a:r>
              <a:rPr lang="cy" sz="3200" b="1">
                <a:solidFill>
                  <a:srgbClr val="20B18A"/>
                </a:solidFill>
                <a:latin typeface="Arial"/>
                <a:cs typeface="Arial"/>
              </a:rPr>
              <a:t>3: Yr</a:t>
            </a:r>
            <a:r>
              <a:rPr lang="cy" sz="3200" b="1" i="0" u="none" strike="noStrike" cap="none" baseline="0">
                <a:solidFill>
                  <a:srgbClr val="20B18A"/>
                </a:solidFill>
                <a:effectLst/>
                <a:uFillTx/>
                <a:latin typeface="Arial"/>
                <a:cs typeface="Arial"/>
              </a:rPr>
              <a:t> </a:t>
            </a:r>
            <a:r>
              <a:rPr lang="cy" sz="3200" b="1" i="0" u="none" strike="noStrike" cap="none" baseline="0" dirty="0" err="1">
                <a:solidFill>
                  <a:srgbClr val="20B18A"/>
                </a:solidFill>
                <a:effectLst/>
                <a:uFillTx/>
                <a:latin typeface="Arial"/>
                <a:cs typeface="Arial"/>
              </a:rPr>
              <a:t>hawl</a:t>
            </a:r>
            <a:r>
              <a:rPr lang="cy" sz="3200" b="1" i="0" u="none" strike="noStrike" cap="none" baseline="0" dirty="0">
                <a:solidFill>
                  <a:srgbClr val="20B18A"/>
                </a:solidFill>
                <a:effectLst/>
                <a:uFillTx/>
                <a:latin typeface="Arial"/>
                <a:cs typeface="Arial"/>
              </a:rPr>
              <a:t> </a:t>
            </a:r>
            <a:r>
              <a:rPr lang="cy" sz="3200" b="1" i="0" u="none" strike="noStrike" cap="none" baseline="0" dirty="0" err="1">
                <a:solidFill>
                  <a:srgbClr val="20B18A"/>
                </a:solidFill>
                <a:effectLst/>
                <a:uFillTx/>
                <a:latin typeface="Arial"/>
                <a:cs typeface="Arial"/>
              </a:rPr>
              <a:t>i</a:t>
            </a:r>
            <a:r>
              <a:rPr lang="cy" sz="3200" b="1" i="0" u="none" strike="noStrike" cap="none" baseline="0" dirty="0">
                <a:solidFill>
                  <a:srgbClr val="20B18A"/>
                </a:solidFill>
                <a:effectLst/>
                <a:uFillTx/>
                <a:latin typeface="Arial"/>
                <a:cs typeface="Arial"/>
              </a:rPr>
              <a:t> </a:t>
            </a:r>
            <a:r>
              <a:rPr lang="cy" sz="3200" b="1" dirty="0" err="1">
                <a:solidFill>
                  <a:srgbClr val="20B18A"/>
                </a:solidFill>
                <a:latin typeface="Arial"/>
                <a:cs typeface="Arial"/>
              </a:rPr>
              <a:t>A</a:t>
            </a:r>
            <a:r>
              <a:rPr lang="cy" sz="3200" b="1" i="0" u="none" strike="noStrike" cap="none" baseline="0" dirty="0" err="1">
                <a:solidFill>
                  <a:srgbClr val="20B18A"/>
                </a:solidFill>
                <a:effectLst/>
                <a:uFillTx/>
                <a:latin typeface="Arial"/>
                <a:cs typeface="Arial"/>
              </a:rPr>
              <a:t>mddiffyniad</a:t>
            </a:r>
            <a:endParaRPr lang="en-US" sz="3200" b="1" i="0" u="none" strike="noStrike" cap="none" baseline="0" dirty="0" err="1">
              <a:solidFill>
                <a:srgbClr val="20B18A"/>
              </a:solidFill>
              <a:effectLst/>
              <a:uFillTx/>
              <a:latin typeface="Arial"/>
              <a:cs typeface="Arial"/>
            </a:endParaRPr>
          </a:p>
        </p:txBody>
      </p:sp>
      <p:sp>
        <p:nvSpPr>
          <p:cNvPr id="4" name="TextBox 3"/>
          <p:cNvSpPr txBox="1"/>
          <p:nvPr/>
        </p:nvSpPr>
        <p:spPr>
          <a:xfrm>
            <a:off x="160139" y="1479094"/>
            <a:ext cx="4409266" cy="4401205"/>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Cefnogaeth gan ddyletswyddau cyfreithiol i amddiffyn oedolion a phlant</a:t>
            </a:r>
            <a:endParaRPr lang="en-US" sz="2000" b="0" i="0" u="none" strike="noStrike" cap="none" baseline="0" dirty="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Ond ni chafodd ei thorri pan gafodd claf seiciatrig ei rwystro yn ei wely am 14 diwrnod oherwydd </a:t>
            </a:r>
            <a:r>
              <a:rPr lang="cy" sz="2000" b="0" i="1" u="none" strike="noStrike" cap="none" baseline="0" dirty="0">
                <a:solidFill>
                  <a:schemeClr val="tx1">
                    <a:lumMod val="95000"/>
                    <a:lumOff val="5000"/>
                  </a:schemeClr>
                </a:solidFill>
                <a:effectLst/>
                <a:uFillTx/>
                <a:latin typeface="Arial"/>
                <a:cs typeface="Arial"/>
              </a:rPr>
              <a:t>yr oedd yn angenrheidiol dan yr amgylchiadau.</a:t>
            </a:r>
          </a:p>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A yw'n cael ei thorri os yw rhiant yn taro ei blentyn?</a:t>
            </a:r>
          </a:p>
          <a:p>
            <a:pPr marL="285750" indent="-28575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A yw’n cael ei thorri os bydd plentyn 18 mis oed yn cael ei adael yng ngofal ei frawd neu chwaer 6 oed?</a:t>
            </a: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7" name="TextBox 6"/>
          <p:cNvSpPr txBox="1"/>
          <p:nvPr/>
        </p:nvSpPr>
        <p:spPr>
          <a:xfrm>
            <a:off x="4716016" y="1582416"/>
            <a:ext cx="4176464" cy="4093428"/>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Supported by duties in law to safeguard adults and children</a:t>
            </a:r>
          </a:p>
          <a:p>
            <a:pPr>
              <a:buClr>
                <a:srgbClr val="20B18A"/>
              </a:buClr>
            </a:pPr>
            <a:endParaRPr lang="en-GB" sz="2000" dirty="0">
              <a:solidFill>
                <a:schemeClr val="tx1">
                  <a:lumMod val="95000"/>
                  <a:lumOff val="5000"/>
                </a:schemeClr>
              </a:solidFill>
              <a:latin typeface="Arial"/>
              <a:cs typeface="Arial"/>
            </a:endParaRPr>
          </a:p>
          <a:p>
            <a:pPr marL="285750" indent="-285750">
              <a:buClr>
                <a:srgbClr val="20B18A"/>
              </a:buClr>
              <a:buFont typeface="Arial" panose="020B0604020202020204" pitchFamily="34" charset="0"/>
              <a:buChar char="•"/>
            </a:pPr>
            <a:r>
              <a:rPr lang="en-GB" sz="2000" dirty="0">
                <a:solidFill>
                  <a:srgbClr val="FF0000"/>
                </a:solidFill>
                <a:latin typeface="Arial"/>
                <a:cs typeface="Arial"/>
              </a:rPr>
              <a:t>But</a:t>
            </a:r>
            <a:r>
              <a:rPr lang="en-GB" sz="2000" dirty="0">
                <a:solidFill>
                  <a:schemeClr val="tx1">
                    <a:lumMod val="95000"/>
                    <a:lumOff val="5000"/>
                  </a:schemeClr>
                </a:solidFill>
                <a:latin typeface="Arial"/>
                <a:cs typeface="Arial"/>
              </a:rPr>
              <a:t> not breached when a psychiatric patient was restrained to a bed for 14 days because </a:t>
            </a:r>
            <a:r>
              <a:rPr lang="en-GB" sz="2000" i="1" dirty="0">
                <a:solidFill>
                  <a:schemeClr val="tx1">
                    <a:lumMod val="95000"/>
                    <a:lumOff val="5000"/>
                  </a:schemeClr>
                </a:solidFill>
                <a:latin typeface="Arial"/>
                <a:cs typeface="Arial"/>
              </a:rPr>
              <a:t>it was necessary in the circumstances.</a:t>
            </a:r>
          </a:p>
          <a:p>
            <a:pPr marL="285750" indent="-28575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Is it breached if a parent smacks their child?</a:t>
            </a:r>
          </a:p>
          <a:p>
            <a:pPr marL="285750" indent="-28575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Is this breached if an 18 month old child is left in the care of their 6 year old sibling?</a:t>
            </a:r>
          </a:p>
        </p:txBody>
      </p:sp>
      <p:sp>
        <p:nvSpPr>
          <p:cNvPr id="8" name="TextBox 7"/>
          <p:cNvSpPr txBox="1"/>
          <p:nvPr/>
        </p:nvSpPr>
        <p:spPr>
          <a:xfrm>
            <a:off x="4716016" y="114991"/>
            <a:ext cx="5328592"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Article 3: Right to Protection</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 calcmode="lin" valueType="num">
                                      <p:cBhvr additive="base">
                                        <p:cTn id="25"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9859" y="264105"/>
            <a:ext cx="4374330" cy="954107"/>
          </a:xfrm>
          <a:prstGeom prst="rect">
            <a:avLst/>
          </a:prstGeom>
          <a:noFill/>
        </p:spPr>
        <p:txBody>
          <a:bodyPr wrap="square" lIns="91440" tIns="45720" rIns="91440" bIns="45720" rtlCol="0" anchor="t">
            <a:spAutoFit/>
          </a:bodyPr>
          <a:lstStyle/>
          <a:p>
            <a:r>
              <a:rPr lang="cy" sz="2800" b="1" i="0" u="none" strike="noStrike" cap="none" baseline="0" dirty="0" err="1">
                <a:solidFill>
                  <a:srgbClr val="20B18A"/>
                </a:solidFill>
                <a:effectLst/>
                <a:uFillTx/>
                <a:latin typeface="Arial"/>
                <a:cs typeface="Arial"/>
              </a:rPr>
              <a:t>Erthygl</a:t>
            </a:r>
            <a:r>
              <a:rPr lang="cy" sz="2800" b="1" i="0" u="none" strike="noStrike" cap="none" baseline="0" dirty="0">
                <a:solidFill>
                  <a:srgbClr val="20B18A"/>
                </a:solidFill>
                <a:effectLst/>
                <a:uFillTx/>
                <a:latin typeface="Arial"/>
                <a:cs typeface="Arial"/>
              </a:rPr>
              <a:t> 8</a:t>
            </a:r>
            <a:r>
              <a:rPr lang="cy" sz="2800" b="1" dirty="0">
                <a:solidFill>
                  <a:srgbClr val="20B18A"/>
                </a:solidFill>
                <a:latin typeface="Arial"/>
                <a:cs typeface="Arial"/>
              </a:rPr>
              <a:t>: </a:t>
            </a:r>
            <a:r>
              <a:rPr lang="cy" sz="2800" b="1" i="0" u="none" strike="noStrike" cap="none" baseline="0" dirty="0" err="1">
                <a:solidFill>
                  <a:srgbClr val="20B18A"/>
                </a:solidFill>
                <a:effectLst/>
                <a:uFillTx/>
                <a:latin typeface="Arial"/>
                <a:cs typeface="Arial"/>
              </a:rPr>
              <a:t>Hawl</a:t>
            </a:r>
            <a:r>
              <a:rPr lang="cy" sz="2800" b="1" i="0" u="none" strike="noStrike" cap="none" baseline="0" dirty="0">
                <a:solidFill>
                  <a:srgbClr val="20B18A"/>
                </a:solidFill>
                <a:effectLst/>
                <a:uFillTx/>
                <a:latin typeface="Arial"/>
                <a:cs typeface="Arial"/>
              </a:rPr>
              <a:t> </a:t>
            </a:r>
            <a:r>
              <a:rPr lang="cy" sz="2800" b="1" i="0" u="none" strike="noStrike" cap="none" baseline="0" dirty="0" err="1">
                <a:solidFill>
                  <a:srgbClr val="20B18A"/>
                </a:solidFill>
                <a:effectLst/>
                <a:uFillTx/>
                <a:latin typeface="Arial"/>
                <a:cs typeface="Arial"/>
              </a:rPr>
              <a:t>i</a:t>
            </a:r>
            <a:r>
              <a:rPr lang="cy" sz="2800" b="1" i="0" u="none" strike="noStrike" cap="none" baseline="0" dirty="0">
                <a:solidFill>
                  <a:srgbClr val="20B18A"/>
                </a:solidFill>
                <a:effectLst/>
                <a:uFillTx/>
                <a:latin typeface="Arial"/>
                <a:cs typeface="Arial"/>
              </a:rPr>
              <a:t> </a:t>
            </a:r>
            <a:r>
              <a:rPr lang="cy" sz="2800" b="1" i="0" u="none" strike="noStrike" cap="none" baseline="0" dirty="0" err="1">
                <a:solidFill>
                  <a:srgbClr val="20B18A"/>
                </a:solidFill>
                <a:effectLst/>
                <a:uFillTx/>
                <a:latin typeface="Arial"/>
                <a:cs typeface="Arial"/>
              </a:rPr>
              <a:t>Fywyd</a:t>
            </a:r>
            <a:r>
              <a:rPr lang="cy" sz="2800" b="1" dirty="0">
                <a:solidFill>
                  <a:srgbClr val="20B18A"/>
                </a:solidFill>
                <a:latin typeface="Arial"/>
                <a:cs typeface="Arial"/>
              </a:rPr>
              <a:t> </a:t>
            </a:r>
            <a:endParaRPr lang="en-US" sz="2800" b="1" i="0" u="none" strike="noStrike" cap="none" baseline="0">
              <a:solidFill>
                <a:srgbClr val="20B18A"/>
              </a:solidFill>
              <a:effectLst/>
              <a:uFillTx/>
              <a:latin typeface="Arial"/>
              <a:cs typeface="Arial"/>
            </a:endParaRPr>
          </a:p>
          <a:p>
            <a:r>
              <a:rPr lang="cy" sz="2800" b="1" i="0" u="none" strike="noStrike" cap="none" baseline="0" dirty="0">
                <a:solidFill>
                  <a:srgbClr val="20B18A"/>
                </a:solidFill>
                <a:effectLst/>
                <a:uFillTx/>
                <a:latin typeface="Arial"/>
                <a:cs typeface="Arial"/>
              </a:rPr>
              <a:t>Teuluol Preifat</a:t>
            </a:r>
          </a:p>
        </p:txBody>
      </p:sp>
      <p:sp>
        <p:nvSpPr>
          <p:cNvPr id="4" name="TextBox 3"/>
          <p:cNvSpPr txBox="1"/>
          <p:nvPr/>
        </p:nvSpPr>
        <p:spPr>
          <a:xfrm>
            <a:off x="81673" y="1475990"/>
            <a:ext cx="4613121" cy="4118916"/>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Cefnogir gan yr hawliau i gyfrinachedd</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Cefnogir gan geisiadau gorchymyn preswyl.</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Ceisiadau neiniau a theidiau – rhagdybiaeth mai “teulu naturiol” sydd orau</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Heb ei thorri gan ddyletswydd A47 i ymchwilio</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Wedi'i thorri gan rannu gwybodaeth yn anghywir</a:t>
            </a:r>
          </a:p>
        </p:txBody>
      </p:sp>
      <p:pic>
        <p:nvPicPr>
          <p:cNvPr id="5"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4932040" y="192620"/>
            <a:ext cx="3908997" cy="954107"/>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Article 8: Right to Private Family Life</a:t>
            </a:r>
            <a:endParaRPr lang="en-US" sz="2800" dirty="0">
              <a:solidFill>
                <a:srgbClr val="000000"/>
              </a:solidFill>
              <a:latin typeface="Arial"/>
              <a:cs typeface="Arial"/>
            </a:endParaRPr>
          </a:p>
        </p:txBody>
      </p:sp>
      <p:sp>
        <p:nvSpPr>
          <p:cNvPr id="7" name="TextBox 6"/>
          <p:cNvSpPr txBox="1"/>
          <p:nvPr/>
        </p:nvSpPr>
        <p:spPr>
          <a:xfrm>
            <a:off x="4691160" y="1475538"/>
            <a:ext cx="4447072" cy="4154984"/>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Supported by the right to confidentiality</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Supported by Residence order applications.</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Grandparent applications –presumption that “natural family” is best</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Not breached by S47 duty to investigate</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Breached by wrongful information sharing</a:t>
            </a:r>
          </a:p>
        </p:txBody>
      </p:sp>
    </p:spTree>
    <p:custDataLst>
      <p:tags r:id="rId1"/>
    </p:custData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571" y="63983"/>
            <a:ext cx="4685201" cy="954107"/>
          </a:xfrm>
          <a:prstGeom prst="rect">
            <a:avLst/>
          </a:prstGeom>
          <a:noFill/>
        </p:spPr>
        <p:txBody>
          <a:bodyPr wrap="square" lIns="91440" tIns="45720" rIns="91440" bIns="45720" rtlCol="0" anchor="t">
            <a:spAutoFit/>
          </a:bodyPr>
          <a:lstStyle/>
          <a:p>
            <a:r>
              <a:rPr lang="cy" sz="2800" b="1" i="0" u="none" strike="noStrike" cap="none" baseline="0" dirty="0">
                <a:solidFill>
                  <a:srgbClr val="20B18A"/>
                </a:solidFill>
                <a:effectLst/>
                <a:uFillTx/>
                <a:latin typeface="Arial"/>
                <a:cs typeface="Arial"/>
              </a:rPr>
              <a:t>Mesur Hawliau Plant a Phobl Ifanc (Cymru) 2011</a:t>
            </a:r>
            <a:endParaRPr lang="en-US" sz="2800" b="1" i="0" u="none" strike="noStrike" cap="none" baseline="0">
              <a:solidFill>
                <a:srgbClr val="20B18A"/>
              </a:solidFill>
              <a:effectLst/>
              <a:uFillTx/>
              <a:latin typeface="Arial"/>
              <a:cs typeface="Arial"/>
            </a:endParaRPr>
          </a:p>
        </p:txBody>
      </p:sp>
      <p:sp>
        <p:nvSpPr>
          <p:cNvPr id="4" name="TextBox 3"/>
          <p:cNvSpPr txBox="1"/>
          <p:nvPr/>
        </p:nvSpPr>
        <p:spPr>
          <a:xfrm>
            <a:off x="206438" y="1373292"/>
            <a:ext cx="4468961" cy="4524315"/>
          </a:xfrm>
          <a:prstGeom prst="rect">
            <a:avLst/>
          </a:prstGeom>
          <a:noFill/>
        </p:spPr>
        <p:txBody>
          <a:bodyPr wrap="square" lIns="91440" tIns="45720" rIns="91440" bIns="45720" rtlCol="0" anchor="t">
            <a:spAutoFit/>
          </a:bodyPr>
          <a:lstStyle/>
          <a:p>
            <a:r>
              <a:rPr lang="cy" sz="2400" b="0" i="0" u="none" strike="noStrike" cap="none" baseline="0" dirty="0">
                <a:solidFill>
                  <a:schemeClr val="tx1">
                    <a:lumMod val="95000"/>
                    <a:lumOff val="5000"/>
                  </a:schemeClr>
                </a:solidFill>
                <a:effectLst/>
                <a:uFillTx/>
                <a:latin typeface="Arial"/>
                <a:cs typeface="Arial"/>
              </a:rPr>
              <a:t>Gosod dyletswydd ar Weinidogion Cymru a’r Prif Weinidog i roi sylw dyledus i hawliau a rhwymedigaethau</a:t>
            </a:r>
            <a:r>
              <a:rPr lang="cy" sz="2400" dirty="0">
                <a:solidFill>
                  <a:schemeClr val="tx1">
                    <a:lumMod val="95000"/>
                    <a:lumOff val="5000"/>
                  </a:schemeClr>
                </a:solidFill>
                <a:latin typeface="Arial"/>
                <a:cs typeface="Arial"/>
              </a:rPr>
              <a:t> </a:t>
            </a:r>
            <a:r>
              <a:rPr lang="cy" sz="2400" b="0" i="0" u="none" strike="noStrike" cap="none" baseline="0" dirty="0">
                <a:solidFill>
                  <a:schemeClr val="tx1">
                    <a:lumMod val="95000"/>
                    <a:lumOff val="5000"/>
                  </a:schemeClr>
                </a:solidFill>
                <a:effectLst/>
                <a:uFillTx/>
                <a:latin typeface="Arial"/>
                <a:cs typeface="Arial"/>
              </a:rPr>
              <a:t> </a:t>
            </a:r>
            <a:r>
              <a:rPr lang="cy" sz="2400" b="1" dirty="0">
                <a:solidFill>
                  <a:schemeClr val="tx1">
                    <a:lumMod val="95000"/>
                    <a:lumOff val="5000"/>
                  </a:schemeClr>
                </a:solidFill>
                <a:latin typeface="Arial"/>
                <a:cs typeface="Arial"/>
              </a:rPr>
              <a:t>C</a:t>
            </a:r>
            <a:r>
              <a:rPr lang="cy" sz="2400" b="1" i="0" u="none" strike="noStrike" cap="none" baseline="0" dirty="0">
                <a:solidFill>
                  <a:schemeClr val="tx1">
                    <a:lumMod val="95000"/>
                    <a:lumOff val="5000"/>
                  </a:schemeClr>
                </a:solidFill>
                <a:effectLst/>
                <a:uFillTx/>
                <a:latin typeface="Arial"/>
                <a:cs typeface="Arial"/>
              </a:rPr>
              <a:t>onfensiwn y Cenhedloedd Unedig ar Hawliau'r Plentyn </a:t>
            </a:r>
            <a:r>
              <a:rPr lang="cy" sz="2400" b="0" i="0" u="none" strike="noStrike" cap="none" baseline="0" dirty="0">
                <a:solidFill>
                  <a:schemeClr val="tx1">
                    <a:lumMod val="95000"/>
                    <a:lumOff val="5000"/>
                  </a:schemeClr>
                </a:solidFill>
                <a:effectLst/>
                <a:uFillTx/>
                <a:latin typeface="Arial"/>
                <a:cs typeface="Arial"/>
              </a:rPr>
              <a:t>(CCUHP) a’i brotocolau dewisol, wrth wneud penderfyniadau o natur strategol ynghylch sut i arfer swyddogaethau sy’n arferadwy ganddynt.</a:t>
            </a:r>
            <a:endParaRPr lang="en-US" sz="2400" b="0" i="0" u="none" strike="noStrike" cap="none" baseline="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680193" y="6817"/>
            <a:ext cx="4415757" cy="1410824"/>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Right of Children and Young Persons (Wales) measure 2011</a:t>
            </a:r>
          </a:p>
        </p:txBody>
      </p:sp>
      <p:sp>
        <p:nvSpPr>
          <p:cNvPr id="7" name="TextBox 6"/>
          <p:cNvSpPr txBox="1"/>
          <p:nvPr/>
        </p:nvSpPr>
        <p:spPr>
          <a:xfrm>
            <a:off x="4675322" y="1374550"/>
            <a:ext cx="4361174" cy="4524315"/>
          </a:xfrm>
          <a:prstGeom prst="rect">
            <a:avLst/>
          </a:prstGeom>
          <a:noFill/>
        </p:spPr>
        <p:txBody>
          <a:bodyPr wrap="square" lIns="91440" tIns="45720" rIns="91440" bIns="45720" rtlCol="0" anchor="t">
            <a:spAutoFit/>
          </a:bodyPr>
          <a:lstStyle/>
          <a:p>
            <a:r>
              <a:rPr lang="en-GB" sz="2400" dirty="0">
                <a:solidFill>
                  <a:schemeClr val="tx1">
                    <a:lumMod val="95000"/>
                    <a:lumOff val="5000"/>
                  </a:schemeClr>
                </a:solidFill>
                <a:latin typeface="Arial"/>
                <a:cs typeface="Arial"/>
              </a:rPr>
              <a:t>Imposes a duty upon the Welsh Ministers and the First Minsters to have due regard to the rights and obligations to the </a:t>
            </a:r>
            <a:r>
              <a:rPr lang="en-GB" sz="2400" b="1" dirty="0">
                <a:solidFill>
                  <a:schemeClr val="tx1">
                    <a:lumMod val="95000"/>
                    <a:lumOff val="5000"/>
                  </a:schemeClr>
                </a:solidFill>
                <a:latin typeface="Arial"/>
                <a:cs typeface="Arial"/>
              </a:rPr>
              <a:t>United Nations Convention on the Rights of the Child </a:t>
            </a:r>
            <a:r>
              <a:rPr lang="en-GB" sz="2400" dirty="0">
                <a:solidFill>
                  <a:schemeClr val="tx1">
                    <a:lumMod val="95000"/>
                    <a:lumOff val="5000"/>
                  </a:schemeClr>
                </a:solidFill>
                <a:latin typeface="Arial"/>
                <a:cs typeface="Arial"/>
              </a:rPr>
              <a:t>(UNRC) and its optional protocols, when making decisions of a strategic nature about how to exercise functions which are exercisable by them.</a:t>
            </a:r>
            <a:endParaRPr lang="en-US" dirty="0"/>
          </a:p>
        </p:txBody>
      </p:sp>
    </p:spTree>
    <p:custDataLst>
      <p:tags r:id="rId1"/>
    </p:custData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781200"/>
            <a:ext cx="3387760" cy="3752790"/>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Pa hawliau dynol sy'n gysylltiedig â'r achos hwn?</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I bwy mae'r hawliau'n perthyn?</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A oes hawliau sy'n gwrthdaro? / sut ydych chi'n meddwl y dylid cydbwyso'r hawliau hyn?</a:t>
            </a:r>
          </a:p>
        </p:txBody>
      </p:sp>
      <p:pic>
        <p:nvPicPr>
          <p:cNvPr id="5"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469617" y="339260"/>
            <a:ext cx="4180640" cy="1077218"/>
          </a:xfrm>
          <a:prstGeom prst="rect">
            <a:avLst/>
          </a:prstGeom>
          <a:noFill/>
        </p:spPr>
        <p:txBody>
          <a:bodyPr wrap="square" lIns="91440" tIns="45720" rIns="91440" bIns="45720" rtlCol="0" anchor="t">
            <a:spAutoFit/>
          </a:bodyPr>
          <a:lstStyle/>
          <a:p>
            <a:r>
              <a:rPr lang="cy" sz="3200" b="1" i="0" u="none" strike="noStrike" cap="none" baseline="0" err="1">
                <a:solidFill>
                  <a:srgbClr val="20B18A"/>
                </a:solidFill>
                <a:effectLst/>
                <a:uFillTx/>
                <a:latin typeface="Arial"/>
                <a:cs typeface="Arial"/>
              </a:rPr>
              <a:t>Astudiaeth</a:t>
            </a:r>
            <a:r>
              <a:rPr lang="cy" sz="3200" b="1" i="0" u="none" strike="noStrike" cap="none" baseline="0" dirty="0">
                <a:solidFill>
                  <a:srgbClr val="20B18A"/>
                </a:solidFill>
                <a:effectLst/>
                <a:uFillTx/>
                <a:latin typeface="Arial"/>
                <a:cs typeface="Arial"/>
              </a:rPr>
              <a:t> </a:t>
            </a:r>
            <a:r>
              <a:rPr lang="cy" sz="3200" b="1" i="0" u="none" strike="noStrike" cap="none" baseline="0" err="1">
                <a:solidFill>
                  <a:srgbClr val="20B18A"/>
                </a:solidFill>
                <a:effectLst/>
                <a:uFillTx/>
                <a:latin typeface="Arial"/>
                <a:cs typeface="Arial"/>
              </a:rPr>
              <a:t>achos</a:t>
            </a:r>
            <a:r>
              <a:rPr lang="cy" sz="3200" b="1" dirty="0">
                <a:solidFill>
                  <a:srgbClr val="20B18A"/>
                </a:solidFill>
                <a:latin typeface="Arial"/>
                <a:cs typeface="Arial"/>
              </a:rPr>
              <a:t> </a:t>
            </a:r>
            <a:r>
              <a:rPr lang="cy" sz="3200" b="1">
                <a:solidFill>
                  <a:srgbClr val="20B18A"/>
                </a:solidFill>
                <a:latin typeface="Arial"/>
                <a:cs typeface="Arial"/>
              </a:rPr>
              <a:t>(Steven)</a:t>
            </a:r>
            <a:endParaRPr lang="en-US" sz="3200" b="1" i="0" u="none" strike="noStrike" cap="none" baseline="0" dirty="0">
              <a:solidFill>
                <a:srgbClr val="20B18A"/>
              </a:solidFill>
              <a:effectLst/>
              <a:uFillTx/>
              <a:latin typeface="Arial"/>
              <a:cs typeface="Arial"/>
            </a:endParaRPr>
          </a:p>
        </p:txBody>
      </p:sp>
      <p:sp>
        <p:nvSpPr>
          <p:cNvPr id="10" name="TextBox 9"/>
          <p:cNvSpPr txBox="1"/>
          <p:nvPr/>
        </p:nvSpPr>
        <p:spPr>
          <a:xfrm>
            <a:off x="4860032" y="334184"/>
            <a:ext cx="4176464"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Case study (Steven)</a:t>
            </a:r>
          </a:p>
        </p:txBody>
      </p:sp>
      <p:sp>
        <p:nvSpPr>
          <p:cNvPr id="11" name="TextBox 10"/>
          <p:cNvSpPr txBox="1"/>
          <p:nvPr/>
        </p:nvSpPr>
        <p:spPr>
          <a:xfrm>
            <a:off x="4860032" y="1781200"/>
            <a:ext cx="3384376" cy="3416320"/>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What human rights are involved in this case?</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Who do the rights belong to?</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Are there conflicting rights? / how do you think these rights should be balanced?</a:t>
            </a:r>
          </a:p>
        </p:txBody>
      </p:sp>
    </p:spTree>
    <p:custDataLst>
      <p:tags r:id="rId1"/>
    </p:custData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New picture"/>
          <p:cNvPicPr/>
          <p:nvPr/>
        </p:nvPicPr>
        <p:blipFill>
          <a:blip r:embed="rId4"/>
          <a:srcRect t="86749"/>
          <a:stretch>
            <a:fillRect/>
          </a:stretch>
        </p:blipFill>
        <p:spPr>
          <a:xfrm>
            <a:off x="0" y="5949280"/>
            <a:ext cx="9144000" cy="908720"/>
          </a:xfrm>
          <a:prstGeom prst="rect">
            <a:avLst/>
          </a:prstGeom>
        </p:spPr>
      </p:pic>
      <p:sp>
        <p:nvSpPr>
          <p:cNvPr id="16" name="TextBox 15"/>
          <p:cNvSpPr txBox="1"/>
          <p:nvPr/>
        </p:nvSpPr>
        <p:spPr>
          <a:xfrm>
            <a:off x="6834181" y="4506681"/>
            <a:ext cx="1728192" cy="400110"/>
          </a:xfrm>
          <a:prstGeom prst="rect">
            <a:avLst/>
          </a:prstGeom>
          <a:noFill/>
        </p:spPr>
        <p:txBody>
          <a:bodyPr wrap="square" rtlCol="0">
            <a:spAutoFit/>
          </a:bodyPr>
          <a:lstStyle/>
          <a:p>
            <a:pPr algn="ctr"/>
            <a:r>
              <a:rPr lang="en-GB" sz="2000" dirty="0">
                <a:solidFill>
                  <a:schemeClr val="bg1"/>
                </a:solidFill>
              </a:rPr>
              <a:t>life</a:t>
            </a:r>
          </a:p>
        </p:txBody>
      </p:sp>
      <p:sp>
        <p:nvSpPr>
          <p:cNvPr id="19" name="TextBox 18"/>
          <p:cNvSpPr txBox="1"/>
          <p:nvPr/>
        </p:nvSpPr>
        <p:spPr>
          <a:xfrm>
            <a:off x="533481" y="4326661"/>
            <a:ext cx="1728192" cy="707886"/>
          </a:xfrm>
          <a:prstGeom prst="rect">
            <a:avLst/>
          </a:prstGeom>
          <a:noFill/>
        </p:spPr>
        <p:txBody>
          <a:bodyPr wrap="square" rtlCol="0">
            <a:spAutoFit/>
          </a:bodyPr>
          <a:lstStyle/>
          <a:p>
            <a:pPr algn="ctr"/>
            <a:r>
              <a:rPr lang="en-GB" sz="2000" dirty="0">
                <a:solidFill>
                  <a:schemeClr val="bg1"/>
                </a:solidFill>
              </a:rPr>
              <a:t>State</a:t>
            </a:r>
          </a:p>
          <a:p>
            <a:pPr algn="ctr"/>
            <a:r>
              <a:rPr lang="en-GB" sz="2000" dirty="0">
                <a:solidFill>
                  <a:schemeClr val="bg1"/>
                </a:solidFill>
              </a:rPr>
              <a:t>interference</a:t>
            </a:r>
          </a:p>
        </p:txBody>
      </p:sp>
      <p:sp>
        <p:nvSpPr>
          <p:cNvPr id="5" name="Rectangle 3"/>
          <p:cNvSpPr txBox="1">
            <a:spLocks noChangeArrowheads="1"/>
          </p:cNvSpPr>
          <p:nvPr/>
        </p:nvSpPr>
        <p:spPr>
          <a:xfrm>
            <a:off x="4583608" y="620688"/>
            <a:ext cx="4176464" cy="547937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09600" indent="-609600" algn="l">
              <a:buFontTx/>
              <a:buAutoNum type="arabicPeriod"/>
            </a:pPr>
            <a:r>
              <a:rPr lang="en-GB" altLang="en-US" sz="1800" dirty="0">
                <a:solidFill>
                  <a:srgbClr val="002060"/>
                </a:solidFill>
                <a:latin typeface="Arial"/>
                <a:cs typeface="Arial"/>
              </a:rPr>
              <a:t>Q.  From what we have covered today - What are some of the Justifications for Breaches?</a:t>
            </a:r>
          </a:p>
          <a:p>
            <a:pPr marL="609600" indent="-609600" algn="l">
              <a:buFontTx/>
              <a:buAutoNum type="arabicPeriod"/>
            </a:pPr>
            <a:endParaRPr lang="en-GB" altLang="en-US" sz="1800" dirty="0">
              <a:solidFill>
                <a:srgbClr val="002060"/>
              </a:solidFill>
              <a:latin typeface="Arial"/>
              <a:cs typeface="Arial"/>
            </a:endParaRPr>
          </a:p>
          <a:p>
            <a:pPr marL="609600" indent="-609600" algn="l">
              <a:buFontTx/>
              <a:buAutoNum type="arabicPeriod"/>
            </a:pPr>
            <a:r>
              <a:rPr lang="en-GB" altLang="en-US" sz="1800" dirty="0">
                <a:solidFill>
                  <a:srgbClr val="002060"/>
                </a:solidFill>
                <a:latin typeface="Arial"/>
                <a:cs typeface="Arial"/>
              </a:rPr>
              <a:t>The rights of other people</a:t>
            </a:r>
          </a:p>
          <a:p>
            <a:pPr marL="609600" indent="-609600" algn="l">
              <a:buFontTx/>
              <a:buAutoNum type="arabicPeriod"/>
            </a:pPr>
            <a:r>
              <a:rPr lang="en-GB" altLang="en-US" sz="1800" dirty="0">
                <a:solidFill>
                  <a:srgbClr val="002060"/>
                </a:solidFill>
                <a:latin typeface="Arial"/>
                <a:cs typeface="Arial"/>
              </a:rPr>
              <a:t>Protection of health or morals</a:t>
            </a:r>
          </a:p>
          <a:p>
            <a:pPr marL="609600" indent="-609600" algn="l">
              <a:buFontTx/>
              <a:buAutoNum type="arabicPeriod"/>
            </a:pPr>
            <a:r>
              <a:rPr lang="en-GB" altLang="en-US" sz="1800" dirty="0">
                <a:solidFill>
                  <a:srgbClr val="002060"/>
                </a:solidFill>
                <a:latin typeface="Arial"/>
                <a:cs typeface="Arial"/>
              </a:rPr>
              <a:t>National Security</a:t>
            </a:r>
          </a:p>
          <a:p>
            <a:pPr marL="609600" indent="-609600" algn="l">
              <a:buFontTx/>
              <a:buAutoNum type="arabicPeriod"/>
            </a:pPr>
            <a:r>
              <a:rPr lang="en-GB" altLang="en-US" sz="1800" dirty="0">
                <a:solidFill>
                  <a:srgbClr val="002060"/>
                </a:solidFill>
                <a:latin typeface="Arial"/>
                <a:cs typeface="Arial"/>
              </a:rPr>
              <a:t>Prevention of crime and disorder</a:t>
            </a:r>
          </a:p>
        </p:txBody>
      </p:sp>
      <p:sp>
        <p:nvSpPr>
          <p:cNvPr id="7" name="TextBox 6"/>
          <p:cNvSpPr txBox="1"/>
          <p:nvPr/>
        </p:nvSpPr>
        <p:spPr>
          <a:xfrm>
            <a:off x="5004048" y="476672"/>
            <a:ext cx="3456384"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Justification for “breaches”</a:t>
            </a:r>
          </a:p>
        </p:txBody>
      </p:sp>
      <p:sp>
        <p:nvSpPr>
          <p:cNvPr id="2" name="TextBox 1">
            <a:extLst>
              <a:ext uri="{FF2B5EF4-FFF2-40B4-BE49-F238E27FC236}">
                <a16:creationId xmlns:a16="http://schemas.microsoft.com/office/drawing/2014/main" id="{69C40254-D04A-78D0-93FB-78DF296C7D61}"/>
              </a:ext>
            </a:extLst>
          </p:cNvPr>
          <p:cNvSpPr txBox="1"/>
          <p:nvPr/>
        </p:nvSpPr>
        <p:spPr>
          <a:xfrm>
            <a:off x="293914" y="568234"/>
            <a:ext cx="4278085" cy="13542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err="1">
                <a:solidFill>
                  <a:srgbClr val="20B18A"/>
                </a:solidFill>
                <a:latin typeface="Arial"/>
                <a:cs typeface="Arial"/>
              </a:rPr>
              <a:t>Cyfiawnhad</a:t>
            </a:r>
            <a:r>
              <a:rPr lang="en-GB" sz="3200" b="1" dirty="0">
                <a:solidFill>
                  <a:srgbClr val="20B18A"/>
                </a:solidFill>
                <a:latin typeface="Arial"/>
                <a:cs typeface="Arial"/>
              </a:rPr>
              <a:t> </a:t>
            </a:r>
            <a:r>
              <a:rPr lang="en-GB" sz="3200" b="1" dirty="0" err="1">
                <a:solidFill>
                  <a:srgbClr val="20B18A"/>
                </a:solidFill>
                <a:latin typeface="Arial"/>
                <a:cs typeface="Arial"/>
              </a:rPr>
              <a:t>dros</a:t>
            </a:r>
            <a:r>
              <a:rPr lang="en-GB" sz="3200" b="1" dirty="0">
                <a:solidFill>
                  <a:srgbClr val="20B18A"/>
                </a:solidFill>
                <a:latin typeface="Arial"/>
                <a:cs typeface="Arial"/>
              </a:rPr>
              <a:t> “</a:t>
            </a:r>
            <a:r>
              <a:rPr lang="en-GB" sz="3200" b="1" dirty="0" err="1">
                <a:solidFill>
                  <a:srgbClr val="20B18A"/>
                </a:solidFill>
                <a:latin typeface="Arial"/>
                <a:cs typeface="Arial"/>
              </a:rPr>
              <a:t>doriadau</a:t>
            </a:r>
            <a:r>
              <a:rPr lang="en-GB" sz="3200" b="1" dirty="0">
                <a:solidFill>
                  <a:srgbClr val="20B18A"/>
                </a:solidFill>
                <a:latin typeface="Arial"/>
                <a:cs typeface="Arial"/>
              </a:rPr>
              <a:t>”</a:t>
            </a:r>
            <a:endParaRPr lang="en-US" dirty="0"/>
          </a:p>
          <a:p>
            <a:pPr algn="l"/>
            <a:endParaRPr lang="en-GB" dirty="0">
              <a:cs typeface="Arial"/>
            </a:endParaRPr>
          </a:p>
        </p:txBody>
      </p:sp>
      <p:sp>
        <p:nvSpPr>
          <p:cNvPr id="3" name="TextBox 2">
            <a:extLst>
              <a:ext uri="{FF2B5EF4-FFF2-40B4-BE49-F238E27FC236}">
                <a16:creationId xmlns:a16="http://schemas.microsoft.com/office/drawing/2014/main" id="{8D009CF9-ABBF-44A6-6F6A-5DBD3647CBC9}"/>
              </a:ext>
            </a:extLst>
          </p:cNvPr>
          <p:cNvSpPr txBox="1"/>
          <p:nvPr/>
        </p:nvSpPr>
        <p:spPr>
          <a:xfrm>
            <a:off x="186145" y="2197824"/>
            <a:ext cx="4016828"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latin typeface="Arial"/>
                <a:ea typeface="+mn-lt"/>
                <a:cs typeface="+mn-lt"/>
              </a:rPr>
              <a:t>1.</a:t>
            </a:r>
            <a:r>
              <a:rPr lang="en-GB" dirty="0">
                <a:latin typeface="Arial"/>
                <a:cs typeface="Calibri"/>
              </a:rPr>
              <a:t>C.  </a:t>
            </a:r>
            <a:r>
              <a:rPr lang="en-GB" err="1">
                <a:latin typeface="Arial"/>
                <a:cs typeface="Calibri"/>
              </a:rPr>
              <a:t>O'r</a:t>
            </a:r>
            <a:r>
              <a:rPr lang="en-GB" dirty="0">
                <a:latin typeface="Arial"/>
                <a:cs typeface="Calibri"/>
              </a:rPr>
              <a:t> </a:t>
            </a:r>
            <a:r>
              <a:rPr lang="en-GB" err="1">
                <a:latin typeface="Arial"/>
                <a:cs typeface="Calibri"/>
              </a:rPr>
              <a:t>hyn</a:t>
            </a:r>
            <a:r>
              <a:rPr lang="en-GB" dirty="0">
                <a:latin typeface="Arial"/>
                <a:cs typeface="Calibri"/>
              </a:rPr>
              <a:t> </a:t>
            </a:r>
            <a:r>
              <a:rPr lang="en-GB" err="1">
                <a:latin typeface="Arial"/>
                <a:cs typeface="Calibri"/>
              </a:rPr>
              <a:t>yr</a:t>
            </a:r>
            <a:r>
              <a:rPr lang="en-GB" dirty="0">
                <a:latin typeface="Arial"/>
                <a:cs typeface="Calibri"/>
              </a:rPr>
              <a:t> </a:t>
            </a:r>
            <a:r>
              <a:rPr lang="en-GB" err="1">
                <a:latin typeface="Arial"/>
                <a:cs typeface="Calibri"/>
              </a:rPr>
              <a:t>ydym</a:t>
            </a:r>
            <a:r>
              <a:rPr lang="en-GB" dirty="0">
                <a:latin typeface="Arial"/>
                <a:cs typeface="Calibri"/>
              </a:rPr>
              <a:t> </a:t>
            </a:r>
            <a:r>
              <a:rPr lang="en-GB" err="1">
                <a:latin typeface="Arial"/>
                <a:cs typeface="Calibri"/>
              </a:rPr>
              <a:t>wedi'i</a:t>
            </a:r>
            <a:r>
              <a:rPr lang="en-GB" dirty="0">
                <a:latin typeface="Arial"/>
                <a:cs typeface="Calibri"/>
              </a:rPr>
              <a:t> </a:t>
            </a:r>
            <a:r>
              <a:rPr lang="en-GB" err="1">
                <a:latin typeface="Arial"/>
                <a:cs typeface="Calibri"/>
              </a:rPr>
              <a:t>drafod</a:t>
            </a:r>
            <a:r>
              <a:rPr lang="en-GB" dirty="0">
                <a:latin typeface="Arial"/>
                <a:cs typeface="Calibri"/>
              </a:rPr>
              <a:t> </a:t>
            </a:r>
            <a:r>
              <a:rPr lang="en-GB" err="1">
                <a:latin typeface="Arial"/>
                <a:cs typeface="Calibri"/>
              </a:rPr>
              <a:t>heddiw</a:t>
            </a:r>
            <a:r>
              <a:rPr lang="en-GB" dirty="0">
                <a:latin typeface="Arial"/>
                <a:cs typeface="Calibri"/>
              </a:rPr>
              <a:t> - Beth </a:t>
            </a:r>
            <a:r>
              <a:rPr lang="en-GB" err="1">
                <a:latin typeface="Arial"/>
                <a:cs typeface="Calibri"/>
              </a:rPr>
              <a:t>yw</a:t>
            </a:r>
            <a:r>
              <a:rPr lang="en-GB" dirty="0">
                <a:latin typeface="Arial"/>
                <a:cs typeface="Calibri"/>
              </a:rPr>
              <a:t> rai </a:t>
            </a:r>
            <a:r>
              <a:rPr lang="en-GB" err="1">
                <a:latin typeface="Arial"/>
                <a:cs typeface="Calibri"/>
              </a:rPr>
              <a:t>enghreifftiau</a:t>
            </a:r>
            <a:r>
              <a:rPr lang="en-GB" dirty="0">
                <a:latin typeface="Arial"/>
                <a:cs typeface="Calibri"/>
              </a:rPr>
              <a:t> o </a:t>
            </a:r>
            <a:r>
              <a:rPr lang="en-GB" err="1">
                <a:latin typeface="Arial"/>
                <a:cs typeface="Calibri"/>
              </a:rPr>
              <a:t>Gyfiawnhad</a:t>
            </a:r>
            <a:r>
              <a:rPr lang="en-GB" dirty="0">
                <a:latin typeface="Arial"/>
                <a:cs typeface="Calibri"/>
              </a:rPr>
              <a:t> </a:t>
            </a:r>
            <a:r>
              <a:rPr lang="en-GB" err="1">
                <a:latin typeface="Arial"/>
                <a:cs typeface="Calibri"/>
              </a:rPr>
              <a:t>dros</a:t>
            </a:r>
            <a:r>
              <a:rPr lang="en-GB" dirty="0">
                <a:latin typeface="Arial"/>
                <a:cs typeface="Calibri"/>
              </a:rPr>
              <a:t> </a:t>
            </a:r>
            <a:r>
              <a:rPr lang="en-GB" err="1">
                <a:latin typeface="Arial"/>
                <a:cs typeface="Calibri"/>
              </a:rPr>
              <a:t>Doriadau</a:t>
            </a:r>
            <a:r>
              <a:rPr lang="en-GB" dirty="0">
                <a:latin typeface="Arial"/>
                <a:cs typeface="Calibri"/>
              </a:rPr>
              <a:t>?</a:t>
            </a:r>
            <a:endParaRPr lang="en-US" dirty="0">
              <a:latin typeface="Arial"/>
              <a:cs typeface="Arial"/>
            </a:endParaRPr>
          </a:p>
          <a:p>
            <a:endParaRPr lang="en-GB" dirty="0">
              <a:latin typeface="Arial"/>
              <a:ea typeface="+mn-lt"/>
              <a:cs typeface="+mn-lt"/>
            </a:endParaRPr>
          </a:p>
          <a:p>
            <a:r>
              <a:rPr lang="en-GB" dirty="0">
                <a:latin typeface="Arial"/>
                <a:ea typeface="+mn-lt"/>
                <a:cs typeface="+mn-lt"/>
              </a:rPr>
              <a:t>2.</a:t>
            </a:r>
            <a:r>
              <a:rPr lang="en-GB" dirty="0">
                <a:latin typeface="Arial"/>
                <a:cs typeface="Calibri"/>
              </a:rPr>
              <a:t>Hawliau </a:t>
            </a:r>
            <a:r>
              <a:rPr lang="en-GB" err="1">
                <a:latin typeface="Arial"/>
                <a:cs typeface="Calibri"/>
              </a:rPr>
              <a:t>pobl</a:t>
            </a:r>
            <a:r>
              <a:rPr lang="en-GB" dirty="0">
                <a:latin typeface="Arial"/>
                <a:cs typeface="Calibri"/>
              </a:rPr>
              <a:t> </a:t>
            </a:r>
            <a:r>
              <a:rPr lang="en-GB" err="1">
                <a:latin typeface="Arial"/>
                <a:cs typeface="Calibri"/>
              </a:rPr>
              <a:t>eraill</a:t>
            </a:r>
            <a:endParaRPr lang="en-GB">
              <a:latin typeface="Arial"/>
              <a:cs typeface="Arial"/>
            </a:endParaRPr>
          </a:p>
          <a:p>
            <a:r>
              <a:rPr lang="en-GB" dirty="0">
                <a:latin typeface="Arial"/>
                <a:ea typeface="+mn-lt"/>
                <a:cs typeface="+mn-lt"/>
              </a:rPr>
              <a:t>3.</a:t>
            </a:r>
            <a:r>
              <a:rPr lang="en-GB" dirty="0">
                <a:latin typeface="Arial"/>
                <a:cs typeface="Calibri"/>
              </a:rPr>
              <a:t>Amddiffyn iechyd neu </a:t>
            </a:r>
            <a:r>
              <a:rPr lang="en-GB" err="1">
                <a:latin typeface="Arial"/>
                <a:cs typeface="Calibri"/>
              </a:rPr>
              <a:t>foesau</a:t>
            </a:r>
            <a:endParaRPr lang="en-GB">
              <a:latin typeface="Arial"/>
              <a:cs typeface="Arial"/>
            </a:endParaRPr>
          </a:p>
          <a:p>
            <a:r>
              <a:rPr lang="en-GB" dirty="0">
                <a:latin typeface="Arial"/>
                <a:ea typeface="+mn-lt"/>
                <a:cs typeface="+mn-lt"/>
              </a:rPr>
              <a:t>4.</a:t>
            </a:r>
            <a:r>
              <a:rPr lang="en-GB" dirty="0">
                <a:latin typeface="Arial"/>
                <a:cs typeface="Calibri"/>
              </a:rPr>
              <a:t>Diogelwch </a:t>
            </a:r>
            <a:r>
              <a:rPr lang="en-GB" err="1">
                <a:latin typeface="Arial"/>
                <a:cs typeface="Calibri"/>
              </a:rPr>
              <a:t>Cenedlaethol</a:t>
            </a:r>
            <a:endParaRPr lang="en-GB">
              <a:latin typeface="Arial"/>
              <a:cs typeface="Arial"/>
            </a:endParaRPr>
          </a:p>
          <a:p>
            <a:r>
              <a:rPr lang="en-GB" dirty="0">
                <a:latin typeface="Arial"/>
                <a:ea typeface="+mn-lt"/>
                <a:cs typeface="+mn-lt"/>
              </a:rPr>
              <a:t>5.</a:t>
            </a:r>
            <a:r>
              <a:rPr lang="en-GB" dirty="0">
                <a:latin typeface="Arial"/>
                <a:cs typeface="Calibri"/>
              </a:rPr>
              <a:t>Atal </a:t>
            </a:r>
            <a:r>
              <a:rPr lang="en-GB" err="1">
                <a:latin typeface="Arial"/>
                <a:cs typeface="Calibri"/>
              </a:rPr>
              <a:t>trosedd</a:t>
            </a:r>
            <a:r>
              <a:rPr lang="en-GB" dirty="0">
                <a:latin typeface="Arial"/>
                <a:cs typeface="Calibri"/>
              </a:rPr>
              <a:t> ac </a:t>
            </a:r>
            <a:r>
              <a:rPr lang="en-GB" err="1">
                <a:latin typeface="Arial"/>
                <a:cs typeface="Calibri"/>
              </a:rPr>
              <a:t>anhrefn</a:t>
            </a:r>
            <a:endParaRPr lang="en-GB" err="1">
              <a:latin typeface="Arial"/>
            </a:endParaRPr>
          </a:p>
          <a:p>
            <a:pPr algn="l"/>
            <a:endParaRPr lang="en-GB" dirty="0">
              <a:cs typeface="Arial"/>
            </a:endParaRPr>
          </a:p>
        </p:txBody>
      </p:sp>
    </p:spTree>
    <p:custDataLst>
      <p:tags r:id="rId1"/>
    </p:custDataLst>
    <p:extLst>
      <p:ext uri="{BB962C8B-B14F-4D97-AF65-F5344CB8AC3E}">
        <p14:creationId xmlns:p14="http://schemas.microsoft.com/office/powerpoint/2010/main" val="251984960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10663" y="116632"/>
            <a:ext cx="4269497" cy="523220"/>
          </a:xfrm>
          <a:prstGeom prst="rect">
            <a:avLst/>
          </a:prstGeom>
          <a:noFill/>
        </p:spPr>
        <p:txBody>
          <a:bodyPr wrap="square" lIns="91440" tIns="45720" rIns="91440" bIns="45720" rtlCol="0" anchor="t">
            <a:spAutoFit/>
          </a:bodyPr>
          <a:lstStyle/>
          <a:p>
            <a:r>
              <a:rPr lang="cy" sz="2800" b="1" i="0" u="none" strike="noStrike" cap="none" baseline="0" dirty="0">
                <a:solidFill>
                  <a:srgbClr val="20B18A"/>
                </a:solidFill>
                <a:effectLst/>
                <a:uFillTx/>
                <a:latin typeface="Arial"/>
                <a:cs typeface="Arial"/>
              </a:rPr>
              <a:t>Dull seiliedig ar hawliau</a:t>
            </a:r>
            <a:endParaRPr lang="en-US" sz="2800" b="1" i="0" u="none" strike="noStrike" cap="none" baseline="0">
              <a:solidFill>
                <a:srgbClr val="20B18A"/>
              </a:solidFill>
              <a:effectLst/>
              <a:uFillTx/>
              <a:latin typeface="Arial"/>
              <a:cs typeface="Arial"/>
            </a:endParaRPr>
          </a:p>
        </p:txBody>
      </p:sp>
      <p:sp>
        <p:nvSpPr>
          <p:cNvPr id="7" name="TextBox 6"/>
          <p:cNvSpPr txBox="1"/>
          <p:nvPr/>
        </p:nvSpPr>
        <p:spPr>
          <a:xfrm>
            <a:off x="77492" y="1186561"/>
            <a:ext cx="4613121" cy="4485041"/>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Cofnodwch yr hyn a wnewch yn ofalus</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Cydymffurfiwch â'r gyfraith a chanllawiau</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Cyfiawnhewch eich penderfyniadau</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Sicrhewch atebolrwydd</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Grymuso</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Cyfranogiad ac ymgysylltiad</a:t>
            </a: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Peidio â gwahaniaethu a rhoi sylw i unigolion/grwpiau yr ydych yn eu cefnogi</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sp>
        <p:nvSpPr>
          <p:cNvPr id="8" name="TextBox 7"/>
          <p:cNvSpPr txBox="1"/>
          <p:nvPr/>
        </p:nvSpPr>
        <p:spPr>
          <a:xfrm>
            <a:off x="4613121" y="116632"/>
            <a:ext cx="4182812" cy="523220"/>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A right based approach</a:t>
            </a:r>
          </a:p>
        </p:txBody>
      </p:sp>
      <p:sp>
        <p:nvSpPr>
          <p:cNvPr id="9" name="TextBox 8"/>
          <p:cNvSpPr txBox="1"/>
          <p:nvPr/>
        </p:nvSpPr>
        <p:spPr>
          <a:xfrm>
            <a:off x="4574954" y="1231764"/>
            <a:ext cx="4485818" cy="4154984"/>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Record what you do carefully</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Comply with the law and guidance</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Justify your decisions</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Ensure accountability</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Empowerment</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Participation and involvement</a:t>
            </a: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Non-discrimination and attention to individuals/groups you are supporting </a:t>
            </a:r>
          </a:p>
        </p:txBody>
      </p:sp>
    </p:spTree>
    <p:custDataLst>
      <p:tags r:id="rId1"/>
    </p:custData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98991" y="21106"/>
            <a:ext cx="4323936" cy="1384995"/>
          </a:xfrm>
          <a:prstGeom prst="rect">
            <a:avLst/>
          </a:prstGeom>
          <a:noFill/>
        </p:spPr>
        <p:txBody>
          <a:bodyPr wrap="square" lIns="91440" tIns="45720" rIns="91440" bIns="45720" rtlCol="0" anchor="t">
            <a:spAutoFit/>
          </a:bodyPr>
          <a:lstStyle/>
          <a:p>
            <a:r>
              <a:rPr lang="cy" sz="2800" b="1" i="0" u="none" strike="noStrike" cap="none" baseline="0" dirty="0">
                <a:solidFill>
                  <a:srgbClr val="20B18A"/>
                </a:solidFill>
                <a:effectLst/>
                <a:uFillTx/>
                <a:latin typeface="Arial"/>
                <a:cs typeface="Arial"/>
              </a:rPr>
              <a:t>Deddf Gwasanaethau Cymdeithasol a Llesiant Cymru 2014</a:t>
            </a:r>
            <a:endParaRPr lang="en-US" sz="2800" b="1" i="0" u="none" strike="noStrike" cap="none" baseline="0">
              <a:solidFill>
                <a:srgbClr val="20B18A"/>
              </a:solidFill>
              <a:effectLst/>
              <a:uFillTx/>
              <a:latin typeface="Arial"/>
              <a:cs typeface="Arial"/>
            </a:endParaRPr>
          </a:p>
        </p:txBody>
      </p:sp>
      <p:sp>
        <p:nvSpPr>
          <p:cNvPr id="7" name="TextBox 6"/>
          <p:cNvSpPr txBox="1"/>
          <p:nvPr/>
        </p:nvSpPr>
        <p:spPr>
          <a:xfrm>
            <a:off x="98991" y="1686292"/>
            <a:ext cx="4252720" cy="3996873"/>
          </a:xfrm>
          <a:prstGeom prst="rect">
            <a:avLst/>
          </a:prstGeom>
          <a:noFill/>
        </p:spPr>
        <p:txBody>
          <a:bodyPr wrap="square" lIns="91440" tIns="45720" rIns="91440" bIns="45720" rtlCol="0" anchor="t">
            <a:spAutoFit/>
          </a:bodyPr>
          <a:lstStyle/>
          <a:p>
            <a:r>
              <a:rPr lang="cy" sz="2400" b="0" i="0" u="none" strike="noStrike" cap="none" baseline="0" dirty="0">
                <a:solidFill>
                  <a:schemeClr val="tx1">
                    <a:lumMod val="95000"/>
                    <a:lumOff val="5000"/>
                  </a:schemeClr>
                </a:solidFill>
                <a:effectLst/>
                <a:uFillTx/>
                <a:latin typeface="Arial"/>
                <a:cs typeface="Arial"/>
              </a:rPr>
              <a:t>Mae angen i chi wybod yr hawliau sydd gan oedolion a phlant a gweithio i'w cynnal</a:t>
            </a:r>
            <a:endParaRPr lang="en-US" sz="2400" b="0" i="0" u="none" strike="noStrike" cap="none" baseline="0">
              <a:solidFill>
                <a:schemeClr val="tx1">
                  <a:lumMod val="95000"/>
                  <a:lumOff val="5000"/>
                </a:schemeClr>
              </a:solidFill>
              <a:effectLst/>
              <a:uFillTx/>
              <a:latin typeface="Arial"/>
              <a:cs typeface="Arial"/>
            </a:endParaRPr>
          </a:p>
          <a:p>
            <a:endParaRPr lang="en-GB" sz="2400" dirty="0">
              <a:solidFill>
                <a:schemeClr val="tx1">
                  <a:lumMod val="95000"/>
                  <a:lumOff val="5000"/>
                </a:schemeClr>
              </a:solidFill>
              <a:latin typeface="Arial"/>
              <a:cs typeface="Arial"/>
            </a:endParaRP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Confensiwn y Cenhedloedd Unedig ar Hawliau'r Plentyn</a:t>
            </a:r>
            <a:r>
              <a:rPr lang="cy" sz="2000" dirty="0">
                <a:solidFill>
                  <a:schemeClr val="tx1">
                    <a:lumMod val="95000"/>
                    <a:lumOff val="5000"/>
                  </a:schemeClr>
                </a:solidFill>
                <a:latin typeface="Arial"/>
                <a:cs typeface="Arial"/>
              </a:rPr>
              <a:t> </a:t>
            </a:r>
            <a:endParaRPr lang="cy" sz="2000" b="0" i="0" u="none" strike="noStrike" cap="none" baseline="0" dirty="0">
              <a:solidFill>
                <a:schemeClr val="tx1">
                  <a:lumMod val="95000"/>
                  <a:lumOff val="5000"/>
                </a:schemeClr>
              </a:solidFill>
              <a:effectLst/>
              <a:uFillTx/>
              <a:latin typeface="Arial"/>
              <a:cs typeface="Arial"/>
            </a:endParaRP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Egwyddorion y Cenhedloedd Unedig ar gyfer Pobl Hŷn</a:t>
            </a: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Confensiwn y Cenhedloedd Unedig ar Hawliau Pobl Anabl</a:t>
            </a:r>
          </a:p>
          <a:p>
            <a:pPr marL="342900" indent="-342900">
              <a:buClr>
                <a:srgbClr val="20B18A"/>
              </a:buClr>
              <a:buFont typeface="Arial" pitchFamily="34" charset="0"/>
              <a:buChar char="•"/>
            </a:pPr>
            <a:r>
              <a:rPr lang="cy" sz="2000" b="0" i="0" u="none" strike="noStrike" cap="none" baseline="0" dirty="0">
                <a:solidFill>
                  <a:schemeClr val="tx1">
                    <a:lumMod val="95000"/>
                    <a:lumOff val="5000"/>
                  </a:schemeClr>
                </a:solidFill>
                <a:effectLst/>
                <a:uFillTx/>
                <a:latin typeface="Arial"/>
                <a:cs typeface="Arial"/>
              </a:rPr>
              <a:t>Confensiwn Ewropeaidd ar Hawliau Dynol</a:t>
            </a:r>
          </a:p>
        </p:txBody>
      </p:sp>
      <p:sp>
        <p:nvSpPr>
          <p:cNvPr id="8" name="TextBox 7"/>
          <p:cNvSpPr txBox="1"/>
          <p:nvPr/>
        </p:nvSpPr>
        <p:spPr>
          <a:xfrm>
            <a:off x="4716016" y="8191"/>
            <a:ext cx="4050485" cy="1397910"/>
          </a:xfrm>
          <a:prstGeom prst="rect">
            <a:avLst/>
          </a:prstGeom>
          <a:noFill/>
        </p:spPr>
        <p:txBody>
          <a:bodyPr wrap="square" lIns="91440" tIns="45720" rIns="91440" bIns="45720" rtlCol="0" anchor="t">
            <a:spAutoFit/>
          </a:bodyPr>
          <a:lstStyle/>
          <a:p>
            <a:r>
              <a:rPr lang="en-GB" sz="2800" b="1" dirty="0">
                <a:solidFill>
                  <a:srgbClr val="20B18A"/>
                </a:solidFill>
                <a:latin typeface="Arial"/>
                <a:cs typeface="Arial"/>
              </a:rPr>
              <a:t>Social Services and Wellbeing Wales Act 2014</a:t>
            </a:r>
          </a:p>
        </p:txBody>
      </p:sp>
      <p:sp>
        <p:nvSpPr>
          <p:cNvPr id="9" name="TextBox 8"/>
          <p:cNvSpPr txBox="1"/>
          <p:nvPr/>
        </p:nvSpPr>
        <p:spPr>
          <a:xfrm>
            <a:off x="4716016" y="1668791"/>
            <a:ext cx="4248472" cy="4031873"/>
          </a:xfrm>
          <a:prstGeom prst="rect">
            <a:avLst/>
          </a:prstGeom>
          <a:noFill/>
        </p:spPr>
        <p:txBody>
          <a:bodyPr wrap="square" lIns="91440" tIns="45720" rIns="91440" bIns="45720" rtlCol="0" anchor="t">
            <a:spAutoFit/>
          </a:bodyPr>
          <a:lstStyle/>
          <a:p>
            <a:r>
              <a:rPr lang="en-GB" sz="2400" dirty="0">
                <a:solidFill>
                  <a:schemeClr val="tx1">
                    <a:lumMod val="95000"/>
                    <a:lumOff val="5000"/>
                  </a:schemeClr>
                </a:solidFill>
                <a:latin typeface="Arial"/>
                <a:cs typeface="Arial"/>
              </a:rPr>
              <a:t>You need to know the rights that adults and children have and work to uphold them</a:t>
            </a:r>
            <a:endParaRPr lang="en-US">
              <a:solidFill>
                <a:schemeClr val="tx1">
                  <a:lumMod val="95000"/>
                  <a:lumOff val="5000"/>
                </a:schemeClr>
              </a:solidFill>
            </a:endParaRPr>
          </a:p>
          <a:p>
            <a:endParaRPr lang="en-GB" sz="2400" dirty="0">
              <a:solidFill>
                <a:schemeClr val="tx1">
                  <a:lumMod val="95000"/>
                  <a:lumOff val="5000"/>
                </a:schemeClr>
              </a:solidFill>
              <a:latin typeface="Arial"/>
              <a:cs typeface="Arial"/>
            </a:endParaRP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United Nations Convention on the Rights of the Child </a:t>
            </a: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United Nations Principles for Older persons</a:t>
            </a: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United Nations Convention on the rights of Disabled People.</a:t>
            </a:r>
          </a:p>
          <a:p>
            <a:pPr marL="342900" indent="-342900">
              <a:buClr>
                <a:srgbClr val="20B18A"/>
              </a:buClr>
              <a:buFont typeface="Arial" panose="020B0604020202020204" pitchFamily="34" charset="0"/>
              <a:buChar char="•"/>
            </a:pPr>
            <a:r>
              <a:rPr lang="en-GB" sz="2000" dirty="0">
                <a:solidFill>
                  <a:schemeClr val="tx1">
                    <a:lumMod val="95000"/>
                    <a:lumOff val="5000"/>
                  </a:schemeClr>
                </a:solidFill>
                <a:latin typeface="Arial"/>
                <a:cs typeface="Arial"/>
              </a:rPr>
              <a:t>European Convention of Human Rights</a:t>
            </a:r>
          </a:p>
        </p:txBody>
      </p:sp>
    </p:spTree>
    <p:custDataLst>
      <p:tags r:id="rId1"/>
    </p:custData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658779"/>
            <a:ext cx="1728192" cy="584775"/>
          </a:xfrm>
          <a:prstGeom prst="rect">
            <a:avLst/>
          </a:prstGeom>
          <a:noFill/>
        </p:spPr>
        <p:txBody>
          <a:bodyPr wrap="square" lIns="91440" tIns="45720" rIns="91440" bIns="45720" rtlCol="0" anchor="t">
            <a:spAutoFit/>
          </a:bodyPr>
          <a:lstStyle/>
          <a:p>
            <a:r>
              <a:rPr lang="cy" sz="3200" b="1" i="0" u="none" strike="noStrike" cap="none" baseline="0" dirty="0" err="1">
                <a:solidFill>
                  <a:srgbClr val="20B18A"/>
                </a:solidFill>
                <a:effectLst/>
                <a:uFillTx/>
                <a:latin typeface="Arial"/>
                <a:cs typeface="Arial"/>
              </a:rPr>
              <a:t>Myfyrio</a:t>
            </a:r>
            <a:endParaRPr lang="en-US" sz="3200" b="1" i="0" u="none" strike="noStrike" cap="none" baseline="0" dirty="0" err="1">
              <a:solidFill>
                <a:srgbClr val="20B18A"/>
              </a:solidFill>
              <a:effectLst/>
              <a:uFillTx/>
              <a:latin typeface="Arial"/>
              <a:cs typeface="Arial"/>
            </a:endParaRPr>
          </a:p>
        </p:txBody>
      </p:sp>
      <p:sp>
        <p:nvSpPr>
          <p:cNvPr id="4" name="TextBox 3"/>
          <p:cNvSpPr txBox="1"/>
          <p:nvPr/>
        </p:nvSpPr>
        <p:spPr>
          <a:xfrm>
            <a:off x="147548" y="1607599"/>
            <a:ext cx="4372097" cy="4154984"/>
          </a:xfrm>
          <a:prstGeom prst="rect">
            <a:avLst/>
          </a:prstGeom>
          <a:noFill/>
        </p:spPr>
        <p:txBody>
          <a:bodyPr wrap="square" lIns="91440" tIns="45720" rIns="91440" bIns="45720" rtlCol="0" anchor="t">
            <a:spAutoFit/>
          </a:bodyPr>
          <a:lstStyle/>
          <a:p>
            <a:pPr marL="342900" indent="-3429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Mae hawliau dynol yn arbennig o bwysig i weithwyr gofal cymdeithasol wrth wneud penderfyniadau sy'n ymwneud ag anghenion gofal unigolion yn y dyfodol.</a:t>
            </a:r>
            <a:endParaRPr lang="en-US" sz="2400" b="0" i="0" u="none" strike="noStrike" cap="none" baseline="0">
              <a:solidFill>
                <a:schemeClr val="tx1">
                  <a:lumMod val="95000"/>
                  <a:lumOff val="5000"/>
                </a:schemeClr>
              </a:solidFill>
              <a:effectLst/>
              <a:uFillTx/>
              <a:latin typeface="Arial"/>
              <a:cs typeface="Arial"/>
            </a:endParaRPr>
          </a:p>
          <a:p>
            <a:pPr marL="342900" indent="-34290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Gall bod yn ymwybodol o hawliau dynol y person hefyd roi'r hyder i ni herio penderfyniadau annheg.</a:t>
            </a: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5004048" y="622865"/>
            <a:ext cx="3528392"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Reflection</a:t>
            </a:r>
          </a:p>
        </p:txBody>
      </p:sp>
      <p:sp>
        <p:nvSpPr>
          <p:cNvPr id="7" name="TextBox 6"/>
          <p:cNvSpPr txBox="1"/>
          <p:nvPr/>
        </p:nvSpPr>
        <p:spPr>
          <a:xfrm>
            <a:off x="4570982" y="1606216"/>
            <a:ext cx="4387005" cy="4154984"/>
          </a:xfrm>
          <a:prstGeom prst="rect">
            <a:avLst/>
          </a:prstGeom>
          <a:noFill/>
        </p:spPr>
        <p:txBody>
          <a:bodyPr wrap="square" lIns="91440" tIns="45720" rIns="91440" bIns="45720" rtlCol="0" anchor="t">
            <a:spAutoFit/>
          </a:bodyPr>
          <a:lstStyle/>
          <a:p>
            <a:pPr marL="342900" indent="-3429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Human rights are particularly important for social care workers when making decisions that concern the future care needs of individuals.</a:t>
            </a:r>
          </a:p>
          <a:p>
            <a:pPr marL="342900" indent="-34290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Having an awareness of the person’s human rights can also give us the confidence to challenge unfair decisions.</a:t>
            </a:r>
          </a:p>
        </p:txBody>
      </p:sp>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7" name="Content Placeholder 6" descr="A group of black and white icons&#10;&#10;Description automatically generated">
            <a:extLst>
              <a:ext uri="{FF2B5EF4-FFF2-40B4-BE49-F238E27FC236}">
                <a16:creationId xmlns:a16="http://schemas.microsoft.com/office/drawing/2014/main" id="{67BE928C-FE7F-3E90-B4BB-F009DB118275}"/>
              </a:ext>
            </a:extLst>
          </p:cNvPr>
          <p:cNvPicPr>
            <a:picLocks noGrp="1" noChangeAspect="1"/>
          </p:cNvPicPr>
          <p:nvPr>
            <p:ph idx="1"/>
          </p:nvPr>
        </p:nvPicPr>
        <p:blipFill>
          <a:blip r:embed="rId2"/>
          <a:stretch>
            <a:fillRect/>
          </a:stretch>
        </p:blipFill>
        <p:spPr>
          <a:xfrm>
            <a:off x="1" y="308711"/>
            <a:ext cx="9143998" cy="6380196"/>
          </a:xfrm>
        </p:spPr>
      </p:pic>
    </p:spTree>
    <p:extLst>
      <p:ext uri="{BB962C8B-B14F-4D97-AF65-F5344CB8AC3E}">
        <p14:creationId xmlns:p14="http://schemas.microsoft.com/office/powerpoint/2010/main" val="410769121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2"/>
          <a:stretch>
            <a:fillRect/>
          </a:stretch>
        </p:blipFill>
        <p:spPr>
          <a:xfrm>
            <a:off x="0" y="0"/>
            <a:ext cx="9144000" cy="685800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AA486C8-6F28-2C7B-3979-E19A57FD24B2}"/>
              </a:ext>
            </a:extLst>
          </p:cNvPr>
          <p:cNvPicPr>
            <a:picLocks noGrp="1" noChangeAspect="1"/>
          </p:cNvPicPr>
          <p:nvPr>
            <p:ph idx="1"/>
          </p:nvPr>
        </p:nvPicPr>
        <p:blipFill>
          <a:blip r:embed="rId2"/>
          <a:stretch>
            <a:fillRect/>
          </a:stretch>
        </p:blipFill>
        <p:spPr>
          <a:xfrm>
            <a:off x="1" y="230334"/>
            <a:ext cx="9143998" cy="6012099"/>
          </a:xfrm>
        </p:spPr>
      </p:pic>
    </p:spTree>
    <p:extLst>
      <p:ext uri="{BB962C8B-B14F-4D97-AF65-F5344CB8AC3E}">
        <p14:creationId xmlns:p14="http://schemas.microsoft.com/office/powerpoint/2010/main" val="25722375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36454" y="260648"/>
            <a:ext cx="4320480" cy="556846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TextBox 3"/>
          <p:cNvSpPr txBox="1"/>
          <p:nvPr/>
        </p:nvSpPr>
        <p:spPr>
          <a:xfrm>
            <a:off x="4930384" y="616795"/>
            <a:ext cx="3315680" cy="2308324"/>
          </a:xfrm>
          <a:prstGeom prst="rect">
            <a:avLst/>
          </a:prstGeom>
          <a:noFill/>
        </p:spPr>
        <p:txBody>
          <a:bodyPr wrap="square" rtlCol="0">
            <a:spAutoFit/>
          </a:bodyPr>
          <a:lstStyle/>
          <a:p>
            <a:pPr algn="ctr"/>
            <a:r>
              <a:rPr lang="cy" sz="2400" b="0" i="0" u="none" strike="noStrike" cap="none" baseline="0" dirty="0">
                <a:solidFill>
                  <a:srgbClr val="FFFFFF"/>
                </a:solidFill>
                <a:effectLst/>
                <a:uFillTx/>
                <a:latin typeface="Calibri"/>
              </a:rPr>
              <a:t>“Gwrthod i bobl eu </a:t>
            </a:r>
          </a:p>
          <a:p>
            <a:pPr algn="ctr"/>
            <a:r>
              <a:rPr lang="cy" sz="2400" b="0" i="0" u="none" strike="noStrike" cap="none" baseline="0" dirty="0">
                <a:solidFill>
                  <a:srgbClr val="FFFFFF"/>
                </a:solidFill>
                <a:effectLst/>
                <a:uFillTx/>
                <a:latin typeface="Calibri"/>
              </a:rPr>
              <a:t>hawliau dynol yw herio eu </a:t>
            </a:r>
          </a:p>
          <a:p>
            <a:pPr algn="ctr"/>
            <a:r>
              <a:rPr lang="cy" sz="2400" b="0" i="0" u="none" strike="noStrike" cap="none" baseline="0" dirty="0">
                <a:solidFill>
                  <a:srgbClr val="FFFFFF"/>
                </a:solidFill>
                <a:effectLst/>
                <a:uFillTx/>
                <a:latin typeface="Calibri"/>
              </a:rPr>
              <a:t>dynoliaeth sylfaenol"</a:t>
            </a:r>
          </a:p>
          <a:p>
            <a:endParaRPr lang="en-GB" sz="2400" dirty="0">
              <a:solidFill>
                <a:schemeClr val="bg1"/>
              </a:solidFill>
            </a:endParaRPr>
          </a:p>
          <a:p>
            <a:pPr algn="ctr"/>
            <a:r>
              <a:rPr lang="cy" sz="2400" b="0" i="0" u="none" strike="noStrike" cap="none" baseline="0" dirty="0">
                <a:solidFill>
                  <a:srgbClr val="FFFFFF"/>
                </a:solidFill>
                <a:effectLst/>
                <a:uFillTx/>
                <a:latin typeface="Calibri"/>
              </a:rPr>
              <a:t>- Nelson Mandela -</a:t>
            </a:r>
          </a:p>
        </p:txBody>
      </p:sp>
      <p:pic>
        <p:nvPicPr>
          <p:cNvPr id="1028" name="Picture 4" descr="See the source image"/>
          <p:cNvPicPr>
            <a:picLocks noChangeAspect="1" noChangeArrowheads="1"/>
          </p:cNvPicPr>
          <p:nvPr/>
        </p:nvPicPr>
        <p:blipFill>
          <a:blip r:embed="rId3">
            <a:extLst>
              <a:ext uri="{28A0092B-C50C-407E-A947-70E740481C1C}">
                <a14:useLocalDpi xmlns:a14="http://schemas.microsoft.com/office/drawing/2010/main" val="0"/>
              </a:ext>
            </a:extLst>
          </a:blip>
          <a:srcRect r="65313"/>
          <a:stretch>
            <a:fillRect/>
          </a:stretch>
        </p:blipFill>
        <p:spPr bwMode="auto">
          <a:xfrm>
            <a:off x="323528" y="260648"/>
            <a:ext cx="4104456" cy="5568462"/>
          </a:xfrm>
          <a:prstGeom prst="rect">
            <a:avLst/>
          </a:prstGeom>
          <a:noFill/>
          <a:extLst>
            <a:ext uri="{909E8E84-426E-40DD-AFC4-6F175D3DCCD1}">
              <a14:hiddenFill xmlns:a14="http://schemas.microsoft.com/office/drawing/2010/main">
                <a:solidFill>
                  <a:srgbClr val="FFFFFF"/>
                </a:solidFill>
              </a14:hiddenFill>
            </a:ext>
          </a:extLst>
        </p:spPr>
      </p:pic>
      <p:pic>
        <p:nvPicPr>
          <p:cNvPr id="8" name="New picture"/>
          <p:cNvPicPr/>
          <p:nvPr/>
        </p:nvPicPr>
        <p:blipFill>
          <a:blip r:embed="rId4"/>
          <a:srcRect t="86749"/>
          <a:stretch>
            <a:fillRect/>
          </a:stretch>
        </p:blipFill>
        <p:spPr>
          <a:xfrm>
            <a:off x="0" y="5949280"/>
            <a:ext cx="9144000" cy="908720"/>
          </a:xfrm>
          <a:prstGeom prst="rect">
            <a:avLst/>
          </a:prstGeom>
        </p:spPr>
      </p:pic>
      <p:sp>
        <p:nvSpPr>
          <p:cNvPr id="6" name="TextBox 5"/>
          <p:cNvSpPr txBox="1"/>
          <p:nvPr/>
        </p:nvSpPr>
        <p:spPr>
          <a:xfrm>
            <a:off x="5015630" y="3281266"/>
            <a:ext cx="3312368" cy="2308324"/>
          </a:xfrm>
          <a:prstGeom prst="rect">
            <a:avLst/>
          </a:prstGeom>
          <a:noFill/>
        </p:spPr>
        <p:txBody>
          <a:bodyPr wrap="square" rtlCol="0">
            <a:spAutoFit/>
          </a:bodyPr>
          <a:lstStyle/>
          <a:p>
            <a:pPr algn="ctr"/>
            <a:r>
              <a:rPr lang="en-GB" sz="2400" dirty="0">
                <a:solidFill>
                  <a:schemeClr val="bg1"/>
                </a:solidFill>
              </a:rPr>
              <a:t>“To deny people their </a:t>
            </a:r>
          </a:p>
          <a:p>
            <a:pPr algn="ctr"/>
            <a:r>
              <a:rPr lang="en-GB" sz="2400" dirty="0">
                <a:solidFill>
                  <a:schemeClr val="bg1"/>
                </a:solidFill>
              </a:rPr>
              <a:t>Human rights is to challenge their </a:t>
            </a:r>
          </a:p>
          <a:p>
            <a:pPr algn="ctr"/>
            <a:r>
              <a:rPr lang="en-GB" sz="2400" dirty="0">
                <a:solidFill>
                  <a:schemeClr val="bg1"/>
                </a:solidFill>
              </a:rPr>
              <a:t>very humanity”</a:t>
            </a:r>
          </a:p>
          <a:p>
            <a:endParaRPr lang="en-GB" sz="2400" dirty="0">
              <a:solidFill>
                <a:schemeClr val="bg1"/>
              </a:solidFill>
            </a:endParaRPr>
          </a:p>
          <a:p>
            <a:pPr algn="ctr"/>
            <a:r>
              <a:rPr lang="en-GB" sz="2400" dirty="0">
                <a:solidFill>
                  <a:schemeClr val="bg1"/>
                </a:solidFill>
              </a:rPr>
              <a:t>- Nelson Mandela -</a:t>
            </a:r>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8631" y="510818"/>
            <a:ext cx="2018241"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Nodau</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179512" y="1916832"/>
            <a:ext cx="4108560" cy="2308324"/>
          </a:xfrm>
          <a:prstGeom prst="rect">
            <a:avLst/>
          </a:prstGeom>
          <a:noFill/>
        </p:spPr>
        <p:txBody>
          <a:bodyPr wrap="square" lIns="91440" tIns="45720" rIns="91440" bIns="45720" rtlCol="0" anchor="t">
            <a:spAutoFit/>
          </a:bodyPr>
          <a:lstStyle/>
          <a:p>
            <a:pPr marL="342900" indent="-342900">
              <a:buClr>
                <a:srgbClr val="20B18A"/>
              </a:buClr>
              <a:buFont typeface="Arial" pitchFamily="34" charset="0"/>
              <a:buChar char="•"/>
            </a:pPr>
            <a:r>
              <a:rPr lang="cy" sz="2400" b="0" i="0" u="none" strike="noStrike" cap="none" baseline="0" dirty="0">
                <a:effectLst/>
                <a:uFillTx/>
                <a:latin typeface="Arial"/>
                <a:cs typeface="Arial"/>
              </a:rPr>
              <a:t>Cael gwybodaeth sylfaenol am beth yw hawliau dynol</a:t>
            </a:r>
            <a:endParaRPr lang="en-US" sz="2400" b="0" i="0" u="none" strike="noStrike" cap="none" baseline="0">
              <a:effectLst/>
              <a:uFillTx/>
              <a:latin typeface="Arial"/>
              <a:cs typeface="Arial"/>
            </a:endParaRPr>
          </a:p>
          <a:p>
            <a:pPr marL="342900" indent="-342900">
              <a:buClr>
                <a:srgbClr val="20B18A"/>
              </a:buClr>
              <a:buFont typeface="Arial" pitchFamily="34" charset="0"/>
              <a:buChar char="•"/>
            </a:pPr>
            <a:endParaRPr lang="en-GB" sz="2400" dirty="0">
              <a:latin typeface="Arial"/>
              <a:cs typeface="Arial"/>
            </a:endParaRPr>
          </a:p>
          <a:p>
            <a:pPr marL="342900" indent="-342900">
              <a:buClr>
                <a:srgbClr val="20B18A"/>
              </a:buClr>
              <a:buFont typeface="Arial" pitchFamily="34" charset="0"/>
              <a:buChar char="•"/>
            </a:pPr>
            <a:r>
              <a:rPr lang="cy" sz="2400" b="0" i="0" u="none" strike="noStrike" cap="none" baseline="0" dirty="0">
                <a:effectLst/>
                <a:uFillTx/>
                <a:latin typeface="Arial"/>
                <a:cs typeface="Arial"/>
              </a:rPr>
              <a:t>Myfyrio ar sut y gall gwrthdaro godi</a:t>
            </a: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860032" y="1900001"/>
            <a:ext cx="4104456" cy="1938992"/>
          </a:xfrm>
          <a:prstGeom prst="rect">
            <a:avLst/>
          </a:prstGeom>
          <a:noFill/>
        </p:spPr>
        <p:txBody>
          <a:bodyPr wrap="square" lIns="91440" tIns="45720" rIns="91440" bIns="45720" rtlCol="0" anchor="t">
            <a:spAutoFit/>
          </a:bodyPr>
          <a:lstStyle/>
          <a:p>
            <a:pPr marL="342900" indent="-342900">
              <a:buClr>
                <a:srgbClr val="20B18A"/>
              </a:buClr>
              <a:buFont typeface="Arial" panose="020B0604020202020204" pitchFamily="34" charset="0"/>
              <a:buChar char="•"/>
            </a:pPr>
            <a:r>
              <a:rPr lang="en-GB" sz="2400" dirty="0">
                <a:latin typeface="Arial"/>
                <a:cs typeface="Arial"/>
              </a:rPr>
              <a:t>Gain a basic knowledge of what human rights are</a:t>
            </a:r>
          </a:p>
          <a:p>
            <a:pPr marL="342900" indent="-342900">
              <a:buClr>
                <a:srgbClr val="20B18A"/>
              </a:buClr>
              <a:buFont typeface="Arial" panose="020B0604020202020204" pitchFamily="34" charset="0"/>
              <a:buChar char="•"/>
            </a:pPr>
            <a:endParaRPr lang="en-GB" sz="2400" dirty="0">
              <a:latin typeface="Arial"/>
              <a:cs typeface="Arial"/>
            </a:endParaRPr>
          </a:p>
          <a:p>
            <a:pPr marL="342900" indent="-342900">
              <a:buClr>
                <a:srgbClr val="20B18A"/>
              </a:buClr>
              <a:buFont typeface="Arial" panose="020B0604020202020204" pitchFamily="34" charset="0"/>
              <a:buChar char="•"/>
            </a:pPr>
            <a:r>
              <a:rPr lang="en-GB" sz="2400" dirty="0">
                <a:latin typeface="Arial"/>
                <a:cs typeface="Arial"/>
              </a:rPr>
              <a:t>Reflect on how conflicts can arise</a:t>
            </a:r>
          </a:p>
        </p:txBody>
      </p:sp>
      <p:sp>
        <p:nvSpPr>
          <p:cNvPr id="7" name="TextBox 6"/>
          <p:cNvSpPr txBox="1"/>
          <p:nvPr/>
        </p:nvSpPr>
        <p:spPr>
          <a:xfrm>
            <a:off x="5118337" y="507745"/>
            <a:ext cx="2016224"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Aims</a:t>
            </a:r>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563" y="538796"/>
            <a:ext cx="4036480" cy="584775"/>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Amcanion</a:t>
            </a:r>
            <a:endParaRPr lang="en-US" sz="3200" b="1" i="0" u="none" strike="noStrike" cap="none" baseline="0">
              <a:solidFill>
                <a:srgbClr val="20B18A"/>
              </a:solidFill>
              <a:effectLst/>
              <a:uFillTx/>
              <a:latin typeface="Arial"/>
              <a:cs typeface="Arial"/>
            </a:endParaRPr>
          </a:p>
        </p:txBody>
      </p:sp>
      <p:sp>
        <p:nvSpPr>
          <p:cNvPr id="5" name="TextBox 4"/>
          <p:cNvSpPr txBox="1"/>
          <p:nvPr/>
        </p:nvSpPr>
        <p:spPr>
          <a:xfrm>
            <a:off x="179512" y="1916832"/>
            <a:ext cx="3964400" cy="2654412"/>
          </a:xfrm>
          <a:prstGeom prst="rect">
            <a:avLst/>
          </a:prstGeom>
          <a:noFill/>
        </p:spPr>
        <p:txBody>
          <a:bodyPr wrap="square" lIns="91440" tIns="45720" rIns="91440" bIns="45720" rtlCol="0" anchor="t">
            <a:spAutoFit/>
          </a:bodyPr>
          <a:lstStyle/>
          <a:p>
            <a:pPr marL="457200" indent="-457200">
              <a:buClr>
                <a:srgbClr val="20B18A"/>
              </a:buClr>
              <a:buFont typeface="Arial" pitchFamily="34" charset="0"/>
              <a:buChar char="•"/>
            </a:pPr>
            <a:r>
              <a:rPr lang="cy" sz="2400" b="0" i="0" u="none" strike="noStrike" cap="none" baseline="0" dirty="0">
                <a:effectLst/>
                <a:uFillTx/>
                <a:latin typeface="Arial"/>
                <a:cs typeface="Arial"/>
              </a:rPr>
              <a:t>Gwybod sut mae Deddf Hawliau Dynol 1998 yn berthnasol i bobl</a:t>
            </a:r>
            <a:r>
              <a:rPr lang="cy" sz="2400" dirty="0">
                <a:latin typeface="Arial"/>
                <a:cs typeface="Arial"/>
              </a:rPr>
              <a:t> </a:t>
            </a:r>
            <a:endParaRPr lang="en-US" sz="2400" b="0" i="0" u="none" strike="noStrike" cap="none" baseline="0">
              <a:effectLst/>
              <a:uFillTx/>
              <a:latin typeface="Arial"/>
              <a:cs typeface="Arial"/>
            </a:endParaRPr>
          </a:p>
          <a:p>
            <a:pPr marL="457200" indent="-457200">
              <a:buClr>
                <a:srgbClr val="20B18A"/>
              </a:buClr>
              <a:buFont typeface="Arial" pitchFamily="34" charset="0"/>
              <a:buChar char="•"/>
            </a:pPr>
            <a:endParaRPr lang="en-GB" sz="2400" dirty="0">
              <a:latin typeface="Arial"/>
              <a:cs typeface="Arial"/>
            </a:endParaRPr>
          </a:p>
          <a:p>
            <a:pPr marL="457200" indent="-457200">
              <a:buClr>
                <a:srgbClr val="20B18A"/>
              </a:buClr>
              <a:buFont typeface="Arial" pitchFamily="34" charset="0"/>
              <a:buChar char="•"/>
            </a:pPr>
            <a:r>
              <a:rPr lang="cy" sz="2400" b="0" i="0" u="none" strike="noStrike" cap="none" baseline="0" dirty="0">
                <a:effectLst/>
                <a:uFillTx/>
                <a:latin typeface="Arial"/>
                <a:cs typeface="Arial"/>
              </a:rPr>
              <a:t>Gallu defnyddio dull seiliedig ar hawliau o ran y</a:t>
            </a:r>
            <a:r>
              <a:rPr lang="cy" sz="2400" dirty="0">
                <a:latin typeface="Arial"/>
                <a:cs typeface="Arial"/>
              </a:rPr>
              <a:t> </a:t>
            </a:r>
            <a:r>
              <a:rPr lang="cy" sz="2400" b="0" i="0" u="none" strike="noStrike" cap="none" baseline="0" dirty="0">
                <a:effectLst/>
                <a:uFillTx/>
                <a:latin typeface="Arial"/>
                <a:cs typeface="Arial"/>
              </a:rPr>
              <a:t> broses asesu.</a:t>
            </a:r>
          </a:p>
        </p:txBody>
      </p:sp>
      <p:pic>
        <p:nvPicPr>
          <p:cNvPr id="6" name="New picture"/>
          <p:cNvPicPr/>
          <p:nvPr/>
        </p:nvPicPr>
        <p:blipFill>
          <a:blip r:embed="rId3"/>
          <a:srcRect t="86749"/>
          <a:stretch>
            <a:fillRect/>
          </a:stretch>
        </p:blipFill>
        <p:spPr>
          <a:xfrm>
            <a:off x="0" y="5949280"/>
            <a:ext cx="9144000" cy="908720"/>
          </a:xfrm>
          <a:prstGeom prst="rect">
            <a:avLst/>
          </a:prstGeom>
        </p:spPr>
      </p:pic>
      <p:sp>
        <p:nvSpPr>
          <p:cNvPr id="7" name="TextBox 6"/>
          <p:cNvSpPr txBox="1"/>
          <p:nvPr/>
        </p:nvSpPr>
        <p:spPr>
          <a:xfrm>
            <a:off x="4932040" y="1893588"/>
            <a:ext cx="3960440" cy="3046988"/>
          </a:xfrm>
          <a:prstGeom prst="rect">
            <a:avLst/>
          </a:prstGeom>
          <a:noFill/>
        </p:spPr>
        <p:txBody>
          <a:bodyPr wrap="square" lIns="91440" tIns="45720" rIns="91440" bIns="45720" rtlCol="0" anchor="t">
            <a:spAutoFit/>
          </a:bodyPr>
          <a:lstStyle/>
          <a:p>
            <a:pPr marL="457200" indent="-457200">
              <a:buClr>
                <a:srgbClr val="20B18A"/>
              </a:buClr>
              <a:buFont typeface="Arial" panose="020B0604020202020204" pitchFamily="34" charset="0"/>
              <a:buChar char="•"/>
            </a:pPr>
            <a:r>
              <a:rPr lang="en-GB" sz="2400" dirty="0">
                <a:latin typeface="Arial"/>
                <a:cs typeface="Arial"/>
              </a:rPr>
              <a:t>Know how the human rights Act 1998 relates to people </a:t>
            </a:r>
          </a:p>
          <a:p>
            <a:pPr marL="457200" indent="-457200">
              <a:buClr>
                <a:srgbClr val="20B18A"/>
              </a:buClr>
              <a:buFont typeface="Arial" panose="020B0604020202020204" pitchFamily="34" charset="0"/>
              <a:buChar char="•"/>
            </a:pPr>
            <a:endParaRPr lang="en-GB" sz="2400" dirty="0">
              <a:latin typeface="Arial"/>
              <a:cs typeface="Arial"/>
            </a:endParaRPr>
          </a:p>
          <a:p>
            <a:pPr marL="457200" indent="-457200">
              <a:buClr>
                <a:srgbClr val="20B18A"/>
              </a:buClr>
              <a:buFont typeface="Arial" panose="020B0604020202020204" pitchFamily="34" charset="0"/>
              <a:buChar char="•"/>
            </a:pPr>
            <a:r>
              <a:rPr lang="en-GB" sz="2400" dirty="0">
                <a:latin typeface="Arial"/>
                <a:cs typeface="Arial"/>
              </a:rPr>
              <a:t>To be able to apply a rights based approach to the assessment process.</a:t>
            </a:r>
          </a:p>
        </p:txBody>
      </p:sp>
      <p:sp>
        <p:nvSpPr>
          <p:cNvPr id="8" name="TextBox 7"/>
          <p:cNvSpPr txBox="1"/>
          <p:nvPr/>
        </p:nvSpPr>
        <p:spPr>
          <a:xfrm>
            <a:off x="4860032" y="538796"/>
            <a:ext cx="4032448" cy="584775"/>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Objectives</a:t>
            </a: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314950"/>
            <a:ext cx="3820240" cy="1077218"/>
          </a:xfrm>
          <a:prstGeom prst="rect">
            <a:avLst/>
          </a:prstGeom>
          <a:noFill/>
        </p:spPr>
        <p:txBody>
          <a:bodyPr wrap="square" lIns="91440" tIns="45720" rIns="91440" bIns="45720" rtlCol="0" anchor="t">
            <a:spAutoFit/>
          </a:bodyPr>
          <a:lstStyle/>
          <a:p>
            <a:r>
              <a:rPr lang="cy" sz="3200" b="1" i="0" u="none" strike="noStrike" cap="none" baseline="0" dirty="0">
                <a:solidFill>
                  <a:srgbClr val="20B18A"/>
                </a:solidFill>
                <a:effectLst/>
                <a:uFillTx/>
                <a:latin typeface="Arial"/>
                <a:cs typeface="Arial"/>
              </a:rPr>
              <a:t>Beth yw hawliau dynol?</a:t>
            </a:r>
            <a:endParaRPr lang="en-US" sz="3200" b="1" i="0" u="none" strike="noStrike" cap="none" baseline="0">
              <a:solidFill>
                <a:srgbClr val="20B18A"/>
              </a:solidFill>
              <a:effectLst/>
              <a:uFillTx/>
              <a:latin typeface="Arial"/>
              <a:cs typeface="Arial"/>
            </a:endParaRPr>
          </a:p>
        </p:txBody>
      </p:sp>
      <p:sp>
        <p:nvSpPr>
          <p:cNvPr id="4" name="TextBox 3"/>
          <p:cNvSpPr txBox="1"/>
          <p:nvPr/>
        </p:nvSpPr>
        <p:spPr>
          <a:xfrm>
            <a:off x="179512" y="2060848"/>
            <a:ext cx="4180640" cy="3416320"/>
          </a:xfrm>
          <a:prstGeom prst="rect">
            <a:avLst/>
          </a:prstGeom>
          <a:noFill/>
        </p:spPr>
        <p:txBody>
          <a:bodyPr wrap="square" lIns="91440" tIns="45720" rIns="91440" bIns="45720" rtlCol="0" anchor="t">
            <a:spAutoFit/>
          </a:bodyPr>
          <a:lstStyle/>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Ar eich pen eich hun ysgrifennwch yr hyn rydych chi'n credu yw hawliau dynol</a:t>
            </a:r>
            <a:endParaRPr lang="en-US" sz="2400" b="0" i="0" u="none" strike="noStrike" cap="none" baseline="0">
              <a:solidFill>
                <a:schemeClr val="tx1">
                  <a:lumMod val="95000"/>
                  <a:lumOff val="5000"/>
                </a:schemeClr>
              </a:solidFill>
              <a:effectLst/>
              <a:uFillTx/>
              <a:latin typeface="Arial"/>
              <a:cs typeface="Arial"/>
            </a:endParaRPr>
          </a:p>
          <a:p>
            <a:pPr marL="285750" indent="-285750">
              <a:buClr>
                <a:srgbClr val="20B18A"/>
              </a:buClr>
              <a:buFont typeface="Arial" pitchFamily="34" charset="0"/>
              <a:buChar char="•"/>
            </a:pPr>
            <a:endParaRPr lang="en-GB" sz="2400" dirty="0">
              <a:solidFill>
                <a:schemeClr val="tx1">
                  <a:lumMod val="95000"/>
                  <a:lumOff val="5000"/>
                </a:schemeClr>
              </a:solidFill>
              <a:latin typeface="Arial"/>
              <a:cs typeface="Arial"/>
            </a:endParaRPr>
          </a:p>
          <a:p>
            <a:pPr marL="285750" indent="-285750">
              <a:buClr>
                <a:srgbClr val="20B18A"/>
              </a:buClr>
              <a:buFont typeface="Arial" pitchFamily="34" charset="0"/>
              <a:buChar char="•"/>
            </a:pPr>
            <a:r>
              <a:rPr lang="cy" sz="2400" b="0" i="0" u="none" strike="noStrike" cap="none" baseline="0" dirty="0">
                <a:solidFill>
                  <a:schemeClr val="tx1">
                    <a:lumMod val="95000"/>
                    <a:lumOff val="5000"/>
                  </a:schemeClr>
                </a:solidFill>
                <a:effectLst/>
                <a:uFillTx/>
                <a:latin typeface="Arial"/>
                <a:cs typeface="Arial"/>
              </a:rPr>
              <a:t>Pam fod y darn hwn o ddeddfwriaeth yn bwysig i weithwyr gofal cymdeithasol ei ddeall?</a:t>
            </a:r>
            <a:r>
              <a:rPr lang="cy" sz="2400" dirty="0">
                <a:solidFill>
                  <a:schemeClr val="tx1">
                    <a:lumMod val="95000"/>
                    <a:lumOff val="5000"/>
                  </a:schemeClr>
                </a:solidFill>
                <a:latin typeface="Arial"/>
                <a:cs typeface="Arial"/>
              </a:rPr>
              <a:t> </a:t>
            </a:r>
            <a:endParaRPr lang="cy" sz="2400" b="0" i="0" u="none" strike="noStrike" cap="none" baseline="0" dirty="0">
              <a:solidFill>
                <a:schemeClr val="tx1">
                  <a:lumMod val="95000"/>
                  <a:lumOff val="5000"/>
                </a:schemeClr>
              </a:solidFill>
              <a:effectLst/>
              <a:uFillTx/>
              <a:latin typeface="Arial"/>
              <a:cs typeface="Arial"/>
            </a:endParaRPr>
          </a:p>
        </p:txBody>
      </p:sp>
      <p:pic>
        <p:nvPicPr>
          <p:cNvPr id="5" name="New picture"/>
          <p:cNvPicPr/>
          <p:nvPr/>
        </p:nvPicPr>
        <p:blipFill>
          <a:blip r:embed="rId3"/>
          <a:srcRect t="86749"/>
          <a:stretch>
            <a:fillRect/>
          </a:stretch>
        </p:blipFill>
        <p:spPr>
          <a:xfrm>
            <a:off x="0" y="5949280"/>
            <a:ext cx="9144000" cy="908720"/>
          </a:xfrm>
          <a:prstGeom prst="rect">
            <a:avLst/>
          </a:prstGeom>
        </p:spPr>
      </p:pic>
      <p:sp>
        <p:nvSpPr>
          <p:cNvPr id="6" name="TextBox 5"/>
          <p:cNvSpPr txBox="1"/>
          <p:nvPr/>
        </p:nvSpPr>
        <p:spPr>
          <a:xfrm>
            <a:off x="4967536" y="2060848"/>
            <a:ext cx="3827753" cy="3046988"/>
          </a:xfrm>
          <a:prstGeom prst="rect">
            <a:avLst/>
          </a:prstGeom>
          <a:noFill/>
        </p:spPr>
        <p:txBody>
          <a:bodyPr wrap="square" lIns="91440" tIns="45720" rIns="91440" bIns="45720" rtlCol="0" anchor="t">
            <a:spAutoFit/>
          </a:bodyPr>
          <a:lstStyle/>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On your own write down what you think human rights are..</a:t>
            </a:r>
          </a:p>
          <a:p>
            <a:pPr marL="285750" indent="-285750">
              <a:buClr>
                <a:srgbClr val="20B18A"/>
              </a:buClr>
              <a:buFont typeface="Arial" panose="020B0604020202020204" pitchFamily="34" charset="0"/>
              <a:buChar char="•"/>
            </a:pPr>
            <a:endParaRPr lang="en-GB" sz="2400" dirty="0">
              <a:solidFill>
                <a:schemeClr val="tx1">
                  <a:lumMod val="95000"/>
                  <a:lumOff val="5000"/>
                </a:schemeClr>
              </a:solidFill>
              <a:latin typeface="Arial"/>
              <a:cs typeface="Arial"/>
            </a:endParaRPr>
          </a:p>
          <a:p>
            <a:pPr marL="285750" indent="-285750">
              <a:buClr>
                <a:srgbClr val="20B18A"/>
              </a:buClr>
              <a:buFont typeface="Arial" panose="020B0604020202020204" pitchFamily="34" charset="0"/>
              <a:buChar char="•"/>
            </a:pPr>
            <a:r>
              <a:rPr lang="en-GB" sz="2400" dirty="0">
                <a:solidFill>
                  <a:schemeClr val="tx1">
                    <a:lumMod val="95000"/>
                    <a:lumOff val="5000"/>
                  </a:schemeClr>
                </a:solidFill>
                <a:latin typeface="Arial"/>
                <a:cs typeface="Arial"/>
              </a:rPr>
              <a:t>Why this piece of legislation important for social care workers to understand? </a:t>
            </a:r>
          </a:p>
        </p:txBody>
      </p:sp>
      <p:sp>
        <p:nvSpPr>
          <p:cNvPr id="7" name="TextBox 6"/>
          <p:cNvSpPr txBox="1"/>
          <p:nvPr/>
        </p:nvSpPr>
        <p:spPr>
          <a:xfrm>
            <a:off x="4972618" y="303462"/>
            <a:ext cx="3816424" cy="1077218"/>
          </a:xfrm>
          <a:prstGeom prst="rect">
            <a:avLst/>
          </a:prstGeom>
          <a:noFill/>
        </p:spPr>
        <p:txBody>
          <a:bodyPr wrap="square" lIns="91440" tIns="45720" rIns="91440" bIns="45720" rtlCol="0" anchor="t">
            <a:spAutoFit/>
          </a:bodyPr>
          <a:lstStyle/>
          <a:p>
            <a:r>
              <a:rPr lang="en-GB" sz="3200" b="1" dirty="0">
                <a:solidFill>
                  <a:srgbClr val="20B18A"/>
                </a:solidFill>
                <a:latin typeface="Arial"/>
                <a:cs typeface="Arial"/>
              </a:rPr>
              <a:t>What are human rights?</a:t>
            </a:r>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New picture"/>
          <p:cNvPicPr/>
          <p:nvPr/>
        </p:nvPicPr>
        <p:blipFill>
          <a:blip r:embed="rId3"/>
          <a:srcRect t="86749"/>
          <a:stretch>
            <a:fillRect/>
          </a:stretch>
        </p:blipFill>
        <p:spPr>
          <a:xfrm>
            <a:off x="0" y="5949280"/>
            <a:ext cx="9144000" cy="908720"/>
          </a:xfrm>
          <a:prstGeom prst="rect">
            <a:avLst/>
          </a:prstGeom>
        </p:spPr>
      </p:pic>
      <p:sp>
        <p:nvSpPr>
          <p:cNvPr id="7" name="TextBox 6"/>
          <p:cNvSpPr txBox="1"/>
          <p:nvPr/>
        </p:nvSpPr>
        <p:spPr>
          <a:xfrm>
            <a:off x="5154647" y="255994"/>
            <a:ext cx="4194193" cy="584775"/>
          </a:xfrm>
          <a:prstGeom prst="rect">
            <a:avLst/>
          </a:prstGeom>
          <a:noFill/>
        </p:spPr>
        <p:txBody>
          <a:bodyPr wrap="square" lIns="91440" tIns="45720" rIns="91440" bIns="45720" rtlCol="0" anchor="t">
            <a:spAutoFit/>
          </a:bodyPr>
          <a:lstStyle/>
          <a:p>
            <a:r>
              <a:rPr lang="en-GB" sz="3200" b="1" dirty="0">
                <a:solidFill>
                  <a:srgbClr val="20B18A"/>
                </a:solidFill>
                <a:latin typeface="Calibri"/>
                <a:cs typeface="Arial"/>
              </a:rPr>
              <a:t>Human Rights…</a:t>
            </a:r>
          </a:p>
        </p:txBody>
      </p:sp>
      <p:sp>
        <p:nvSpPr>
          <p:cNvPr id="8" name="Rectangle 7"/>
          <p:cNvSpPr/>
          <p:nvPr/>
        </p:nvSpPr>
        <p:spPr>
          <a:xfrm>
            <a:off x="5155374" y="1442379"/>
            <a:ext cx="3358452" cy="2862322"/>
          </a:xfrm>
          <a:prstGeom prst="rect">
            <a:avLst/>
          </a:prstGeom>
        </p:spPr>
        <p:txBody>
          <a:bodyPr wrap="square" lIns="91440" tIns="45720" rIns="91440" bIns="45720" anchor="t">
            <a:spAutoFit/>
          </a:bodyPr>
          <a:lstStyle/>
          <a:p>
            <a:pPr>
              <a:buFontTx/>
              <a:buNone/>
            </a:pPr>
            <a:r>
              <a:rPr lang="en-GB" altLang="en-US" b="1" dirty="0">
                <a:latin typeface="Arial"/>
                <a:cs typeface="Arial"/>
              </a:rPr>
              <a:t>‘are basic rights to humane dignified treatment and things I should have access to simply because I am a human being’</a:t>
            </a:r>
          </a:p>
          <a:p>
            <a:pPr>
              <a:buFontTx/>
              <a:buChar char="-"/>
            </a:pPr>
            <a:r>
              <a:rPr lang="en-GB" altLang="en-US" b="1" dirty="0">
                <a:latin typeface="Arial"/>
                <a:cs typeface="Arial"/>
              </a:rPr>
              <a:t>Service user </a:t>
            </a:r>
          </a:p>
          <a:p>
            <a:pPr>
              <a:buFontTx/>
              <a:buNone/>
            </a:pPr>
            <a:r>
              <a:rPr lang="en-GB" altLang="en-US" b="1" dirty="0">
                <a:latin typeface="Arial"/>
                <a:cs typeface="Arial"/>
              </a:rPr>
              <a:t>	‘Human rights means getting involved in decisions about my life’</a:t>
            </a:r>
          </a:p>
          <a:p>
            <a:pPr>
              <a:buFontTx/>
              <a:buChar char="-"/>
            </a:pPr>
            <a:r>
              <a:rPr lang="en-GB" altLang="en-US" b="1" dirty="0">
                <a:latin typeface="Arial"/>
                <a:cs typeface="Arial"/>
              </a:rPr>
              <a:t>Service user</a:t>
            </a:r>
          </a:p>
        </p:txBody>
      </p:sp>
      <p:sp>
        <p:nvSpPr>
          <p:cNvPr id="9" name="TextBox 8">
            <a:extLst>
              <a:ext uri="{FF2B5EF4-FFF2-40B4-BE49-F238E27FC236}">
                <a16:creationId xmlns:a16="http://schemas.microsoft.com/office/drawing/2014/main" id="{08B960DA-7111-DEB8-A8C3-EA1F85B76E6B}"/>
              </a:ext>
            </a:extLst>
          </p:cNvPr>
          <p:cNvSpPr txBox="1"/>
          <p:nvPr/>
        </p:nvSpPr>
        <p:spPr>
          <a:xfrm>
            <a:off x="278202" y="256636"/>
            <a:ext cx="4026379"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err="1">
                <a:solidFill>
                  <a:srgbClr val="20B18A"/>
                </a:solidFill>
                <a:cs typeface="Arial"/>
              </a:rPr>
              <a:t>Hawliau</a:t>
            </a:r>
            <a:r>
              <a:rPr lang="en-GB" sz="3200" b="1" dirty="0">
                <a:solidFill>
                  <a:srgbClr val="20B18A"/>
                </a:solidFill>
                <a:cs typeface="Arial"/>
              </a:rPr>
              <a:t> </a:t>
            </a:r>
            <a:r>
              <a:rPr lang="en-GB" sz="3200" b="1" dirty="0" err="1">
                <a:solidFill>
                  <a:srgbClr val="20B18A"/>
                </a:solidFill>
                <a:cs typeface="Arial"/>
              </a:rPr>
              <a:t>Dynol</a:t>
            </a:r>
            <a:r>
              <a:rPr lang="en-GB" sz="3200" b="1" dirty="0">
                <a:solidFill>
                  <a:srgbClr val="20B18A"/>
                </a:solidFill>
                <a:cs typeface="Arial"/>
              </a:rPr>
              <a:t>…</a:t>
            </a:r>
          </a:p>
        </p:txBody>
      </p:sp>
      <p:sp>
        <p:nvSpPr>
          <p:cNvPr id="11" name="TextBox 10">
            <a:extLst>
              <a:ext uri="{FF2B5EF4-FFF2-40B4-BE49-F238E27FC236}">
                <a16:creationId xmlns:a16="http://schemas.microsoft.com/office/drawing/2014/main" id="{67807214-D0BE-02CB-0734-A1A31DEEB434}"/>
              </a:ext>
            </a:extLst>
          </p:cNvPr>
          <p:cNvSpPr txBox="1"/>
          <p:nvPr/>
        </p:nvSpPr>
        <p:spPr>
          <a:xfrm>
            <a:off x="274320" y="1449977"/>
            <a:ext cx="3526971"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b="1" dirty="0">
                <a:latin typeface="Arial"/>
                <a:cs typeface="Arial"/>
              </a:rPr>
              <a:t>'yw </a:t>
            </a:r>
            <a:r>
              <a:rPr lang="en-GB" b="1" err="1">
                <a:latin typeface="Arial"/>
                <a:cs typeface="Arial"/>
              </a:rPr>
              <a:t>hawliau</a:t>
            </a:r>
            <a:r>
              <a:rPr lang="en-GB" b="1" dirty="0">
                <a:latin typeface="Arial"/>
                <a:cs typeface="Arial"/>
              </a:rPr>
              <a:t> </a:t>
            </a:r>
            <a:r>
              <a:rPr lang="en-GB" b="1" err="1">
                <a:latin typeface="Arial"/>
                <a:cs typeface="Arial"/>
              </a:rPr>
              <a:t>sylfaenol</a:t>
            </a:r>
            <a:r>
              <a:rPr lang="en-GB" b="1" dirty="0">
                <a:latin typeface="Arial"/>
                <a:cs typeface="Arial"/>
              </a:rPr>
              <a:t> </a:t>
            </a:r>
            <a:r>
              <a:rPr lang="en-GB" b="1" err="1">
                <a:latin typeface="Arial"/>
                <a:cs typeface="Arial"/>
              </a:rPr>
              <a:t>i</a:t>
            </a:r>
            <a:r>
              <a:rPr lang="en-GB" b="1" dirty="0">
                <a:latin typeface="Arial"/>
                <a:cs typeface="Arial"/>
              </a:rPr>
              <a:t> </a:t>
            </a:r>
            <a:r>
              <a:rPr lang="en-GB" b="1" err="1">
                <a:latin typeface="Arial"/>
                <a:cs typeface="Arial"/>
              </a:rPr>
              <a:t>driniaeth</a:t>
            </a:r>
            <a:r>
              <a:rPr lang="en-GB" b="1" dirty="0">
                <a:latin typeface="Arial"/>
                <a:cs typeface="Arial"/>
              </a:rPr>
              <a:t> </a:t>
            </a:r>
            <a:r>
              <a:rPr lang="en-GB" b="1" err="1">
                <a:latin typeface="Arial"/>
                <a:cs typeface="Arial"/>
              </a:rPr>
              <a:t>urddasol</a:t>
            </a:r>
            <a:r>
              <a:rPr lang="en-GB" b="1" dirty="0">
                <a:latin typeface="Arial"/>
                <a:cs typeface="Arial"/>
              </a:rPr>
              <a:t> </a:t>
            </a:r>
            <a:r>
              <a:rPr lang="en-GB" b="1" err="1">
                <a:latin typeface="Arial"/>
                <a:cs typeface="Arial"/>
              </a:rPr>
              <a:t>drugarog</a:t>
            </a:r>
            <a:r>
              <a:rPr lang="en-GB" b="1" dirty="0">
                <a:latin typeface="Arial"/>
                <a:cs typeface="Arial"/>
              </a:rPr>
              <a:t> a </a:t>
            </a:r>
            <a:r>
              <a:rPr lang="en-GB" b="1" err="1">
                <a:latin typeface="Arial"/>
                <a:cs typeface="Arial"/>
              </a:rPr>
              <a:t>phethau</a:t>
            </a:r>
            <a:r>
              <a:rPr lang="en-GB" b="1" dirty="0">
                <a:latin typeface="Arial"/>
                <a:cs typeface="Arial"/>
              </a:rPr>
              <a:t> y </a:t>
            </a:r>
            <a:r>
              <a:rPr lang="en-GB" b="1" err="1">
                <a:latin typeface="Arial"/>
                <a:cs typeface="Arial"/>
              </a:rPr>
              <a:t>dylwn</a:t>
            </a:r>
            <a:r>
              <a:rPr lang="en-GB" b="1" dirty="0">
                <a:latin typeface="Arial"/>
                <a:cs typeface="Arial"/>
              </a:rPr>
              <a:t> </a:t>
            </a:r>
            <a:r>
              <a:rPr lang="en-GB" b="1" err="1">
                <a:latin typeface="Arial"/>
                <a:cs typeface="Arial"/>
              </a:rPr>
              <a:t>gael</a:t>
            </a:r>
            <a:r>
              <a:rPr lang="en-GB" b="1" dirty="0">
                <a:latin typeface="Arial"/>
                <a:cs typeface="Arial"/>
              </a:rPr>
              <a:t> </a:t>
            </a:r>
            <a:r>
              <a:rPr lang="en-GB" b="1" err="1">
                <a:latin typeface="Arial"/>
                <a:cs typeface="Arial"/>
              </a:rPr>
              <a:t>mynediad</a:t>
            </a:r>
            <a:r>
              <a:rPr lang="en-GB" b="1" dirty="0">
                <a:latin typeface="Arial"/>
                <a:cs typeface="Arial"/>
              </a:rPr>
              <a:t> </a:t>
            </a:r>
            <a:r>
              <a:rPr lang="en-GB" b="1" err="1">
                <a:latin typeface="Arial"/>
                <a:cs typeface="Arial"/>
              </a:rPr>
              <a:t>atynt</a:t>
            </a:r>
            <a:r>
              <a:rPr lang="en-GB" b="1" dirty="0">
                <a:latin typeface="Arial"/>
                <a:cs typeface="Arial"/>
              </a:rPr>
              <a:t> dim </a:t>
            </a:r>
            <a:r>
              <a:rPr lang="en-GB" b="1" err="1">
                <a:latin typeface="Arial"/>
                <a:cs typeface="Arial"/>
              </a:rPr>
              <a:t>ond</a:t>
            </a:r>
            <a:r>
              <a:rPr lang="en-GB" b="1" dirty="0">
                <a:latin typeface="Arial"/>
                <a:cs typeface="Arial"/>
              </a:rPr>
              <a:t> </a:t>
            </a:r>
            <a:r>
              <a:rPr lang="en-GB" b="1" err="1">
                <a:latin typeface="Arial"/>
                <a:cs typeface="Arial"/>
              </a:rPr>
              <a:t>oherwydd</a:t>
            </a:r>
            <a:r>
              <a:rPr lang="en-GB" b="1" dirty="0">
                <a:latin typeface="Arial"/>
                <a:cs typeface="Arial"/>
              </a:rPr>
              <a:t> </a:t>
            </a:r>
            <a:r>
              <a:rPr lang="en-GB" b="1" err="1">
                <a:latin typeface="Arial"/>
                <a:cs typeface="Arial"/>
              </a:rPr>
              <a:t>fy</a:t>
            </a:r>
            <a:r>
              <a:rPr lang="en-GB" b="1" dirty="0">
                <a:latin typeface="Arial"/>
                <a:cs typeface="Arial"/>
              </a:rPr>
              <a:t> mod </a:t>
            </a:r>
            <a:r>
              <a:rPr lang="en-GB" b="1" err="1">
                <a:latin typeface="Arial"/>
                <a:cs typeface="Arial"/>
              </a:rPr>
              <a:t>yn</a:t>
            </a:r>
            <a:r>
              <a:rPr lang="en-GB" b="1" dirty="0">
                <a:latin typeface="Arial"/>
                <a:cs typeface="Arial"/>
              </a:rPr>
              <a:t> </a:t>
            </a:r>
            <a:r>
              <a:rPr lang="en-GB" b="1" err="1">
                <a:latin typeface="Arial"/>
                <a:cs typeface="Arial"/>
              </a:rPr>
              <a:t>fod</a:t>
            </a:r>
            <a:r>
              <a:rPr lang="en-GB" b="1" dirty="0">
                <a:latin typeface="Arial"/>
                <a:cs typeface="Arial"/>
              </a:rPr>
              <a:t> </a:t>
            </a:r>
            <a:r>
              <a:rPr lang="en-GB" b="1" err="1">
                <a:latin typeface="Arial"/>
                <a:cs typeface="Arial"/>
              </a:rPr>
              <a:t>dynol</a:t>
            </a:r>
            <a:r>
              <a:rPr lang="en-GB" b="1" dirty="0">
                <a:latin typeface="Arial"/>
                <a:cs typeface="Arial"/>
              </a:rPr>
              <a:t>'</a:t>
            </a:r>
          </a:p>
          <a:p>
            <a:r>
              <a:rPr lang="en-GB" b="1" dirty="0">
                <a:latin typeface="Arial"/>
                <a:cs typeface="Arial"/>
              </a:rPr>
              <a:t>-</a:t>
            </a:r>
            <a:r>
              <a:rPr lang="en-GB" b="1" err="1">
                <a:latin typeface="Arial"/>
                <a:cs typeface="Arial"/>
              </a:rPr>
              <a:t>Defnyddiwr</a:t>
            </a:r>
            <a:r>
              <a:rPr lang="en-GB" b="1" dirty="0">
                <a:latin typeface="Arial"/>
                <a:cs typeface="Arial"/>
              </a:rPr>
              <a:t> </a:t>
            </a:r>
            <a:r>
              <a:rPr lang="en-GB" b="1" err="1">
                <a:latin typeface="Arial"/>
                <a:cs typeface="Arial"/>
              </a:rPr>
              <a:t>gwasanaeth</a:t>
            </a:r>
            <a:r>
              <a:rPr lang="en-GB" b="1" dirty="0">
                <a:latin typeface="Arial"/>
                <a:cs typeface="Arial"/>
              </a:rPr>
              <a:t> </a:t>
            </a:r>
          </a:p>
          <a:p>
            <a:r>
              <a:rPr lang="en-GB" b="1" dirty="0">
                <a:latin typeface="Arial"/>
                <a:cs typeface="Arial"/>
              </a:rPr>
              <a:t>	‘Mae </a:t>
            </a:r>
            <a:r>
              <a:rPr lang="en-GB" b="1" err="1">
                <a:latin typeface="Arial"/>
                <a:cs typeface="Arial"/>
              </a:rPr>
              <a:t>hawliau</a:t>
            </a:r>
            <a:r>
              <a:rPr lang="en-GB" b="1" dirty="0">
                <a:latin typeface="Arial"/>
                <a:cs typeface="Arial"/>
              </a:rPr>
              <a:t> </a:t>
            </a:r>
            <a:r>
              <a:rPr lang="en-GB" b="1" err="1">
                <a:latin typeface="Arial"/>
                <a:cs typeface="Arial"/>
              </a:rPr>
              <a:t>dynol</a:t>
            </a:r>
            <a:r>
              <a:rPr lang="en-GB" b="1" dirty="0">
                <a:latin typeface="Arial"/>
                <a:cs typeface="Arial"/>
              </a:rPr>
              <a:t> </a:t>
            </a:r>
            <a:r>
              <a:rPr lang="en-GB" b="1" err="1">
                <a:latin typeface="Arial"/>
                <a:cs typeface="Arial"/>
              </a:rPr>
              <a:t>yn</a:t>
            </a:r>
            <a:r>
              <a:rPr lang="en-GB" b="1" dirty="0">
                <a:latin typeface="Arial"/>
                <a:cs typeface="Arial"/>
              </a:rPr>
              <a:t> </a:t>
            </a:r>
            <a:r>
              <a:rPr lang="en-GB" b="1" err="1">
                <a:latin typeface="Arial"/>
                <a:cs typeface="Arial"/>
              </a:rPr>
              <a:t>golygu</a:t>
            </a:r>
            <a:r>
              <a:rPr lang="en-GB" b="1" dirty="0">
                <a:latin typeface="Arial"/>
                <a:cs typeface="Arial"/>
              </a:rPr>
              <a:t> </a:t>
            </a:r>
            <a:r>
              <a:rPr lang="en-GB" b="1" err="1">
                <a:latin typeface="Arial"/>
                <a:cs typeface="Arial"/>
              </a:rPr>
              <a:t>cymryd</a:t>
            </a:r>
            <a:r>
              <a:rPr lang="en-GB" b="1" dirty="0">
                <a:latin typeface="Arial"/>
                <a:cs typeface="Arial"/>
              </a:rPr>
              <a:t> </a:t>
            </a:r>
            <a:r>
              <a:rPr lang="en-GB" b="1" err="1">
                <a:latin typeface="Arial"/>
                <a:cs typeface="Arial"/>
              </a:rPr>
              <a:t>rhan</a:t>
            </a:r>
            <a:r>
              <a:rPr lang="en-GB" b="1" dirty="0">
                <a:latin typeface="Arial"/>
                <a:cs typeface="Arial"/>
              </a:rPr>
              <a:t> </a:t>
            </a:r>
            <a:r>
              <a:rPr lang="en-GB" b="1" err="1">
                <a:latin typeface="Arial"/>
                <a:cs typeface="Arial"/>
              </a:rPr>
              <a:t>mewn</a:t>
            </a:r>
            <a:r>
              <a:rPr lang="en-GB" b="1" dirty="0">
                <a:latin typeface="Arial"/>
                <a:cs typeface="Arial"/>
              </a:rPr>
              <a:t> </a:t>
            </a:r>
            <a:r>
              <a:rPr lang="en-GB" b="1" err="1">
                <a:latin typeface="Arial"/>
                <a:cs typeface="Arial"/>
              </a:rPr>
              <a:t>penderfyniadau</a:t>
            </a:r>
            <a:r>
              <a:rPr lang="en-GB" b="1" dirty="0">
                <a:latin typeface="Arial"/>
                <a:cs typeface="Arial"/>
              </a:rPr>
              <a:t> am </a:t>
            </a:r>
            <a:r>
              <a:rPr lang="en-GB" b="1" err="1">
                <a:latin typeface="Arial"/>
                <a:cs typeface="Arial"/>
              </a:rPr>
              <a:t>fy</a:t>
            </a:r>
            <a:r>
              <a:rPr lang="en-GB" b="1" dirty="0">
                <a:latin typeface="Arial"/>
                <a:cs typeface="Arial"/>
              </a:rPr>
              <a:t> </a:t>
            </a:r>
            <a:r>
              <a:rPr lang="en-GB" b="1" err="1">
                <a:latin typeface="Arial"/>
                <a:cs typeface="Arial"/>
              </a:rPr>
              <a:t>mywyd</a:t>
            </a:r>
            <a:r>
              <a:rPr lang="en-GB" b="1" dirty="0">
                <a:latin typeface="Arial"/>
                <a:cs typeface="Arial"/>
              </a:rPr>
              <a:t>’</a:t>
            </a:r>
          </a:p>
          <a:p>
            <a:r>
              <a:rPr lang="en-GB" b="1" dirty="0">
                <a:latin typeface="Arial"/>
                <a:cs typeface="Arial"/>
              </a:rPr>
              <a:t>-</a:t>
            </a:r>
            <a:r>
              <a:rPr lang="en-GB" b="1" err="1">
                <a:latin typeface="Arial"/>
                <a:cs typeface="Arial"/>
              </a:rPr>
              <a:t>Defnyddiwr</a:t>
            </a:r>
            <a:r>
              <a:rPr lang="en-GB" b="1" dirty="0">
                <a:latin typeface="Arial"/>
                <a:cs typeface="Arial"/>
              </a:rPr>
              <a:t> </a:t>
            </a:r>
            <a:r>
              <a:rPr lang="en-GB" b="1" err="1">
                <a:latin typeface="Arial"/>
                <a:cs typeface="Arial"/>
              </a:rPr>
              <a:t>gwasanaeth</a:t>
            </a:r>
            <a:endParaRPr lang="en-GB" b="1">
              <a:latin typeface="Arial"/>
              <a:cs typeface="Arial"/>
            </a:endParaRPr>
          </a:p>
        </p:txBody>
      </p:sp>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17.10.31"/>
  <p:tag name="AS_TITLE" val="Aspose.Slides for Java"/>
  <p:tag name="AS_VERSION" val="17.10"/>
  <p:tag name="ARTICULATE_PROJECT_OPEN" val="0"/>
  <p:tag name="ARTICULATE_SLIDE_COUNT" val="2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316AA8-759A-4753-8037-83C9DD172CBA}">
  <ds:schemaRefs>
    <ds:schemaRef ds:uri="http://schemas.openxmlformats.org/package/2006/metadata/core-properties"/>
    <ds:schemaRef ds:uri="http://schemas.microsoft.com/office/2006/documentManagement/types"/>
    <ds:schemaRef ds:uri="http://www.w3.org/XML/1998/namespace"/>
    <ds:schemaRef ds:uri="http://purl.org/dc/elements/1.1/"/>
    <ds:schemaRef ds:uri="ca6487ab-a953-456b-ba74-c92e137f6b23"/>
    <ds:schemaRef ds:uri="http://schemas.microsoft.com/office/2006/metadata/properties"/>
    <ds:schemaRef ds:uri="2f33f0b9-e468-4913-ae1d-192484410d9f"/>
    <ds:schemaRef ds:uri="http://schemas.microsoft.com/office/infopath/2007/PartnerControls"/>
    <ds:schemaRef ds:uri="http://purl.org/dc/terms/"/>
    <ds:schemaRef ds:uri="http://purl.org/dc/dcmitype/"/>
  </ds:schemaRefs>
</ds:datastoreItem>
</file>

<file path=customXml/itemProps2.xml><?xml version="1.0" encoding="utf-8"?>
<ds:datastoreItem xmlns:ds="http://schemas.openxmlformats.org/officeDocument/2006/customXml" ds:itemID="{DB3D53C4-371D-4439-BFD9-9E4AF41920A4}"/>
</file>

<file path=customXml/itemProps3.xml><?xml version="1.0" encoding="utf-8"?>
<ds:datastoreItem xmlns:ds="http://schemas.openxmlformats.org/officeDocument/2006/customXml" ds:itemID="{DCB9528D-C7F4-4800-A1C2-095A3DAFAD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856</TotalTime>
  <Words>2765</Words>
  <Application>Microsoft Office PowerPoint</Application>
  <PresentationFormat>On-screen Show (4:3)</PresentationFormat>
  <Paragraphs>282</Paragraphs>
  <Slides>30</Slides>
  <Notes>8</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Yr Ymarferydd Gwasanaethau Cymdeithasol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Coy</dc:creator>
  <cp:lastModifiedBy>Charlotte Park</cp:lastModifiedBy>
  <cp:revision>383</cp:revision>
  <cp:lastPrinted>2021-08-05T11:37:55Z</cp:lastPrinted>
  <dcterms:created xsi:type="dcterms:W3CDTF">2021-08-05T10:37:55Z</dcterms:created>
  <dcterms:modified xsi:type="dcterms:W3CDTF">2024-01-10T11:44:12Z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9FB02F9A-3E05-4151-B62B-A35D5F44B1B6</vt:lpwstr>
  </property>
  <property fmtid="{D5CDD505-2E9C-101B-9397-08002B2CF9AE}" pid="3" name="ArticulatePath">
    <vt:lpwstr>WELSH Unit 440 Human Rights Lecture (Bilingual)</vt:lpwstr>
  </property>
  <property fmtid="{D5CDD505-2E9C-101B-9397-08002B2CF9AE}" pid="4" name="ContentTypeId">
    <vt:lpwstr>0x010100FF53B4BBA26A92419C87554409A01F6C</vt:lpwstr>
  </property>
  <property fmtid="{D5CDD505-2E9C-101B-9397-08002B2CF9AE}" pid="5" name="MediaServiceImageTags">
    <vt:lpwstr/>
  </property>
</Properties>
</file>