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4"/>
  </p:sldMasterIdLst>
  <p:notesMasterIdLst>
    <p:notesMasterId r:id="rId34"/>
  </p:notesMasterIdLst>
  <p:sldIdLst>
    <p:sldId id="257" r:id="rId5"/>
    <p:sldId id="715" r:id="rId6"/>
    <p:sldId id="720" r:id="rId7"/>
    <p:sldId id="259" r:id="rId8"/>
    <p:sldId id="784" r:id="rId9"/>
    <p:sldId id="785" r:id="rId10"/>
    <p:sldId id="786" r:id="rId11"/>
    <p:sldId id="787" r:id="rId12"/>
    <p:sldId id="788" r:id="rId13"/>
    <p:sldId id="789" r:id="rId14"/>
    <p:sldId id="778" r:id="rId15"/>
    <p:sldId id="791" r:id="rId16"/>
    <p:sldId id="762" r:id="rId17"/>
    <p:sldId id="792" r:id="rId18"/>
    <p:sldId id="793" r:id="rId19"/>
    <p:sldId id="794" r:id="rId20"/>
    <p:sldId id="795" r:id="rId21"/>
    <p:sldId id="796" r:id="rId22"/>
    <p:sldId id="797" r:id="rId23"/>
    <p:sldId id="798" r:id="rId24"/>
    <p:sldId id="799" r:id="rId25"/>
    <p:sldId id="800" r:id="rId26"/>
    <p:sldId id="805" r:id="rId27"/>
    <p:sldId id="806" r:id="rId28"/>
    <p:sldId id="807" r:id="rId29"/>
    <p:sldId id="808" r:id="rId30"/>
    <p:sldId id="790" r:id="rId31"/>
    <p:sldId id="809" r:id="rId32"/>
    <p:sldId id="747" r:id="rId33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65"/>
    <p:restoredTop sz="86543"/>
  </p:normalViewPr>
  <p:slideViewPr>
    <p:cSldViewPr snapToGrid="0" snapToObjects="1">
      <p:cViewPr varScale="1">
        <p:scale>
          <a:sx n="98" d="100"/>
          <a:sy n="98" d="100"/>
        </p:scale>
        <p:origin x="132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ughan, Emma" userId="f6cb68da-b6c1-4a38-9407-15f8d463309f" providerId="ADAL" clId="{FD6AD641-4484-402B-9C04-830FE4084AB9}"/>
    <pc:docChg chg="custSel modSld">
      <pc:chgData name="Vaughan, Emma" userId="f6cb68da-b6c1-4a38-9407-15f8d463309f" providerId="ADAL" clId="{FD6AD641-4484-402B-9C04-830FE4084AB9}" dt="2024-04-10T10:22:36.190" v="71" actId="14100"/>
      <pc:docMkLst>
        <pc:docMk/>
      </pc:docMkLst>
      <pc:sldChg chg="delSp mod">
        <pc:chgData name="Vaughan, Emma" userId="f6cb68da-b6c1-4a38-9407-15f8d463309f" providerId="ADAL" clId="{FD6AD641-4484-402B-9C04-830FE4084AB9}" dt="2024-04-10T07:28:26.237" v="1" actId="478"/>
        <pc:sldMkLst>
          <pc:docMk/>
          <pc:sldMk cId="1589661922" sldId="257"/>
        </pc:sldMkLst>
        <pc:spChg chg="del">
          <ac:chgData name="Vaughan, Emma" userId="f6cb68da-b6c1-4a38-9407-15f8d463309f" providerId="ADAL" clId="{FD6AD641-4484-402B-9C04-830FE4084AB9}" dt="2024-04-10T07:28:26.237" v="1" actId="478"/>
          <ac:spMkLst>
            <pc:docMk/>
            <pc:sldMk cId="1589661922" sldId="257"/>
            <ac:spMk id="2" creationId="{64E33059-A39D-7C41-B89E-02827D908B22}"/>
          </ac:spMkLst>
        </pc:spChg>
        <pc:spChg chg="del">
          <ac:chgData name="Vaughan, Emma" userId="f6cb68da-b6c1-4a38-9407-15f8d463309f" providerId="ADAL" clId="{FD6AD641-4484-402B-9C04-830FE4084AB9}" dt="2024-04-10T07:28:24.855" v="0" actId="478"/>
          <ac:spMkLst>
            <pc:docMk/>
            <pc:sldMk cId="1589661922" sldId="257"/>
            <ac:spMk id="3" creationId="{3ED5C803-5E01-E242-8FF1-96353FBD6B7F}"/>
          </ac:spMkLst>
        </pc:spChg>
      </pc:sldChg>
      <pc:sldChg chg="modSp mod">
        <pc:chgData name="Vaughan, Emma" userId="f6cb68da-b6c1-4a38-9407-15f8d463309f" providerId="ADAL" clId="{FD6AD641-4484-402B-9C04-830FE4084AB9}" dt="2024-04-10T07:41:45.432" v="6" actId="20577"/>
        <pc:sldMkLst>
          <pc:docMk/>
          <pc:sldMk cId="362300881" sldId="259"/>
        </pc:sldMkLst>
        <pc:spChg chg="mod">
          <ac:chgData name="Vaughan, Emma" userId="f6cb68da-b6c1-4a38-9407-15f8d463309f" providerId="ADAL" clId="{FD6AD641-4484-402B-9C04-830FE4084AB9}" dt="2024-04-10T07:41:45.432" v="6" actId="20577"/>
          <ac:spMkLst>
            <pc:docMk/>
            <pc:sldMk cId="362300881" sldId="259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07:44:11.440" v="28" actId="20577"/>
        <pc:sldMkLst>
          <pc:docMk/>
          <pc:sldMk cId="2678068855" sldId="762"/>
        </pc:sldMkLst>
        <pc:spChg chg="mod">
          <ac:chgData name="Vaughan, Emma" userId="f6cb68da-b6c1-4a38-9407-15f8d463309f" providerId="ADAL" clId="{FD6AD641-4484-402B-9C04-830FE4084AB9}" dt="2024-04-10T07:44:11.440" v="28" actId="20577"/>
          <ac:spMkLst>
            <pc:docMk/>
            <pc:sldMk cId="2678068855" sldId="762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07:43:59.920" v="22" actId="20577"/>
        <pc:sldMkLst>
          <pc:docMk/>
          <pc:sldMk cId="1667691426" sldId="778"/>
        </pc:sldMkLst>
        <pc:spChg chg="mod">
          <ac:chgData name="Vaughan, Emma" userId="f6cb68da-b6c1-4a38-9407-15f8d463309f" providerId="ADAL" clId="{FD6AD641-4484-402B-9C04-830FE4084AB9}" dt="2024-04-10T07:43:59.920" v="22" actId="20577"/>
          <ac:spMkLst>
            <pc:docMk/>
            <pc:sldMk cId="1667691426" sldId="778"/>
            <ac:spMk id="2" creationId="{E1E52596-61AF-A7EB-C942-16FD60D1CFFE}"/>
          </ac:spMkLst>
        </pc:spChg>
      </pc:sldChg>
      <pc:sldChg chg="modSp mod">
        <pc:chgData name="Vaughan, Emma" userId="f6cb68da-b6c1-4a38-9407-15f8d463309f" providerId="ADAL" clId="{FD6AD641-4484-402B-9C04-830FE4084AB9}" dt="2024-04-10T07:43:13.780" v="8" actId="20577"/>
        <pc:sldMkLst>
          <pc:docMk/>
          <pc:sldMk cId="3652620041" sldId="784"/>
        </pc:sldMkLst>
        <pc:spChg chg="mod">
          <ac:chgData name="Vaughan, Emma" userId="f6cb68da-b6c1-4a38-9407-15f8d463309f" providerId="ADAL" clId="{FD6AD641-4484-402B-9C04-830FE4084AB9}" dt="2024-04-10T07:43:13.780" v="8" actId="20577"/>
          <ac:spMkLst>
            <pc:docMk/>
            <pc:sldMk cId="3652620041" sldId="784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07:43:30.273" v="12" actId="20577"/>
        <pc:sldMkLst>
          <pc:docMk/>
          <pc:sldMk cId="3731296643" sldId="785"/>
        </pc:sldMkLst>
        <pc:spChg chg="mod">
          <ac:chgData name="Vaughan, Emma" userId="f6cb68da-b6c1-4a38-9407-15f8d463309f" providerId="ADAL" clId="{FD6AD641-4484-402B-9C04-830FE4084AB9}" dt="2024-04-10T07:43:30.273" v="12" actId="20577"/>
          <ac:spMkLst>
            <pc:docMk/>
            <pc:sldMk cId="3731296643" sldId="785"/>
            <ac:spMk id="2" creationId="{67256C0D-6070-AEF4-1823-94BFD8C12868}"/>
          </ac:spMkLst>
        </pc:spChg>
      </pc:sldChg>
      <pc:sldChg chg="modSp mod">
        <pc:chgData name="Vaughan, Emma" userId="f6cb68da-b6c1-4a38-9407-15f8d463309f" providerId="ADAL" clId="{FD6AD641-4484-402B-9C04-830FE4084AB9}" dt="2024-04-10T07:43:36.157" v="14" actId="20577"/>
        <pc:sldMkLst>
          <pc:docMk/>
          <pc:sldMk cId="58347280" sldId="786"/>
        </pc:sldMkLst>
        <pc:spChg chg="mod">
          <ac:chgData name="Vaughan, Emma" userId="f6cb68da-b6c1-4a38-9407-15f8d463309f" providerId="ADAL" clId="{FD6AD641-4484-402B-9C04-830FE4084AB9}" dt="2024-04-10T07:43:36.157" v="14" actId="20577"/>
          <ac:spMkLst>
            <pc:docMk/>
            <pc:sldMk cId="58347280" sldId="786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07:43:41.467" v="16" actId="20577"/>
        <pc:sldMkLst>
          <pc:docMk/>
          <pc:sldMk cId="1368435157" sldId="787"/>
        </pc:sldMkLst>
        <pc:spChg chg="mod">
          <ac:chgData name="Vaughan, Emma" userId="f6cb68da-b6c1-4a38-9407-15f8d463309f" providerId="ADAL" clId="{FD6AD641-4484-402B-9C04-830FE4084AB9}" dt="2024-04-10T07:43:41.467" v="16" actId="20577"/>
          <ac:spMkLst>
            <pc:docMk/>
            <pc:sldMk cId="1368435157" sldId="787"/>
            <ac:spMk id="2" creationId="{67256C0D-6070-AEF4-1823-94BFD8C12868}"/>
          </ac:spMkLst>
        </pc:spChg>
      </pc:sldChg>
      <pc:sldChg chg="modSp mod">
        <pc:chgData name="Vaughan, Emma" userId="f6cb68da-b6c1-4a38-9407-15f8d463309f" providerId="ADAL" clId="{FD6AD641-4484-402B-9C04-830FE4084AB9}" dt="2024-04-10T07:43:45.816" v="18" actId="20577"/>
        <pc:sldMkLst>
          <pc:docMk/>
          <pc:sldMk cId="72461465" sldId="788"/>
        </pc:sldMkLst>
        <pc:spChg chg="mod">
          <ac:chgData name="Vaughan, Emma" userId="f6cb68da-b6c1-4a38-9407-15f8d463309f" providerId="ADAL" clId="{FD6AD641-4484-402B-9C04-830FE4084AB9}" dt="2024-04-10T07:43:45.816" v="18" actId="20577"/>
          <ac:spMkLst>
            <pc:docMk/>
            <pc:sldMk cId="72461465" sldId="788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10:20:52.991" v="61" actId="14100"/>
        <pc:sldMkLst>
          <pc:docMk/>
          <pc:sldMk cId="717330963" sldId="789"/>
        </pc:sldMkLst>
        <pc:spChg chg="mod">
          <ac:chgData name="Vaughan, Emma" userId="f6cb68da-b6c1-4a38-9407-15f8d463309f" providerId="ADAL" clId="{FD6AD641-4484-402B-9C04-830FE4084AB9}" dt="2024-04-10T07:43:55.577" v="20" actId="20577"/>
          <ac:spMkLst>
            <pc:docMk/>
            <pc:sldMk cId="717330963" sldId="789"/>
            <ac:spMk id="2" creationId="{67256C0D-6070-AEF4-1823-94BFD8C12868}"/>
          </ac:spMkLst>
        </pc:spChg>
        <pc:spChg chg="mod">
          <ac:chgData name="Vaughan, Emma" userId="f6cb68da-b6c1-4a38-9407-15f8d463309f" providerId="ADAL" clId="{FD6AD641-4484-402B-9C04-830FE4084AB9}" dt="2024-04-10T10:20:52.991" v="61" actId="14100"/>
          <ac:spMkLst>
            <pc:docMk/>
            <pc:sldMk cId="717330963" sldId="789"/>
            <ac:spMk id="10" creationId="{C6AC2BAF-0ABD-1B14-7B1A-6CF82E91BA90}"/>
          </ac:spMkLst>
        </pc:spChg>
      </pc:sldChg>
      <pc:sldChg chg="modSp mod">
        <pc:chgData name="Vaughan, Emma" userId="f6cb68da-b6c1-4a38-9407-15f8d463309f" providerId="ADAL" clId="{FD6AD641-4484-402B-9C04-830FE4084AB9}" dt="2024-04-10T07:44:03.991" v="24" actId="20577"/>
        <pc:sldMkLst>
          <pc:docMk/>
          <pc:sldMk cId="3673483587" sldId="791"/>
        </pc:sldMkLst>
        <pc:spChg chg="mod">
          <ac:chgData name="Vaughan, Emma" userId="f6cb68da-b6c1-4a38-9407-15f8d463309f" providerId="ADAL" clId="{FD6AD641-4484-402B-9C04-830FE4084AB9}" dt="2024-04-10T07:44:03.991" v="24" actId="20577"/>
          <ac:spMkLst>
            <pc:docMk/>
            <pc:sldMk cId="3673483587" sldId="791"/>
            <ac:spMk id="2" creationId="{6C892421-D123-978C-F05C-9852254A3B97}"/>
          </ac:spMkLst>
        </pc:spChg>
        <pc:spChg chg="mod">
          <ac:chgData name="Vaughan, Emma" userId="f6cb68da-b6c1-4a38-9407-15f8d463309f" providerId="ADAL" clId="{FD6AD641-4484-402B-9C04-830FE4084AB9}" dt="2024-04-10T07:40:33.957" v="4" actId="6549"/>
          <ac:spMkLst>
            <pc:docMk/>
            <pc:sldMk cId="3673483587" sldId="791"/>
            <ac:spMk id="3" creationId="{40B4E4C5-C96F-DEED-A9F2-A8EAB00717AF}"/>
          </ac:spMkLst>
        </pc:spChg>
      </pc:sldChg>
      <pc:sldChg chg="modSp mod">
        <pc:chgData name="Vaughan, Emma" userId="f6cb68da-b6c1-4a38-9407-15f8d463309f" providerId="ADAL" clId="{FD6AD641-4484-402B-9C04-830FE4084AB9}" dt="2024-04-10T07:44:16.371" v="30" actId="20577"/>
        <pc:sldMkLst>
          <pc:docMk/>
          <pc:sldMk cId="286908468" sldId="792"/>
        </pc:sldMkLst>
        <pc:spChg chg="mod">
          <ac:chgData name="Vaughan, Emma" userId="f6cb68da-b6c1-4a38-9407-15f8d463309f" providerId="ADAL" clId="{FD6AD641-4484-402B-9C04-830FE4084AB9}" dt="2024-04-10T07:44:16.371" v="30" actId="20577"/>
          <ac:spMkLst>
            <pc:docMk/>
            <pc:sldMk cId="286908468" sldId="792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07:44:20.729" v="32" actId="20577"/>
        <pc:sldMkLst>
          <pc:docMk/>
          <pc:sldMk cId="3117685952" sldId="793"/>
        </pc:sldMkLst>
        <pc:spChg chg="mod">
          <ac:chgData name="Vaughan, Emma" userId="f6cb68da-b6c1-4a38-9407-15f8d463309f" providerId="ADAL" clId="{FD6AD641-4484-402B-9C04-830FE4084AB9}" dt="2024-04-10T07:44:20.729" v="32" actId="20577"/>
          <ac:spMkLst>
            <pc:docMk/>
            <pc:sldMk cId="3117685952" sldId="793"/>
            <ac:spMk id="2" creationId="{67256C0D-6070-AEF4-1823-94BFD8C12868}"/>
          </ac:spMkLst>
        </pc:spChg>
      </pc:sldChg>
      <pc:sldChg chg="modSp mod">
        <pc:chgData name="Vaughan, Emma" userId="f6cb68da-b6c1-4a38-9407-15f8d463309f" providerId="ADAL" clId="{FD6AD641-4484-402B-9C04-830FE4084AB9}" dt="2024-04-10T07:44:24.190" v="34" actId="20577"/>
        <pc:sldMkLst>
          <pc:docMk/>
          <pc:sldMk cId="1984031400" sldId="794"/>
        </pc:sldMkLst>
        <pc:spChg chg="mod">
          <ac:chgData name="Vaughan, Emma" userId="f6cb68da-b6c1-4a38-9407-15f8d463309f" providerId="ADAL" clId="{FD6AD641-4484-402B-9C04-830FE4084AB9}" dt="2024-04-10T07:44:24.190" v="34" actId="20577"/>
          <ac:spMkLst>
            <pc:docMk/>
            <pc:sldMk cId="1984031400" sldId="794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10:21:31.063" v="65" actId="1076"/>
        <pc:sldMkLst>
          <pc:docMk/>
          <pc:sldMk cId="236421777" sldId="795"/>
        </pc:sldMkLst>
        <pc:spChg chg="mod">
          <ac:chgData name="Vaughan, Emma" userId="f6cb68da-b6c1-4a38-9407-15f8d463309f" providerId="ADAL" clId="{FD6AD641-4484-402B-9C04-830FE4084AB9}" dt="2024-04-10T07:44:27.986" v="38" actId="20577"/>
          <ac:spMkLst>
            <pc:docMk/>
            <pc:sldMk cId="236421777" sldId="795"/>
            <ac:spMk id="2" creationId="{67256C0D-6070-AEF4-1823-94BFD8C12868}"/>
          </ac:spMkLst>
        </pc:spChg>
        <pc:spChg chg="mod">
          <ac:chgData name="Vaughan, Emma" userId="f6cb68da-b6c1-4a38-9407-15f8d463309f" providerId="ADAL" clId="{FD6AD641-4484-402B-9C04-830FE4084AB9}" dt="2024-04-10T10:21:26.893" v="64" actId="14100"/>
          <ac:spMkLst>
            <pc:docMk/>
            <pc:sldMk cId="236421777" sldId="795"/>
            <ac:spMk id="11" creationId="{6DCA1382-D08A-40B9-21D3-F31A92D35E22}"/>
          </ac:spMkLst>
        </pc:spChg>
        <pc:spChg chg="mod">
          <ac:chgData name="Vaughan, Emma" userId="f6cb68da-b6c1-4a38-9407-15f8d463309f" providerId="ADAL" clId="{FD6AD641-4484-402B-9C04-830FE4084AB9}" dt="2024-04-10T10:21:31.063" v="65" actId="1076"/>
          <ac:spMkLst>
            <pc:docMk/>
            <pc:sldMk cId="236421777" sldId="795"/>
            <ac:spMk id="14" creationId="{0C83B8EF-07C0-7C05-34B9-8E98D30630A3}"/>
          </ac:spMkLst>
        </pc:spChg>
      </pc:sldChg>
      <pc:sldChg chg="modSp mod">
        <pc:chgData name="Vaughan, Emma" userId="f6cb68da-b6c1-4a38-9407-15f8d463309f" providerId="ADAL" clId="{FD6AD641-4484-402B-9C04-830FE4084AB9}" dt="2024-04-10T07:44:35.994" v="40" actId="20577"/>
        <pc:sldMkLst>
          <pc:docMk/>
          <pc:sldMk cId="3663925683" sldId="796"/>
        </pc:sldMkLst>
        <pc:spChg chg="mod">
          <ac:chgData name="Vaughan, Emma" userId="f6cb68da-b6c1-4a38-9407-15f8d463309f" providerId="ADAL" clId="{FD6AD641-4484-402B-9C04-830FE4084AB9}" dt="2024-04-10T07:44:35.994" v="40" actId="20577"/>
          <ac:spMkLst>
            <pc:docMk/>
            <pc:sldMk cId="3663925683" sldId="796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10:21:45.394" v="66" actId="14100"/>
        <pc:sldMkLst>
          <pc:docMk/>
          <pc:sldMk cId="3860910153" sldId="797"/>
        </pc:sldMkLst>
        <pc:spChg chg="mod">
          <ac:chgData name="Vaughan, Emma" userId="f6cb68da-b6c1-4a38-9407-15f8d463309f" providerId="ADAL" clId="{FD6AD641-4484-402B-9C04-830FE4084AB9}" dt="2024-04-10T07:44:40.625" v="42" actId="20577"/>
          <ac:spMkLst>
            <pc:docMk/>
            <pc:sldMk cId="3860910153" sldId="797"/>
            <ac:spMk id="2" creationId="{67256C0D-6070-AEF4-1823-94BFD8C12868}"/>
          </ac:spMkLst>
        </pc:spChg>
        <pc:spChg chg="mod">
          <ac:chgData name="Vaughan, Emma" userId="f6cb68da-b6c1-4a38-9407-15f8d463309f" providerId="ADAL" clId="{FD6AD641-4484-402B-9C04-830FE4084AB9}" dt="2024-04-10T10:21:45.394" v="66" actId="14100"/>
          <ac:spMkLst>
            <pc:docMk/>
            <pc:sldMk cId="3860910153" sldId="797"/>
            <ac:spMk id="12" creationId="{E94B46A7-808F-F042-3798-ABDEA6E76643}"/>
          </ac:spMkLst>
        </pc:spChg>
      </pc:sldChg>
      <pc:sldChg chg="modSp mod">
        <pc:chgData name="Vaughan, Emma" userId="f6cb68da-b6c1-4a38-9407-15f8d463309f" providerId="ADAL" clId="{FD6AD641-4484-402B-9C04-830FE4084AB9}" dt="2024-04-10T07:44:43.802" v="44" actId="20577"/>
        <pc:sldMkLst>
          <pc:docMk/>
          <pc:sldMk cId="3965728760" sldId="798"/>
        </pc:sldMkLst>
        <pc:spChg chg="mod">
          <ac:chgData name="Vaughan, Emma" userId="f6cb68da-b6c1-4a38-9407-15f8d463309f" providerId="ADAL" clId="{FD6AD641-4484-402B-9C04-830FE4084AB9}" dt="2024-04-10T07:44:43.802" v="44" actId="20577"/>
          <ac:spMkLst>
            <pc:docMk/>
            <pc:sldMk cId="3965728760" sldId="798"/>
            <ac:spMk id="2" creationId="{E1E52596-61AF-A7EB-C942-16FD60D1CFFE}"/>
          </ac:spMkLst>
        </pc:spChg>
      </pc:sldChg>
      <pc:sldChg chg="modSp mod">
        <pc:chgData name="Vaughan, Emma" userId="f6cb68da-b6c1-4a38-9407-15f8d463309f" providerId="ADAL" clId="{FD6AD641-4484-402B-9C04-830FE4084AB9}" dt="2024-04-10T07:44:52.563" v="48" actId="20577"/>
        <pc:sldMkLst>
          <pc:docMk/>
          <pc:sldMk cId="1654234276" sldId="799"/>
        </pc:sldMkLst>
        <pc:spChg chg="mod">
          <ac:chgData name="Vaughan, Emma" userId="f6cb68da-b6c1-4a38-9407-15f8d463309f" providerId="ADAL" clId="{FD6AD641-4484-402B-9C04-830FE4084AB9}" dt="2024-04-10T07:44:52.563" v="48" actId="20577"/>
          <ac:spMkLst>
            <pc:docMk/>
            <pc:sldMk cId="1654234276" sldId="799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07:45:00.084" v="50" actId="20577"/>
        <pc:sldMkLst>
          <pc:docMk/>
          <pc:sldMk cId="2709895697" sldId="800"/>
        </pc:sldMkLst>
        <pc:spChg chg="mod">
          <ac:chgData name="Vaughan, Emma" userId="f6cb68da-b6c1-4a38-9407-15f8d463309f" providerId="ADAL" clId="{FD6AD641-4484-402B-9C04-830FE4084AB9}" dt="2024-04-10T07:45:00.084" v="50" actId="20577"/>
          <ac:spMkLst>
            <pc:docMk/>
            <pc:sldMk cId="2709895697" sldId="800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07:45:04.240" v="52" actId="20577"/>
        <pc:sldMkLst>
          <pc:docMk/>
          <pc:sldMk cId="2321663572" sldId="805"/>
        </pc:sldMkLst>
        <pc:spChg chg="mod">
          <ac:chgData name="Vaughan, Emma" userId="f6cb68da-b6c1-4a38-9407-15f8d463309f" providerId="ADAL" clId="{FD6AD641-4484-402B-9C04-830FE4084AB9}" dt="2024-04-10T07:45:04.240" v="52" actId="20577"/>
          <ac:spMkLst>
            <pc:docMk/>
            <pc:sldMk cId="2321663572" sldId="805"/>
            <ac:spMk id="2" creationId="{67256C0D-6070-AEF4-1823-94BFD8C12868}"/>
          </ac:spMkLst>
        </pc:spChg>
      </pc:sldChg>
      <pc:sldChg chg="modSp mod">
        <pc:chgData name="Vaughan, Emma" userId="f6cb68da-b6c1-4a38-9407-15f8d463309f" providerId="ADAL" clId="{FD6AD641-4484-402B-9C04-830FE4084AB9}" dt="2024-04-10T07:45:08.885" v="54" actId="20577"/>
        <pc:sldMkLst>
          <pc:docMk/>
          <pc:sldMk cId="1967949305" sldId="806"/>
        </pc:sldMkLst>
        <pc:spChg chg="mod">
          <ac:chgData name="Vaughan, Emma" userId="f6cb68da-b6c1-4a38-9407-15f8d463309f" providerId="ADAL" clId="{FD6AD641-4484-402B-9C04-830FE4084AB9}" dt="2024-04-10T07:45:08.885" v="54" actId="20577"/>
          <ac:spMkLst>
            <pc:docMk/>
            <pc:sldMk cId="1967949305" sldId="806"/>
            <ac:spMk id="2" creationId="{745ED752-D66E-CF40-B03D-9A81AF67A240}"/>
          </ac:spMkLst>
        </pc:spChg>
      </pc:sldChg>
      <pc:sldChg chg="modSp mod">
        <pc:chgData name="Vaughan, Emma" userId="f6cb68da-b6c1-4a38-9407-15f8d463309f" providerId="ADAL" clId="{FD6AD641-4484-402B-9C04-830FE4084AB9}" dt="2024-04-10T10:22:22.130" v="70" actId="14100"/>
        <pc:sldMkLst>
          <pc:docMk/>
          <pc:sldMk cId="4074702355" sldId="807"/>
        </pc:sldMkLst>
        <pc:spChg chg="mod">
          <ac:chgData name="Vaughan, Emma" userId="f6cb68da-b6c1-4a38-9407-15f8d463309f" providerId="ADAL" clId="{FD6AD641-4484-402B-9C04-830FE4084AB9}" dt="2024-04-10T07:45:14.654" v="56" actId="20577"/>
          <ac:spMkLst>
            <pc:docMk/>
            <pc:sldMk cId="4074702355" sldId="807"/>
            <ac:spMk id="2" creationId="{67256C0D-6070-AEF4-1823-94BFD8C12868}"/>
          </ac:spMkLst>
        </pc:spChg>
        <pc:spChg chg="mod">
          <ac:chgData name="Vaughan, Emma" userId="f6cb68da-b6c1-4a38-9407-15f8d463309f" providerId="ADAL" clId="{FD6AD641-4484-402B-9C04-830FE4084AB9}" dt="2024-04-10T10:22:22.130" v="70" actId="14100"/>
          <ac:spMkLst>
            <pc:docMk/>
            <pc:sldMk cId="4074702355" sldId="807"/>
            <ac:spMk id="12" creationId="{E94B46A7-808F-F042-3798-ABDEA6E76643}"/>
          </ac:spMkLst>
        </pc:spChg>
      </pc:sldChg>
      <pc:sldChg chg="modSp mod">
        <pc:chgData name="Vaughan, Emma" userId="f6cb68da-b6c1-4a38-9407-15f8d463309f" providerId="ADAL" clId="{FD6AD641-4484-402B-9C04-830FE4084AB9}" dt="2024-04-10T10:22:36.190" v="71" actId="14100"/>
        <pc:sldMkLst>
          <pc:docMk/>
          <pc:sldMk cId="3207442294" sldId="808"/>
        </pc:sldMkLst>
        <pc:spChg chg="mod">
          <ac:chgData name="Vaughan, Emma" userId="f6cb68da-b6c1-4a38-9407-15f8d463309f" providerId="ADAL" clId="{FD6AD641-4484-402B-9C04-830FE4084AB9}" dt="2024-04-10T07:45:47.713" v="58" actId="20577"/>
          <ac:spMkLst>
            <pc:docMk/>
            <pc:sldMk cId="3207442294" sldId="808"/>
            <ac:spMk id="2" creationId="{E1E52596-61AF-A7EB-C942-16FD60D1CFFE}"/>
          </ac:spMkLst>
        </pc:spChg>
        <pc:picChg chg="mod">
          <ac:chgData name="Vaughan, Emma" userId="f6cb68da-b6c1-4a38-9407-15f8d463309f" providerId="ADAL" clId="{FD6AD641-4484-402B-9C04-830FE4084AB9}" dt="2024-04-10T10:22:36.190" v="71" actId="14100"/>
          <ac:picMkLst>
            <pc:docMk/>
            <pc:sldMk cId="3207442294" sldId="808"/>
            <ac:picMk id="14" creationId="{D6DA35FC-0E51-7747-0E70-1D19113BB005}"/>
          </ac:picMkLst>
        </pc:picChg>
      </pc:sldChg>
    </pc:docChg>
  </pc:docChgLst>
  <pc:docChgLst>
    <pc:chgData name="Vaughan, Emma" userId="f6cb68da-b6c1-4a38-9407-15f8d463309f" providerId="ADAL" clId="{AE48A7E6-21D0-4CC8-9933-1169E5B9188D}"/>
    <pc:docChg chg="custSel modSld">
      <pc:chgData name="Vaughan, Emma" userId="f6cb68da-b6c1-4a38-9407-15f8d463309f" providerId="ADAL" clId="{AE48A7E6-21D0-4CC8-9933-1169E5B9188D}" dt="2024-05-02T07:41:16.983" v="14" actId="478"/>
      <pc:docMkLst>
        <pc:docMk/>
      </pc:docMkLst>
      <pc:sldChg chg="delSp mod">
        <pc:chgData name="Vaughan, Emma" userId="f6cb68da-b6c1-4a38-9407-15f8d463309f" providerId="ADAL" clId="{AE48A7E6-21D0-4CC8-9933-1169E5B9188D}" dt="2024-05-02T07:41:16.983" v="14" actId="478"/>
        <pc:sldMkLst>
          <pc:docMk/>
          <pc:sldMk cId="1736230511" sldId="747"/>
        </pc:sldMkLst>
        <pc:picChg chg="del">
          <ac:chgData name="Vaughan, Emma" userId="f6cb68da-b6c1-4a38-9407-15f8d463309f" providerId="ADAL" clId="{AE48A7E6-21D0-4CC8-9933-1169E5B9188D}" dt="2024-05-02T07:41:16.983" v="14" actId="478"/>
          <ac:picMkLst>
            <pc:docMk/>
            <pc:sldMk cId="1736230511" sldId="747"/>
            <ac:picMk id="3" creationId="{D39B735C-B96E-3C91-1324-BB02C102F3F6}"/>
          </ac:picMkLst>
        </pc:picChg>
      </pc:sldChg>
      <pc:sldChg chg="modSp mod">
        <pc:chgData name="Vaughan, Emma" userId="f6cb68da-b6c1-4a38-9407-15f8d463309f" providerId="ADAL" clId="{AE48A7E6-21D0-4CC8-9933-1169E5B9188D}" dt="2024-05-02T07:18:55.854" v="13" actId="20577"/>
        <pc:sldMkLst>
          <pc:docMk/>
          <pc:sldMk cId="1368435157" sldId="787"/>
        </pc:sldMkLst>
        <pc:spChg chg="mod">
          <ac:chgData name="Vaughan, Emma" userId="f6cb68da-b6c1-4a38-9407-15f8d463309f" providerId="ADAL" clId="{AE48A7E6-21D0-4CC8-9933-1169E5B9188D}" dt="2024-05-02T07:02:23.944" v="5" actId="20577"/>
          <ac:spMkLst>
            <pc:docMk/>
            <pc:sldMk cId="1368435157" sldId="787"/>
            <ac:spMk id="10" creationId="{C6AC2BAF-0ABD-1B14-7B1A-6CF82E91BA90}"/>
          </ac:spMkLst>
        </pc:spChg>
        <pc:spChg chg="mod">
          <ac:chgData name="Vaughan, Emma" userId="f6cb68da-b6c1-4a38-9407-15f8d463309f" providerId="ADAL" clId="{AE48A7E6-21D0-4CC8-9933-1169E5B9188D}" dt="2024-05-02T07:02:07.136" v="1" actId="20577"/>
          <ac:spMkLst>
            <pc:docMk/>
            <pc:sldMk cId="1368435157" sldId="787"/>
            <ac:spMk id="11" creationId="{6DCA1382-D08A-40B9-21D3-F31A92D35E22}"/>
          </ac:spMkLst>
        </pc:spChg>
        <pc:spChg chg="mod">
          <ac:chgData name="Vaughan, Emma" userId="f6cb68da-b6c1-4a38-9407-15f8d463309f" providerId="ADAL" clId="{AE48A7E6-21D0-4CC8-9933-1169E5B9188D}" dt="2024-05-02T07:18:55.854" v="13" actId="20577"/>
          <ac:spMkLst>
            <pc:docMk/>
            <pc:sldMk cId="1368435157" sldId="787"/>
            <ac:spMk id="24" creationId="{32D8466C-D2D5-6FED-4478-1102155FA123}"/>
          </ac:spMkLst>
        </pc:spChg>
      </pc:sldChg>
      <pc:sldChg chg="modSp mod">
        <pc:chgData name="Vaughan, Emma" userId="f6cb68da-b6c1-4a38-9407-15f8d463309f" providerId="ADAL" clId="{AE48A7E6-21D0-4CC8-9933-1169E5B9188D}" dt="2024-05-02T07:02:55.423" v="9" actId="20577"/>
        <pc:sldMkLst>
          <pc:docMk/>
          <pc:sldMk cId="717330963" sldId="789"/>
        </pc:sldMkLst>
        <pc:spChg chg="mod">
          <ac:chgData name="Vaughan, Emma" userId="f6cb68da-b6c1-4a38-9407-15f8d463309f" providerId="ADAL" clId="{AE48A7E6-21D0-4CC8-9933-1169E5B9188D}" dt="2024-05-02T07:02:55.423" v="9" actId="20577"/>
          <ac:spMkLst>
            <pc:docMk/>
            <pc:sldMk cId="717330963" sldId="789"/>
            <ac:spMk id="10" creationId="{C6AC2BAF-0ABD-1B14-7B1A-6CF82E91BA9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0BA66-DFC9-534D-99A0-7AB91D4C6BB9}" type="datetimeFigureOut">
              <a:rPr lang="en-US" smtClean="0"/>
              <a:t>5/2/2024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2C178-9B0D-EC41-9857-3AF65FF72F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52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021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573A14-1418-8445-A355-C4659B6B911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431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2C178-9B0D-EC41-9857-3AF65FF72F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0918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2C178-9B0D-EC41-9857-3AF65FF72F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3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Edit Master English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C4F7284-63E9-EB43-87B2-7F827E22A5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89" t="2031" r="12828"/>
          <a:stretch/>
        </p:blipFill>
        <p:spPr>
          <a:xfrm>
            <a:off x="-5012" y="-39102"/>
            <a:ext cx="5419130" cy="557519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2"/>
          </p:nvPr>
        </p:nvSpPr>
        <p:spPr>
          <a:xfrm>
            <a:off x="9029700" y="4217988"/>
            <a:ext cx="914400" cy="9144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6467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1393371"/>
            <a:ext cx="9202057" cy="2496003"/>
          </a:xfrm>
        </p:spPr>
        <p:txBody>
          <a:bodyPr anchor="b"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en-US" dirty="0"/>
              <a:t>Edit WELSH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1A914FE2-29FB-1A42-B66A-96A12FE62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" y="4180567"/>
            <a:ext cx="11379200" cy="229280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DDA3F-2662-324F-8E48-EB206FB080A0}"/>
              </a:ext>
            </a:extLst>
          </p:cNvPr>
          <p:cNvCxnSpPr>
            <a:cxnSpLocks/>
          </p:cNvCxnSpPr>
          <p:nvPr userDrawn="1"/>
        </p:nvCxnSpPr>
        <p:spPr>
          <a:xfrm>
            <a:off x="406400" y="4034970"/>
            <a:ext cx="11379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157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-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1393371"/>
            <a:ext cx="9202057" cy="2496003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/>
              <a:t>Edit English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1A914FE2-29FB-1A42-B66A-96A12FE62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" y="4180567"/>
            <a:ext cx="11379200" cy="229280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DDA3F-2662-324F-8E48-EB206FB080A0}"/>
              </a:ext>
            </a:extLst>
          </p:cNvPr>
          <p:cNvCxnSpPr>
            <a:cxnSpLocks/>
          </p:cNvCxnSpPr>
          <p:nvPr userDrawn="1"/>
        </p:nvCxnSpPr>
        <p:spPr>
          <a:xfrm>
            <a:off x="406400" y="4034970"/>
            <a:ext cx="113792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1977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Placeholder 4">
            <a:extLst>
              <a:ext uri="{FF2B5EF4-FFF2-40B4-BE49-F238E27FC236}">
                <a16:creationId xmlns:a16="http://schemas.microsoft.com/office/drawing/2014/main" id="{D5DA09FD-B682-354A-9574-13D11593D8C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530901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07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2CF900-22FA-EE40-AFFD-5DDD8A1C8D5B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9AD96A73-4855-6A41-A728-EC7014B45B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73338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2CF900-22FA-EE40-AFFD-5DDD8A1C8D5B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598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0C6355-0BCC-DF42-95DD-9DA435CDB6B8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D721B1DD-D8BE-3F43-913C-6AE6C363B8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9156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ection Header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40C6355-0BCC-DF42-95DD-9DA435CDB6B8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11732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5C3AFD-85A0-9346-8D24-1279EC8A4A04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2C03CC8A-93D6-B84B-BF52-627582C5A6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8307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5C3AFD-85A0-9346-8D24-1279EC8A4A04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686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Edit Master English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9903" cy="55299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CE61950-F47D-CE4F-9F0E-61ECAB3CEA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6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E820D-655C-A044-93DA-89447B763AC3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Placeholder 4">
            <a:extLst>
              <a:ext uri="{FF2B5EF4-FFF2-40B4-BE49-F238E27FC236}">
                <a16:creationId xmlns:a16="http://schemas.microsoft.com/office/drawing/2014/main" id="{0225CC33-ADB7-8D40-A83D-643DB8D9D8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1714" y="1030288"/>
            <a:ext cx="4847544" cy="480445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3151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ection Hea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77184" y="1676287"/>
            <a:ext cx="5701159" cy="1538513"/>
          </a:xfrm>
        </p:spPr>
        <p:txBody>
          <a:bodyPr anchor="b">
            <a:no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122D134-2012-0947-BF86-A508A2405D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1714" y="1030288"/>
            <a:ext cx="4847544" cy="4804455"/>
          </a:xfrm>
          <a:prstGeom prst="ellipse">
            <a:avLst/>
          </a:prstGeo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77183" y="3707947"/>
            <a:ext cx="5701159" cy="1792288"/>
          </a:xfrm>
        </p:spPr>
        <p:txBody>
          <a:bodyPr>
            <a:normAutofit/>
          </a:bodyPr>
          <a:lstStyle>
            <a:lvl1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Edit ENGLISH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CE820D-655C-A044-93DA-89447B763AC3}"/>
              </a:ext>
            </a:extLst>
          </p:cNvPr>
          <p:cNvCxnSpPr>
            <a:cxnSpLocks/>
          </p:cNvCxnSpPr>
          <p:nvPr userDrawn="1"/>
        </p:nvCxnSpPr>
        <p:spPr>
          <a:xfrm>
            <a:off x="6207811" y="3447029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688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bi -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955" y="357414"/>
            <a:ext cx="9046702" cy="2951843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‘WELSH quote’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954" y="3613832"/>
            <a:ext cx="9046703" cy="2090282"/>
          </a:xfrm>
        </p:spPr>
        <p:txBody>
          <a:bodyPr>
            <a:normAutofit/>
          </a:bodyPr>
          <a:lstStyle>
            <a:lvl1pPr>
              <a:defRPr lang="en-US" sz="32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‘ENGLISH quote’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881068" y="3490572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923FC-A7B7-334E-B007-78FA9B645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494" y="6219374"/>
            <a:ext cx="9047163" cy="62388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NAME</a:t>
            </a:r>
          </a:p>
        </p:txBody>
      </p:sp>
    </p:spTree>
    <p:extLst>
      <p:ext uri="{BB962C8B-B14F-4D97-AF65-F5344CB8AC3E}">
        <p14:creationId xmlns:p14="http://schemas.microsoft.com/office/powerpoint/2010/main" val="27988671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bi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955" y="357414"/>
            <a:ext cx="9046702" cy="2951843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‘WELSH quote’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954" y="3613832"/>
            <a:ext cx="9046703" cy="2090282"/>
          </a:xfrm>
        </p:spPr>
        <p:txBody>
          <a:bodyPr>
            <a:normAutofit/>
          </a:bodyPr>
          <a:lstStyle>
            <a:lvl1pPr>
              <a:defRPr lang="en-US" sz="3200" kern="1200" dirty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‘ENGLISH quote’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764954" y="3461544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923FC-A7B7-334E-B007-78FA9B645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494" y="6219374"/>
            <a:ext cx="9047163" cy="62388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NAME</a:t>
            </a:r>
          </a:p>
        </p:txBody>
      </p:sp>
    </p:spTree>
    <p:extLst>
      <p:ext uri="{BB962C8B-B14F-4D97-AF65-F5344CB8AC3E}">
        <p14:creationId xmlns:p14="http://schemas.microsoft.com/office/powerpoint/2010/main" val="993042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quote - bi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5AA33-D3E0-E544-BAED-91DB5B56C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955" y="357414"/>
            <a:ext cx="9046702" cy="2951843"/>
          </a:xfrm>
        </p:spPr>
        <p:txBody>
          <a:bodyPr anchor="b">
            <a:no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‘WELSH quote’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586B057-7432-494F-975F-768056B765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954" y="3613832"/>
            <a:ext cx="9046703" cy="2090282"/>
          </a:xfrm>
        </p:spPr>
        <p:txBody>
          <a:bodyPr>
            <a:normAutofit/>
          </a:bodyPr>
          <a:lstStyle>
            <a:lvl1pPr>
              <a:defRPr lang="en-US" sz="3200" kern="1200" dirty="0" smtClean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‘ENGLISH quote’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764954" y="3461544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0923FC-A7B7-334E-B007-78FA9B6456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4494" y="6219374"/>
            <a:ext cx="9047163" cy="623886"/>
          </a:xfrm>
        </p:spPr>
        <p:txBody>
          <a:bodyPr/>
          <a:lstStyle>
            <a:lvl1pPr algn="r"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NAME</a:t>
            </a:r>
          </a:p>
        </p:txBody>
      </p:sp>
    </p:spTree>
    <p:extLst>
      <p:ext uri="{BB962C8B-B14F-4D97-AF65-F5344CB8AC3E}">
        <p14:creationId xmlns:p14="http://schemas.microsoft.com/office/powerpoint/2010/main" val="31375974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67C8-A34C-2644-ABBE-C75646F99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E5634AAB-C1D1-B648-B2E7-6B151CE6E84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06401" y="1422400"/>
            <a:ext cx="9724572" cy="48180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0216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y quesitons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2724383" y="3432515"/>
            <a:ext cx="160087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7FAA8-3A8A-9345-B43F-9ED23C66073C}"/>
              </a:ext>
            </a:extLst>
          </p:cNvPr>
          <p:cNvSpPr/>
          <p:nvPr userDrawn="1"/>
        </p:nvSpPr>
        <p:spPr>
          <a:xfrm>
            <a:off x="2607808" y="1978448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dirty="0" err="1">
                <a:solidFill>
                  <a:schemeClr val="tx1"/>
                </a:solidFill>
              </a:rPr>
              <a:t>Cwestiynau</a:t>
            </a:r>
            <a:r>
              <a:rPr lang="en-US" sz="8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DF7C0-7014-E141-AE75-A52E3302F386}"/>
              </a:ext>
            </a:extLst>
          </p:cNvPr>
          <p:cNvSpPr/>
          <p:nvPr userDrawn="1"/>
        </p:nvSpPr>
        <p:spPr>
          <a:xfrm>
            <a:off x="2607808" y="3563144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1797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2230897" y="3345430"/>
            <a:ext cx="16008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7FAA8-3A8A-9345-B43F-9ED23C66073C}"/>
              </a:ext>
            </a:extLst>
          </p:cNvPr>
          <p:cNvSpPr/>
          <p:nvPr userDrawn="1"/>
        </p:nvSpPr>
        <p:spPr>
          <a:xfrm>
            <a:off x="2114322" y="1891363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err="1">
                <a:solidFill>
                  <a:schemeClr val="accent1"/>
                </a:solidFill>
              </a:rPr>
              <a:t>Diolch</a:t>
            </a:r>
            <a:endParaRPr lang="en-US" sz="800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DF7C0-7014-E141-AE75-A52E3302F386}"/>
              </a:ext>
            </a:extLst>
          </p:cNvPr>
          <p:cNvSpPr/>
          <p:nvPr userDrawn="1"/>
        </p:nvSpPr>
        <p:spPr>
          <a:xfrm>
            <a:off x="2114322" y="3476059"/>
            <a:ext cx="70441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>
                <a:solidFill>
                  <a:schemeClr val="accent2"/>
                </a:solidFill>
              </a:rPr>
              <a:t>Thank</a:t>
            </a:r>
            <a:r>
              <a:rPr lang="en-US" sz="8000" baseline="0">
                <a:solidFill>
                  <a:schemeClr val="accent2"/>
                </a:solidFill>
              </a:rPr>
              <a:t> you</a:t>
            </a:r>
            <a:endParaRPr lang="en-US" sz="8000">
              <a:solidFill>
                <a:schemeClr val="accent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1B1593-38D4-DB47-86F9-00E17CF518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54208" y="5475134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15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us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A3FC40-A5E4-EB4A-B66B-550DFB0DA3DB}"/>
              </a:ext>
            </a:extLst>
          </p:cNvPr>
          <p:cNvCxnSpPr>
            <a:cxnSpLocks/>
          </p:cNvCxnSpPr>
          <p:nvPr userDrawn="1"/>
        </p:nvCxnSpPr>
        <p:spPr>
          <a:xfrm>
            <a:off x="2245411" y="2953544"/>
            <a:ext cx="160087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037FAA8-3A8A-9345-B43F-9ED23C66073C}"/>
              </a:ext>
            </a:extLst>
          </p:cNvPr>
          <p:cNvSpPr/>
          <p:nvPr userDrawn="1"/>
        </p:nvSpPr>
        <p:spPr>
          <a:xfrm>
            <a:off x="2114322" y="1891363"/>
            <a:ext cx="7044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err="1">
                <a:solidFill>
                  <a:schemeClr val="accent2"/>
                </a:solidFill>
              </a:rPr>
              <a:t>Cysylltwch</a:t>
            </a:r>
            <a:r>
              <a:rPr lang="en-US" sz="5400">
                <a:solidFill>
                  <a:schemeClr val="accent2"/>
                </a:solidFill>
              </a:rPr>
              <a:t> â </a:t>
            </a:r>
            <a:r>
              <a:rPr lang="en-US" sz="5400" err="1">
                <a:solidFill>
                  <a:schemeClr val="accent2"/>
                </a:solidFill>
              </a:rPr>
              <a:t>ni</a:t>
            </a:r>
            <a:endParaRPr lang="en-US" sz="5400">
              <a:solidFill>
                <a:schemeClr val="accent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2DF7C0-7014-E141-AE75-A52E3302F386}"/>
              </a:ext>
            </a:extLst>
          </p:cNvPr>
          <p:cNvSpPr/>
          <p:nvPr userDrawn="1"/>
        </p:nvSpPr>
        <p:spPr>
          <a:xfrm>
            <a:off x="2114322" y="2953544"/>
            <a:ext cx="71752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chemeClr val="accent1"/>
                </a:solidFill>
              </a:rPr>
              <a:t>Contact</a:t>
            </a:r>
            <a:r>
              <a:rPr lang="en-US" sz="5400" baseline="0">
                <a:solidFill>
                  <a:schemeClr val="accent1"/>
                </a:solidFill>
              </a:rPr>
              <a:t> us</a:t>
            </a:r>
            <a:endParaRPr lang="en-US" sz="5400">
              <a:solidFill>
                <a:schemeClr val="accent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0F60F3-B939-FD4C-95A7-F8252274A6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14322" y="4325446"/>
            <a:ext cx="5448300" cy="2190750"/>
          </a:xfrm>
        </p:spPr>
        <p:txBody>
          <a:bodyPr/>
          <a:lstStyle>
            <a:lvl1pPr>
              <a:spcBef>
                <a:spcPts val="0"/>
              </a:spcBef>
              <a:spcAft>
                <a:spcPts val="0"/>
              </a:spcAft>
              <a:defRPr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contact details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4230DA-749C-4D45-8B33-70D9FF90BE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54208" y="5475134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596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8259B5-C1AB-6546-BE9B-3BA10CA7F7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357188"/>
            <a:ext cx="9144000" cy="673326"/>
          </a:xfrm>
        </p:spPr>
        <p:txBody>
          <a:bodyPr anchor="b"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5950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Edit Master English title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399903" cy="55299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D6F239-9C4E-C04E-B0BE-4B27932E1F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272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51995CF-0504-3244-A92A-6E894FF68D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83128" y="357414"/>
            <a:ext cx="1695215" cy="6731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BEA0E6-4BCA-A747-9DEA-B73E85DF6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227" y="357414"/>
            <a:ext cx="9132887" cy="741362"/>
          </a:xfrm>
        </p:spPr>
        <p:txBody>
          <a:bodyPr anchor="b">
            <a:normAutofit/>
          </a:bodyPr>
          <a:lstStyle>
            <a:lvl1pPr>
              <a:defRPr lang="en-US" sz="2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8548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974B1E-B22C-0B4A-B6B6-49044BDABC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5017" y="1262219"/>
            <a:ext cx="892388" cy="8662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BBF558-C818-994C-82C9-97DC0EFB91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2409" y="6045631"/>
            <a:ext cx="841253" cy="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E703F4-EB92-9841-8BEE-D7CF80581C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0935" y="2210482"/>
            <a:ext cx="841253" cy="812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3D3AAE-8819-D045-8C77-C251C6B1191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075" y="3595425"/>
            <a:ext cx="902945" cy="8764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0253AC-39E1-C043-BCCC-21AAD96CA52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5962" y="4907271"/>
            <a:ext cx="874148" cy="8485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ABC8CA-195A-6D48-A217-6BC4A542A4E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1183" y="2458575"/>
            <a:ext cx="841253" cy="81236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3865DE7-6DAA-E54C-A8F0-597DEEAFFC19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7156" y="1248525"/>
            <a:ext cx="829622" cy="8053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C913BD-BC91-D346-AC55-F344FDC7D7A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231" y="2427351"/>
            <a:ext cx="876222" cy="8505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5F55F-FB7B-C14B-9840-A5A6BAF8732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271" y="1256115"/>
            <a:ext cx="841253" cy="81236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78F10DE-5153-B24A-8FB5-C52C1D01F33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5552" y="3146245"/>
            <a:ext cx="841253" cy="8123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F4C92A6-BFE6-AC45-A28C-DC07EEC00BA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271" y="4565913"/>
            <a:ext cx="836661" cy="8121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9AF2394-7651-C544-9BB7-0C014F16BCE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558" y="2487494"/>
            <a:ext cx="836661" cy="8121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F3191A1-F2F1-2445-A7D0-2AC86E0EDFE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3416" y="4102731"/>
            <a:ext cx="841253" cy="8123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6848B62-3627-1848-8721-31096C559AC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182" y="5927590"/>
            <a:ext cx="927349" cy="8854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0DCE063-5D22-654D-97E8-0C23A919B03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9748" y="1230708"/>
            <a:ext cx="888591" cy="85142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DDA8EDF-9505-DE41-AB32-BAD146D88F2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297" y="4971986"/>
            <a:ext cx="967119" cy="9671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E2EC76A-AE9C-D44D-83B0-4FBF4D586FDD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4389" y="4971986"/>
            <a:ext cx="855016" cy="83622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744C18C-B570-2C4D-B6D9-8ABA856CB45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583" y="3528389"/>
            <a:ext cx="943521" cy="94352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1BD0DDE-9D68-154B-AECC-0C76CF275F1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096" y="3704291"/>
            <a:ext cx="871584" cy="84253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2858E8-9662-A742-ADB1-ECC3FD58D43C}"/>
              </a:ext>
            </a:extLst>
          </p:cNvPr>
          <p:cNvSpPr/>
          <p:nvPr userDrawn="1"/>
        </p:nvSpPr>
        <p:spPr>
          <a:xfrm>
            <a:off x="358222" y="1327786"/>
            <a:ext cx="24526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400"/>
              <a:t>Use icons as required – copy and past from icons master page</a:t>
            </a:r>
          </a:p>
          <a:p>
            <a:pPr lvl="0"/>
            <a:r>
              <a:rPr lang="en-US" sz="1400"/>
              <a:t>Please line up icons with text . Icons can be resized.  Please keep icons to a minimum</a:t>
            </a:r>
          </a:p>
          <a:p>
            <a:pPr lvl="0"/>
            <a:endParaRPr lang="en-US" sz="1400">
              <a:solidFill>
                <a:schemeClr val="accent2"/>
              </a:solidFill>
            </a:endParaRPr>
          </a:p>
          <a:p>
            <a:pPr lvl="0"/>
            <a:r>
              <a:rPr lang="en-US" sz="1400">
                <a:solidFill>
                  <a:schemeClr val="accent2"/>
                </a:solidFill>
              </a:rPr>
              <a:t>To access icons go to the main menu: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View 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Master 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Slide master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Scroll down to the last slide where you will fine icons.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Copy icon</a:t>
            </a:r>
          </a:p>
          <a:p>
            <a:pPr marL="800089" lvl="1" indent="-342900">
              <a:buFont typeface="+mj-lt"/>
              <a:buAutoNum type="arabicPeriod"/>
            </a:pPr>
            <a:r>
              <a:rPr lang="en-US" sz="1400"/>
              <a:t>Exit master and paste on selected slide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3503436" y="925187"/>
            <a:ext cx="1109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Icons for text 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5104488" y="966383"/>
            <a:ext cx="1002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Progression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4982416" y="2177668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Quality outcome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5213672" y="3348945"/>
            <a:ext cx="786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Awarded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5230537" y="4523795"/>
            <a:ext cx="875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/>
              <a:t>Employer </a:t>
            </a:r>
            <a:br>
              <a:rPr lang="en-GB" sz="1200"/>
            </a:br>
            <a:r>
              <a:rPr lang="en-GB" sz="1200"/>
              <a:t>needs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85129" y="5816386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Contact</a:t>
            </a:r>
          </a:p>
        </p:txBody>
      </p:sp>
      <p:sp>
        <p:nvSpPr>
          <p:cNvPr id="36" name="TextBox 35"/>
          <p:cNvSpPr txBox="1"/>
          <p:nvPr userDrawn="1"/>
        </p:nvSpPr>
        <p:spPr>
          <a:xfrm>
            <a:off x="6863522" y="971526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Questions</a:t>
            </a:r>
          </a:p>
        </p:txBody>
      </p:sp>
      <p:sp>
        <p:nvSpPr>
          <p:cNvPr id="38" name="TextBox 37"/>
          <p:cNvSpPr txBox="1"/>
          <p:nvPr userDrawn="1"/>
        </p:nvSpPr>
        <p:spPr>
          <a:xfrm>
            <a:off x="6866843" y="2199698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Information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6884595" y="3348945"/>
            <a:ext cx="8659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Education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8667016" y="983546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Bilingual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8629558" y="2266761"/>
            <a:ext cx="917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Standards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8368875" y="3433040"/>
            <a:ext cx="13260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Ready/Complete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8775012" y="4754627"/>
            <a:ext cx="513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View</a:t>
            </a:r>
          </a:p>
        </p:txBody>
      </p:sp>
      <p:pic>
        <p:nvPicPr>
          <p:cNvPr id="48" name="Picture 47"/>
          <p:cNvPicPr/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40" y="2367736"/>
            <a:ext cx="761373" cy="760494"/>
          </a:xfrm>
          <a:prstGeom prst="rect">
            <a:avLst/>
          </a:prstGeom>
        </p:spPr>
      </p:pic>
      <p:pic>
        <p:nvPicPr>
          <p:cNvPr id="49" name="Picture 48"/>
          <p:cNvPicPr/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4640" y="3801344"/>
            <a:ext cx="759908" cy="759908"/>
          </a:xfrm>
          <a:prstGeom prst="rect">
            <a:avLst/>
          </a:prstGeom>
        </p:spPr>
      </p:pic>
      <p:sp>
        <p:nvSpPr>
          <p:cNvPr id="50" name="TextBox 49"/>
          <p:cNvSpPr txBox="1"/>
          <p:nvPr userDrawn="1"/>
        </p:nvSpPr>
        <p:spPr>
          <a:xfrm>
            <a:off x="10396319" y="1892680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Health and </a:t>
            </a:r>
            <a:br>
              <a:rPr lang="en-GB" sz="1200"/>
            </a:br>
            <a:r>
              <a:rPr lang="en-GB" sz="1200"/>
              <a:t>Social</a:t>
            </a:r>
            <a:r>
              <a:rPr lang="en-GB" sz="1200" baseline="0"/>
              <a:t> Care</a:t>
            </a:r>
            <a:endParaRPr lang="en-GB" sz="1200"/>
          </a:p>
        </p:txBody>
      </p:sp>
      <p:sp>
        <p:nvSpPr>
          <p:cNvPr id="51" name="TextBox 50"/>
          <p:cNvSpPr txBox="1"/>
          <p:nvPr userDrawn="1"/>
        </p:nvSpPr>
        <p:spPr>
          <a:xfrm>
            <a:off x="10476280" y="3521970"/>
            <a:ext cx="830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/>
              <a:t>Childcare</a:t>
            </a:r>
          </a:p>
        </p:txBody>
      </p:sp>
    </p:spTree>
    <p:extLst>
      <p:ext uri="{BB962C8B-B14F-4D97-AF65-F5344CB8AC3E}">
        <p14:creationId xmlns:p14="http://schemas.microsoft.com/office/powerpoint/2010/main" val="4155055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58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Edit Master English text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399899" cy="55299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7140A5-1D01-0747-9CD5-EA275321B3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18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3105AF1-88C2-C647-A25F-E09B66BB89C1}"/>
              </a:ext>
            </a:extLst>
          </p:cNvPr>
          <p:cNvSpPr/>
          <p:nvPr userDrawn="1"/>
        </p:nvSpPr>
        <p:spPr>
          <a:xfrm>
            <a:off x="5399903" y="-39103"/>
            <a:ext cx="6799236" cy="556904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247B1-DF44-2A44-B320-D0E542EF38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7328" y="1557718"/>
            <a:ext cx="6264385" cy="773656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Master Welsh title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1AD07-C708-7048-B2E9-80ED0C99ECF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7327" y="2443089"/>
            <a:ext cx="6264385" cy="536385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39E670B-A016-1B46-AE9C-EA6D88C67F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22812" y="3935269"/>
            <a:ext cx="6264387" cy="60211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en-US" sz="4400" kern="1200" dirty="0" smtClean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4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2pPr>
          </a:lstStyle>
          <a:p>
            <a:pPr lvl="0"/>
            <a:r>
              <a:rPr lang="en-US" dirty="0"/>
              <a:t>Edit Master English text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CF76293-6252-AF4B-AFF6-055C484481C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622812" y="4697492"/>
            <a:ext cx="6264386" cy="53593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</a:lstStyle>
          <a:p>
            <a:r>
              <a:rPr lang="en-US" dirty="0"/>
              <a:t>CLICK TO EDIT MASTER SUBTITLE STYLE</a:t>
            </a:r>
          </a:p>
          <a:p>
            <a:pPr lvl="1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3656D2-C8D0-AA42-923F-9E829787DC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690"/>
          <a:stretch/>
        </p:blipFill>
        <p:spPr>
          <a:xfrm>
            <a:off x="9375228" y="5737893"/>
            <a:ext cx="2165153" cy="9035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74A8B9-27A2-FD45-A7B0-7E1258200C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8" r="29895"/>
          <a:stretch/>
        </p:blipFill>
        <p:spPr>
          <a:xfrm>
            <a:off x="-55716" y="-39103"/>
            <a:ext cx="5766486" cy="556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7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ONLY - WEL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67C8-A34C-2644-ABBE-C75646F99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WELSH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7FE8-32F0-324C-86B5-D76457656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35005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ONLY - ENGLI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767C8-A34C-2644-ABBE-C75646F99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ENGLISH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877FE8-32F0-324C-86B5-D76457656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161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9617C-8E9E-AB41-AE93-9BEC9ADF1D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400" y="365125"/>
            <a:ext cx="9231087" cy="38961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Welsh title style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1669144"/>
            <a:ext cx="5442176" cy="47110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US" dirty="0"/>
              <a:t>Edit Welsh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3D9E7-D74B-364A-9961-EC496661F69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066973" y="1669144"/>
            <a:ext cx="5199743" cy="471102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</a:lstStyle>
          <a:p>
            <a:pPr lvl="0"/>
            <a:r>
              <a:rPr lang="en-US" dirty="0"/>
              <a:t>Edit English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2373E3E-7EAA-FF4C-A7F3-B0650A410B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401" y="841147"/>
            <a:ext cx="9231086" cy="39211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Click to edit English title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7BF577-AB27-8549-8D2C-5C2D69007C80}"/>
              </a:ext>
            </a:extLst>
          </p:cNvPr>
          <p:cNvCxnSpPr>
            <a:cxnSpLocks/>
          </p:cNvCxnSpPr>
          <p:nvPr userDrawn="1"/>
        </p:nvCxnSpPr>
        <p:spPr>
          <a:xfrm flipV="1">
            <a:off x="493487" y="1356627"/>
            <a:ext cx="5297033" cy="7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9B5888-41F2-8C4E-BAE0-545ACCAE2071}"/>
              </a:ext>
            </a:extLst>
          </p:cNvPr>
          <p:cNvCxnSpPr>
            <a:cxnSpLocks/>
          </p:cNvCxnSpPr>
          <p:nvPr userDrawn="1"/>
        </p:nvCxnSpPr>
        <p:spPr>
          <a:xfrm>
            <a:off x="6154057" y="1356627"/>
            <a:ext cx="563086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4A2B6F56-5A09-BF4C-AA14-C2678D945D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68"/>
          <a:stretch/>
        </p:blipFill>
        <p:spPr>
          <a:xfrm>
            <a:off x="10130973" y="365126"/>
            <a:ext cx="1645112" cy="6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10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 - BILING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CAA4A-A714-8143-A7A1-1E74AD64B3D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06400" y="2946397"/>
            <a:ext cx="5442857" cy="3526973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  <a:lvl2pPr>
              <a:buClr>
                <a:schemeClr val="accent1"/>
              </a:buClr>
              <a:defRPr/>
            </a:lvl2pPr>
          </a:lstStyle>
          <a:p>
            <a:pPr lvl="0"/>
            <a:r>
              <a:rPr lang="en-US" dirty="0"/>
              <a:t>Edit Welsh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C3D9E7-D74B-364A-9961-EC496661F69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54739" y="2946396"/>
            <a:ext cx="5630862" cy="35269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buClr>
                <a:schemeClr val="accent2"/>
              </a:buClr>
              <a:defRPr/>
            </a:lvl2pPr>
          </a:lstStyle>
          <a:p>
            <a:pPr lvl="0"/>
            <a:r>
              <a:rPr lang="en-US" dirty="0"/>
              <a:t>Edit English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 useBgFill="1">
        <p:nvSpPr>
          <p:cNvPr id="8" name="Picture Placeholder 7">
            <a:extLst>
              <a:ext uri="{FF2B5EF4-FFF2-40B4-BE49-F238E27FC236}">
                <a16:creationId xmlns:a16="http://schemas.microsoft.com/office/drawing/2014/main" id="{1A914FE2-29FB-1A42-B66A-96A12FE622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00" y="377371"/>
            <a:ext cx="11379200" cy="2292803"/>
          </a:xfrm>
        </p:spPr>
        <p:txBody>
          <a:bodyPr/>
          <a:lstStyle/>
          <a:p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EDDA3F-2662-324F-8E48-EB206FB080A0}"/>
              </a:ext>
            </a:extLst>
          </p:cNvPr>
          <p:cNvCxnSpPr>
            <a:cxnSpLocks/>
          </p:cNvCxnSpPr>
          <p:nvPr userDrawn="1"/>
        </p:nvCxnSpPr>
        <p:spPr>
          <a:xfrm>
            <a:off x="406400" y="2801256"/>
            <a:ext cx="54428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531524B-6206-F947-92FA-2AB19A8BEDE1}"/>
              </a:ext>
            </a:extLst>
          </p:cNvPr>
          <p:cNvCxnSpPr>
            <a:cxnSpLocks/>
          </p:cNvCxnSpPr>
          <p:nvPr userDrawn="1"/>
        </p:nvCxnSpPr>
        <p:spPr>
          <a:xfrm>
            <a:off x="6154738" y="2808513"/>
            <a:ext cx="5630862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027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46C830-BC46-2741-8298-360B6F284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65125"/>
            <a:ext cx="9724572" cy="6944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4768B-83E1-EC40-A34A-77513EEFF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988" y="1480458"/>
            <a:ext cx="9722984" cy="4696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9F9E7D-756D-164B-8097-B956732673E4}"/>
              </a:ext>
            </a:extLst>
          </p:cNvPr>
          <p:cNvCxnSpPr/>
          <p:nvPr userDrawn="1"/>
        </p:nvCxnSpPr>
        <p:spPr>
          <a:xfrm>
            <a:off x="406400" y="1211943"/>
            <a:ext cx="113356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12351E7-12BB-8F4D-B797-29BD2B0269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468"/>
          <a:stretch/>
        </p:blipFill>
        <p:spPr>
          <a:xfrm>
            <a:off x="10130973" y="365126"/>
            <a:ext cx="1645112" cy="67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9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15" r:id="rId2"/>
    <p:sldLayoutId id="2147483716" r:id="rId3"/>
    <p:sldLayoutId id="2147483717" r:id="rId4"/>
    <p:sldLayoutId id="2147483718" r:id="rId5"/>
    <p:sldLayoutId id="2147483710" r:id="rId6"/>
    <p:sldLayoutId id="2147483686" r:id="rId7"/>
    <p:sldLayoutId id="2147483688" r:id="rId8"/>
    <p:sldLayoutId id="2147483700" r:id="rId9"/>
    <p:sldLayoutId id="2147483709" r:id="rId10"/>
    <p:sldLayoutId id="2147483708" r:id="rId11"/>
    <p:sldLayoutId id="2147483687" r:id="rId12"/>
    <p:sldLayoutId id="2147483719" r:id="rId13"/>
    <p:sldLayoutId id="2147483697" r:id="rId14"/>
    <p:sldLayoutId id="2147483720" r:id="rId15"/>
    <p:sldLayoutId id="2147483698" r:id="rId16"/>
    <p:sldLayoutId id="2147483722" r:id="rId17"/>
    <p:sldLayoutId id="2147483699" r:id="rId18"/>
    <p:sldLayoutId id="2147483723" r:id="rId19"/>
    <p:sldLayoutId id="2147483702" r:id="rId20"/>
    <p:sldLayoutId id="2147483724" r:id="rId21"/>
    <p:sldLayoutId id="2147483701" r:id="rId22"/>
    <p:sldLayoutId id="2147483704" r:id="rId23"/>
    <p:sldLayoutId id="2147483721" r:id="rId24"/>
    <p:sldLayoutId id="2147483703" r:id="rId25"/>
    <p:sldLayoutId id="2147483705" r:id="rId26"/>
    <p:sldLayoutId id="2147483706" r:id="rId27"/>
    <p:sldLayoutId id="2147483707" r:id="rId28"/>
    <p:sldLayoutId id="2147483712" r:id="rId29"/>
    <p:sldLayoutId id="2147483713" r:id="rId30"/>
    <p:sldLayoutId id="2147483711" r:id="rId31"/>
    <p:sldLayoutId id="2147483725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17500" indent="-31750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tx2"/>
        </a:buClr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35000" indent="-274638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Clr>
          <a:schemeClr val="accent6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77" userDrawn="1">
          <p15:clr>
            <a:srgbClr val="F26B43"/>
          </p15:clr>
        </p15:guide>
        <p15:guide id="2" pos="257" userDrawn="1">
          <p15:clr>
            <a:srgbClr val="F26B43"/>
          </p15:clr>
        </p15:guide>
        <p15:guide id="3" pos="3568" userDrawn="1">
          <p15:clr>
            <a:srgbClr val="F26B43"/>
          </p15:clr>
        </p15:guide>
        <p15:guide id="4" pos="7478" userDrawn="1">
          <p15:clr>
            <a:srgbClr val="F26B43"/>
          </p15:clr>
        </p15:guide>
        <p15:guide id="5" pos="6403" userDrawn="1">
          <p15:clr>
            <a:srgbClr val="F26B43"/>
          </p15:clr>
        </p15:guide>
        <p15:guide id="6" pos="3681" userDrawn="1">
          <p15:clr>
            <a:srgbClr val="F26B43"/>
          </p15:clr>
        </p15:guide>
        <p15:guide id="7" orient="horz" pos="3906" userDrawn="1">
          <p15:clr>
            <a:srgbClr val="F26B43"/>
          </p15:clr>
        </p15:guide>
        <p15:guide id="8" orient="horz" pos="10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396D46-990B-ED4B-BE9D-863181CE5F0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22811" y="3356428"/>
            <a:ext cx="6264387" cy="602116"/>
          </a:xfrm>
        </p:spPr>
        <p:txBody>
          <a:bodyPr/>
          <a:lstStyle/>
          <a:p>
            <a:r>
              <a:rPr lang="en-US" sz="3200" dirty="0"/>
              <a:t>Level 2 Health and Social Care:</a:t>
            </a:r>
          </a:p>
          <a:p>
            <a:r>
              <a:rPr lang="en-US" sz="3200" dirty="0"/>
              <a:t>Principles and Contexts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617BE3-7E34-8D44-B94C-A6254D32E2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Unit 1: Promoting health and well-being throughout the life stages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A5081D-76FC-481C-B289-A574C05700DF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661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460713E5-F465-2F85-53FE-975B5AA7F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4887"/>
            <a:ext cx="7587557" cy="5273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4,candidate 3 response with examiner’s comments</a:t>
            </a:r>
            <a:br>
              <a:rPr lang="en-GB" dirty="0"/>
            </a:br>
            <a:endParaRPr lang="en-US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6AC2BAF-0ABD-1B14-7B1A-6CF82E91BA90}"/>
              </a:ext>
            </a:extLst>
          </p:cNvPr>
          <p:cNvSpPr/>
          <p:nvPr/>
        </p:nvSpPr>
        <p:spPr>
          <a:xfrm>
            <a:off x="8157345" y="1760706"/>
            <a:ext cx="3796066" cy="1202182"/>
          </a:xfrm>
          <a:prstGeom prst="wedgeRoundRectCallout">
            <a:avLst>
              <a:gd name="adj1" fmla="val -70059"/>
              <a:gd name="adj2" fmla="val 9602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2</a:t>
            </a:r>
          </a:p>
          <a:p>
            <a:r>
              <a:rPr lang="en-US" sz="1600" dirty="0"/>
              <a:t> marks. The response demonstrates </a:t>
            </a:r>
          </a:p>
          <a:p>
            <a:r>
              <a:rPr lang="en-US" sz="1600" dirty="0"/>
              <a:t> an outline of the term </a:t>
            </a:r>
          </a:p>
          <a:p>
            <a:r>
              <a:rPr lang="en-US" sz="1600" dirty="0"/>
              <a:t>‘more able and talented’.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DCA1382-D08A-40B9-21D3-F31A92D35E22}"/>
              </a:ext>
            </a:extLst>
          </p:cNvPr>
          <p:cNvSpPr/>
          <p:nvPr/>
        </p:nvSpPr>
        <p:spPr>
          <a:xfrm>
            <a:off x="8029135" y="3895111"/>
            <a:ext cx="3924276" cy="2031917"/>
          </a:xfrm>
          <a:prstGeom prst="wedgeRoundRectCallout">
            <a:avLst>
              <a:gd name="adj1" fmla="val -67500"/>
              <a:gd name="adj2" fmla="val -43639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the top </a:t>
            </a:r>
          </a:p>
          <a:p>
            <a:r>
              <a:rPr lang="en-US" sz="1600" dirty="0"/>
              <a:t>mark band for a detailed discussion of</a:t>
            </a:r>
          </a:p>
          <a:p>
            <a:r>
              <a:rPr lang="en-US" sz="1600" dirty="0"/>
              <a:t>social , physical and mental health </a:t>
            </a:r>
          </a:p>
          <a:p>
            <a:r>
              <a:rPr lang="en-US" sz="1600" dirty="0"/>
              <a:t>effects. Some use of subject language. </a:t>
            </a:r>
          </a:p>
          <a:p>
            <a:r>
              <a:rPr lang="en-US" sz="1600" dirty="0"/>
              <a:t>The response requires the addition</a:t>
            </a:r>
          </a:p>
          <a:p>
            <a:r>
              <a:rPr lang="en-US" sz="1600" dirty="0"/>
              <a:t>of a positive effect to be awarded </a:t>
            </a:r>
          </a:p>
          <a:p>
            <a:r>
              <a:rPr lang="en-US" sz="1600" dirty="0"/>
              <a:t>full marks.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3B8EF-07C0-7C05-34B9-8E98D30630A3}"/>
              </a:ext>
            </a:extLst>
          </p:cNvPr>
          <p:cNvSpPr txBox="1"/>
          <p:nvPr/>
        </p:nvSpPr>
        <p:spPr>
          <a:xfrm>
            <a:off x="6227691" y="6169709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</a:t>
            </a:r>
          </a:p>
          <a:p>
            <a:pPr algn="ctr"/>
            <a:r>
              <a:rPr lang="en-US" dirty="0"/>
              <a:t>(a) 2/2 and (b) 5/6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1BB386-694D-6FF1-ECB5-32970245E302}"/>
              </a:ext>
            </a:extLst>
          </p:cNvPr>
          <p:cNvCxnSpPr>
            <a:cxnSpLocks/>
          </p:cNvCxnSpPr>
          <p:nvPr/>
        </p:nvCxnSpPr>
        <p:spPr>
          <a:xfrm>
            <a:off x="1013000" y="5340931"/>
            <a:ext cx="207911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9BED4-4B89-FDC6-C370-F8FFBCFBCE81}"/>
              </a:ext>
            </a:extLst>
          </p:cNvPr>
          <p:cNvCxnSpPr>
            <a:cxnSpLocks/>
          </p:cNvCxnSpPr>
          <p:nvPr/>
        </p:nvCxnSpPr>
        <p:spPr>
          <a:xfrm>
            <a:off x="3886200" y="5203191"/>
            <a:ext cx="27581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42465-50F6-7E7F-EBA8-8DAE50B1DBCF}"/>
              </a:ext>
            </a:extLst>
          </p:cNvPr>
          <p:cNvCxnSpPr>
            <a:cxnSpLocks/>
          </p:cNvCxnSpPr>
          <p:nvPr/>
        </p:nvCxnSpPr>
        <p:spPr>
          <a:xfrm>
            <a:off x="3345944" y="2868944"/>
            <a:ext cx="24162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C43B1B-482D-9B53-52EF-0838C3217D8E}"/>
              </a:ext>
            </a:extLst>
          </p:cNvPr>
          <p:cNvCxnSpPr>
            <a:cxnSpLocks/>
          </p:cNvCxnSpPr>
          <p:nvPr/>
        </p:nvCxnSpPr>
        <p:spPr>
          <a:xfrm>
            <a:off x="2792492" y="4615948"/>
            <a:ext cx="31522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26A89A-635D-C43D-D845-BDAB53F263C0}"/>
              </a:ext>
            </a:extLst>
          </p:cNvPr>
          <p:cNvCxnSpPr>
            <a:cxnSpLocks/>
          </p:cNvCxnSpPr>
          <p:nvPr/>
        </p:nvCxnSpPr>
        <p:spPr>
          <a:xfrm>
            <a:off x="1552074" y="5160458"/>
            <a:ext cx="10250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9E5A30-8A09-2602-5041-03837AE7373D}"/>
              </a:ext>
            </a:extLst>
          </p:cNvPr>
          <p:cNvCxnSpPr>
            <a:cxnSpLocks/>
          </p:cNvCxnSpPr>
          <p:nvPr/>
        </p:nvCxnSpPr>
        <p:spPr>
          <a:xfrm>
            <a:off x="3655281" y="4999272"/>
            <a:ext cx="25724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330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2596-61AF-A7EB-C942-16FD60D1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4, mark scheme   </a:t>
            </a:r>
            <a:br>
              <a:rPr lang="en-GB" dirty="0"/>
            </a:br>
            <a:endParaRPr lang="en-US" dirty="0"/>
          </a:p>
        </p:txBody>
      </p:sp>
      <p:pic>
        <p:nvPicPr>
          <p:cNvPr id="5" name="Table Placeholder 4">
            <a:extLst>
              <a:ext uri="{FF2B5EF4-FFF2-40B4-BE49-F238E27FC236}">
                <a16:creationId xmlns:a16="http://schemas.microsoft.com/office/drawing/2014/main" id="{5C698C70-398E-8C1D-31FE-A8BB27321B6C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169453" y="1219200"/>
            <a:ext cx="7176318" cy="4818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C2A837-D52E-D8D2-7BCD-BC82174AC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816" y="56538"/>
            <a:ext cx="5716977" cy="4332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8573F1-7428-141D-6EAB-091503F9C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298" y="4427760"/>
            <a:ext cx="5710495" cy="206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91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92421-D123-978C-F05C-9852254A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Principal Examiner Comments on question 4 (a), (b)</a:t>
            </a:r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55F14577-39E7-317B-8638-252BA37A6124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446536" y="1727748"/>
            <a:ext cx="11080718" cy="12052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B4E4C5-C96F-DEED-A9F2-A8EAB00717AF}"/>
              </a:ext>
            </a:extLst>
          </p:cNvPr>
          <p:cNvSpPr txBox="1"/>
          <p:nvPr/>
        </p:nvSpPr>
        <p:spPr>
          <a:xfrm>
            <a:off x="446536" y="3308684"/>
            <a:ext cx="113684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(b) There were a variety of responses to this question. The most common focus was on obesity and depression, which limited marks to the bottom/ lower middle mark band. </a:t>
            </a:r>
          </a:p>
          <a:p>
            <a:endParaRPr lang="en-US" sz="2000" dirty="0"/>
          </a:p>
          <a:p>
            <a:r>
              <a:rPr lang="en-US" sz="2000" dirty="0"/>
              <a:t>Candidates who understood the command word gave detailed discussion with a range of both positive and negative effects on Molly’s growth, health and well-being. These responses were awarded top mark band.</a:t>
            </a:r>
          </a:p>
        </p:txBody>
      </p:sp>
    </p:spTree>
    <p:extLst>
      <p:ext uri="{BB962C8B-B14F-4D97-AF65-F5344CB8AC3E}">
        <p14:creationId xmlns:p14="http://schemas.microsoft.com/office/powerpoint/2010/main" val="3673483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5 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2D83C4-BA5D-9DD1-47FB-6D003E885E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59" y="1059543"/>
            <a:ext cx="8155747" cy="443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68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5, candidate 1 response 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F77C6C04-7671-9500-64C8-9C3A896B1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0220" y="1936749"/>
            <a:ext cx="9977280" cy="2719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8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ble Placeholder 2">
            <a:extLst>
              <a:ext uri="{FF2B5EF4-FFF2-40B4-BE49-F238E27FC236}">
                <a16:creationId xmlns:a16="http://schemas.microsoft.com/office/drawing/2014/main" id="{43D47AC3-B883-D9B7-706D-4DCC9BD33B79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297530" y="1622697"/>
            <a:ext cx="8491425" cy="231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5,candidate 1 response with examiner’s comments</a:t>
            </a:r>
            <a:br>
              <a:rPr lang="en-GB" dirty="0"/>
            </a:br>
            <a:endParaRPr lang="en-US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6AC2BAF-0ABD-1B14-7B1A-6CF82E91BA90}"/>
              </a:ext>
            </a:extLst>
          </p:cNvPr>
          <p:cNvSpPr/>
          <p:nvPr/>
        </p:nvSpPr>
        <p:spPr>
          <a:xfrm>
            <a:off x="7232105" y="3429000"/>
            <a:ext cx="4529326" cy="1934874"/>
          </a:xfrm>
          <a:prstGeom prst="wedgeRoundRectCallout">
            <a:avLst>
              <a:gd name="adj1" fmla="val -92061"/>
              <a:gd name="adj2" fmla="val -84690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0 marks. </a:t>
            </a:r>
          </a:p>
          <a:p>
            <a:r>
              <a:rPr lang="en-US" sz="1600" dirty="0"/>
              <a:t>There is no description of active participation. </a:t>
            </a:r>
          </a:p>
          <a:p>
            <a:r>
              <a:rPr lang="en-US" sz="1600" dirty="0"/>
              <a:t>The response is describing the </a:t>
            </a:r>
          </a:p>
          <a:p>
            <a:r>
              <a:rPr lang="en-US" sz="1600" dirty="0"/>
              <a:t>importance of being active.</a:t>
            </a:r>
          </a:p>
          <a:p>
            <a:endParaRPr lang="en-US" sz="16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3B8EF-07C0-7C05-34B9-8E98D30630A3}"/>
              </a:ext>
            </a:extLst>
          </p:cNvPr>
          <p:cNvSpPr txBox="1"/>
          <p:nvPr/>
        </p:nvSpPr>
        <p:spPr>
          <a:xfrm>
            <a:off x="5268686" y="5927028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</a:t>
            </a:r>
          </a:p>
          <a:p>
            <a:pPr algn="ctr"/>
            <a:r>
              <a:rPr lang="en-US" dirty="0"/>
              <a:t>0/3</a:t>
            </a:r>
          </a:p>
        </p:txBody>
      </p:sp>
    </p:spTree>
    <p:extLst>
      <p:ext uri="{BB962C8B-B14F-4D97-AF65-F5344CB8AC3E}">
        <p14:creationId xmlns:p14="http://schemas.microsoft.com/office/powerpoint/2010/main" val="3117685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5, candidate 2 response  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AFA5BA3-9444-57C7-0F65-6D7FD78A0F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193" y="2325189"/>
            <a:ext cx="10305713" cy="287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31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ble Placeholder 2">
            <a:extLst>
              <a:ext uri="{FF2B5EF4-FFF2-40B4-BE49-F238E27FC236}">
                <a16:creationId xmlns:a16="http://schemas.microsoft.com/office/drawing/2014/main" id="{2E10BF4F-12B8-A6B4-9FE5-0F2F974FA775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3"/>
          <a:stretch>
            <a:fillRect/>
          </a:stretch>
        </p:blipFill>
        <p:spPr>
          <a:xfrm>
            <a:off x="0" y="1487611"/>
            <a:ext cx="8013952" cy="31573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5,candidate 2 response with examiner’s comments</a:t>
            </a:r>
            <a:br>
              <a:rPr lang="en-GB" dirty="0"/>
            </a:br>
            <a:endParaRPr lang="en-US" dirty="0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DCA1382-D08A-40B9-21D3-F31A92D35E22}"/>
              </a:ext>
            </a:extLst>
          </p:cNvPr>
          <p:cNvSpPr/>
          <p:nvPr/>
        </p:nvSpPr>
        <p:spPr>
          <a:xfrm>
            <a:off x="7811553" y="3884879"/>
            <a:ext cx="4271590" cy="1188119"/>
          </a:xfrm>
          <a:prstGeom prst="wedgeRoundRectCallout">
            <a:avLst>
              <a:gd name="adj1" fmla="val -51715"/>
              <a:gd name="adj2" fmla="val -126763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the full 3 marks</a:t>
            </a:r>
          </a:p>
          <a:p>
            <a:r>
              <a:rPr lang="en-US" sz="1600" dirty="0"/>
              <a:t> for a very good, detailed description </a:t>
            </a:r>
          </a:p>
          <a:p>
            <a:r>
              <a:rPr lang="en-US" sz="1600" dirty="0"/>
              <a:t>using subject terminology.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3B8EF-07C0-7C05-34B9-8E98D30630A3}"/>
              </a:ext>
            </a:extLst>
          </p:cNvPr>
          <p:cNvSpPr txBox="1"/>
          <p:nvPr/>
        </p:nvSpPr>
        <p:spPr>
          <a:xfrm>
            <a:off x="4764450" y="5385240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</a:t>
            </a:r>
          </a:p>
          <a:p>
            <a:pPr algn="ctr"/>
            <a:r>
              <a:rPr lang="en-US" dirty="0"/>
              <a:t>3/3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2C4124-0E12-34B9-1291-AF1C990AADF3}"/>
              </a:ext>
            </a:extLst>
          </p:cNvPr>
          <p:cNvCxnSpPr>
            <a:cxnSpLocks/>
          </p:cNvCxnSpPr>
          <p:nvPr/>
        </p:nvCxnSpPr>
        <p:spPr>
          <a:xfrm>
            <a:off x="3507205" y="2726497"/>
            <a:ext cx="22927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72024B4-6ACB-F09B-F2BA-32B41C4CF293}"/>
              </a:ext>
            </a:extLst>
          </p:cNvPr>
          <p:cNvCxnSpPr>
            <a:cxnSpLocks/>
          </p:cNvCxnSpPr>
          <p:nvPr/>
        </p:nvCxnSpPr>
        <p:spPr>
          <a:xfrm>
            <a:off x="6369233" y="2726497"/>
            <a:ext cx="10559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6032061-6C22-6F74-A402-F79589827965}"/>
              </a:ext>
            </a:extLst>
          </p:cNvPr>
          <p:cNvCxnSpPr>
            <a:cxnSpLocks/>
          </p:cNvCxnSpPr>
          <p:nvPr/>
        </p:nvCxnSpPr>
        <p:spPr>
          <a:xfrm>
            <a:off x="3507205" y="3418599"/>
            <a:ext cx="33899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141B52-277B-FFE0-6119-9DE6DE70DDC5}"/>
              </a:ext>
            </a:extLst>
          </p:cNvPr>
          <p:cNvCxnSpPr>
            <a:cxnSpLocks/>
          </p:cNvCxnSpPr>
          <p:nvPr/>
        </p:nvCxnSpPr>
        <p:spPr>
          <a:xfrm>
            <a:off x="3623281" y="4043953"/>
            <a:ext cx="26338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421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5, candidate 3 response 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90C503-08A5-160C-766C-F83D70AB2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828800"/>
            <a:ext cx="10367607" cy="246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25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0F3051-7AA6-D40B-2A2D-89B57D808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48" y="1605082"/>
            <a:ext cx="10367607" cy="2462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5,candidate 3 response with examiner’s comments</a:t>
            </a:r>
            <a:br>
              <a:rPr lang="en-GB" dirty="0"/>
            </a:br>
            <a:endParaRPr lang="en-US"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94B46A7-808F-F042-3798-ABDEA6E76643}"/>
              </a:ext>
            </a:extLst>
          </p:cNvPr>
          <p:cNvSpPr/>
          <p:nvPr/>
        </p:nvSpPr>
        <p:spPr>
          <a:xfrm>
            <a:off x="7380515" y="4127021"/>
            <a:ext cx="4558937" cy="1740961"/>
          </a:xfrm>
          <a:prstGeom prst="wedgeRoundRectCallout">
            <a:avLst>
              <a:gd name="adj1" fmla="val -35224"/>
              <a:gd name="adj2" fmla="val -9336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0 marks</a:t>
            </a:r>
          </a:p>
          <a:p>
            <a:r>
              <a:rPr lang="en-US" sz="1600" dirty="0"/>
              <a:t>The response shows no knowledge of active</a:t>
            </a:r>
          </a:p>
          <a:p>
            <a:r>
              <a:rPr lang="en-US" sz="1600" dirty="0"/>
              <a:t>participation. </a:t>
            </a:r>
          </a:p>
          <a:p>
            <a:r>
              <a:rPr lang="en-US" sz="1600" dirty="0"/>
              <a:t>Possibly the candidate has misread the question </a:t>
            </a:r>
          </a:p>
          <a:p>
            <a:r>
              <a:rPr lang="en-US" sz="1600" dirty="0"/>
              <a:t>and is suggesting the benefit of joining a </a:t>
            </a:r>
          </a:p>
          <a:p>
            <a:r>
              <a:rPr lang="en-US" sz="1600" dirty="0"/>
              <a:t>support group.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3B8EF-07C0-7C05-34B9-8E98D30630A3}"/>
              </a:ext>
            </a:extLst>
          </p:cNvPr>
          <p:cNvSpPr txBox="1"/>
          <p:nvPr/>
        </p:nvSpPr>
        <p:spPr>
          <a:xfrm>
            <a:off x="2221583" y="5603862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</a:t>
            </a:r>
          </a:p>
          <a:p>
            <a:pPr algn="ctr"/>
            <a:r>
              <a:rPr lang="en-US" dirty="0"/>
              <a:t>0/3</a:t>
            </a:r>
          </a:p>
        </p:txBody>
      </p:sp>
    </p:spTree>
    <p:extLst>
      <p:ext uri="{BB962C8B-B14F-4D97-AF65-F5344CB8AC3E}">
        <p14:creationId xmlns:p14="http://schemas.microsoft.com/office/powerpoint/2010/main" val="38609101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ED8EBE1-1839-4118-B69D-7F5F54E34893}"/>
              </a:ext>
            </a:extLst>
          </p:cNvPr>
          <p:cNvSpPr txBox="1">
            <a:spLocks/>
          </p:cNvSpPr>
          <p:nvPr/>
        </p:nvSpPr>
        <p:spPr>
          <a:xfrm>
            <a:off x="271380" y="325680"/>
            <a:ext cx="10020936" cy="447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150"/>
              </a:spcBef>
              <a:defRPr/>
            </a:pPr>
            <a:r>
              <a:rPr lang="en-US" sz="1800" dirty="0"/>
              <a:t>Unit 1:  Promoting health and well-being throughout the life stages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7159D2-ABEC-4203-AD91-3751F6D76650}"/>
              </a:ext>
            </a:extLst>
          </p:cNvPr>
          <p:cNvSpPr/>
          <p:nvPr/>
        </p:nvSpPr>
        <p:spPr>
          <a:xfrm>
            <a:off x="5672832" y="1431758"/>
            <a:ext cx="6142179" cy="5426242"/>
          </a:xfrm>
          <a:prstGeom prst="rect">
            <a:avLst/>
          </a:prstGeom>
          <a:solidFill>
            <a:schemeClr val="accent3"/>
          </a:solidFill>
          <a:effectLst>
            <a:outerShdw blurRad="50800" dist="50800" dir="5400000" algn="ctr" rotWithShape="0">
              <a:schemeClr val="accent3"/>
            </a:outerShdw>
          </a:effectLst>
        </p:spPr>
        <p:txBody>
          <a:bodyPr wrap="none" lIns="0" tIns="0" rIns="0" bIns="0" rtlCol="0" anchor="ctr">
            <a:noAutofit/>
          </a:bodyPr>
          <a:lstStyle/>
          <a:p>
            <a:pPr algn="ctr"/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2D5AF-5D3B-4276-B36C-97AFA6E5BBF9}"/>
              </a:ext>
            </a:extLst>
          </p:cNvPr>
          <p:cNvSpPr txBox="1"/>
          <p:nvPr/>
        </p:nvSpPr>
        <p:spPr>
          <a:xfrm>
            <a:off x="6510845" y="5615756"/>
            <a:ext cx="5489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Online examination review (OER)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D25735-823F-4728-8EDA-51AB7473F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825" y="1563623"/>
            <a:ext cx="3807976" cy="3371380"/>
          </a:xfrm>
          <a:prstGeom prst="rect">
            <a:avLst/>
          </a:prstGeom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C68073-3CE9-115E-6DCC-ED9487043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895" y="1416754"/>
            <a:ext cx="3806263" cy="523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45"/>
    </mc:Choice>
    <mc:Fallback xmlns="">
      <p:transition spd="slow" advTm="124445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4949DC-FBEF-42D2-F519-8C82F17174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745106"/>
            <a:ext cx="6686731" cy="53677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1E52596-61AF-A7EB-C942-16FD60D1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5, mark scheme   </a:t>
            </a:r>
            <a:br>
              <a:rPr lang="en-GB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B89142-4086-D7A4-70D3-F607AF3030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406" y="2216335"/>
            <a:ext cx="5885450" cy="16794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066489-3CCA-05FB-78E2-B45ADD26D6C0}"/>
              </a:ext>
            </a:extLst>
          </p:cNvPr>
          <p:cNvSpPr txBox="1"/>
          <p:nvPr/>
        </p:nvSpPr>
        <p:spPr>
          <a:xfrm>
            <a:off x="5695406" y="1847003"/>
            <a:ext cx="5534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Principal Examiner comments for this question </a:t>
            </a:r>
          </a:p>
        </p:txBody>
      </p:sp>
    </p:spTree>
    <p:extLst>
      <p:ext uri="{BB962C8B-B14F-4D97-AF65-F5344CB8AC3E}">
        <p14:creationId xmlns:p14="http://schemas.microsoft.com/office/powerpoint/2010/main" val="3965728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8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F2720C-C1E5-11D7-70F7-15FAA45F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002" y="1373051"/>
            <a:ext cx="9172571" cy="4466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342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34C8F0A-4F58-1715-5592-8455C45511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402" y="1370692"/>
            <a:ext cx="9588569" cy="5057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8, candidate 1 response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8956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44C3C3F1-F9D6-FF97-B9C7-9567B074E330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3"/>
          <a:stretch>
            <a:fillRect/>
          </a:stretch>
        </p:blipFill>
        <p:spPr>
          <a:xfrm>
            <a:off x="65612" y="1745960"/>
            <a:ext cx="8331200" cy="4394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8,candidate 1 response with examiner’s comments</a:t>
            </a:r>
            <a:br>
              <a:rPr lang="en-GB" dirty="0"/>
            </a:br>
            <a:endParaRPr lang="en-US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6AC2BAF-0ABD-1B14-7B1A-6CF82E91BA90}"/>
              </a:ext>
            </a:extLst>
          </p:cNvPr>
          <p:cNvSpPr/>
          <p:nvPr/>
        </p:nvSpPr>
        <p:spPr>
          <a:xfrm>
            <a:off x="8686282" y="1775763"/>
            <a:ext cx="3279295" cy="1405006"/>
          </a:xfrm>
          <a:prstGeom prst="wedgeRoundRectCallout">
            <a:avLst>
              <a:gd name="adj1" fmla="val -67558"/>
              <a:gd name="adj2" fmla="val -10138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 awarded 0</a:t>
            </a:r>
          </a:p>
          <a:p>
            <a:r>
              <a:rPr lang="en-US" sz="1600" dirty="0"/>
              <a:t> marks. MIND is a charity, not</a:t>
            </a:r>
          </a:p>
          <a:p>
            <a:r>
              <a:rPr lang="en-US" sz="1600" dirty="0"/>
              <a:t> well-being initiative.</a:t>
            </a:r>
          </a:p>
          <a:p>
            <a:r>
              <a:rPr lang="en-US" sz="1600" dirty="0"/>
              <a:t>Be proud, not recognised.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3B8EF-07C0-7C05-34B9-8E98D30630A3}"/>
              </a:ext>
            </a:extLst>
          </p:cNvPr>
          <p:cNvSpPr txBox="1"/>
          <p:nvPr/>
        </p:nvSpPr>
        <p:spPr>
          <a:xfrm>
            <a:off x="5871371" y="6108131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</a:t>
            </a:r>
          </a:p>
          <a:p>
            <a:pPr algn="ctr"/>
            <a:r>
              <a:rPr lang="en-US" dirty="0"/>
              <a:t>(a) 0/2 and (b) 0/6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BCF243DB-3C5E-5F91-DDAD-233E24500B15}"/>
              </a:ext>
            </a:extLst>
          </p:cNvPr>
          <p:cNvSpPr/>
          <p:nvPr/>
        </p:nvSpPr>
        <p:spPr>
          <a:xfrm>
            <a:off x="8686281" y="3763042"/>
            <a:ext cx="3440107" cy="1723357"/>
          </a:xfrm>
          <a:prstGeom prst="wedgeRoundRectCallout">
            <a:avLst>
              <a:gd name="adj1" fmla="val -69550"/>
              <a:gd name="adj2" fmla="val -49187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0</a:t>
            </a:r>
          </a:p>
          <a:p>
            <a:r>
              <a:rPr lang="en-US" sz="1600" dirty="0"/>
              <a:t> marks. No explanation was given </a:t>
            </a:r>
          </a:p>
          <a:p>
            <a:r>
              <a:rPr lang="en-US" sz="1600" dirty="0"/>
              <a:t>for role, purpose and challenges of </a:t>
            </a:r>
          </a:p>
          <a:p>
            <a:r>
              <a:rPr lang="en-US" sz="1600" dirty="0"/>
              <a:t>The antibiotics awareness campaign.</a:t>
            </a:r>
          </a:p>
        </p:txBody>
      </p:sp>
    </p:spTree>
    <p:extLst>
      <p:ext uri="{BB962C8B-B14F-4D97-AF65-F5344CB8AC3E}">
        <p14:creationId xmlns:p14="http://schemas.microsoft.com/office/powerpoint/2010/main" val="2321663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8, candidate 2 response  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209498E-912F-C32F-7A8B-CB4227FB6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094" y="1600200"/>
            <a:ext cx="8758351" cy="4686252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09227782-B3EB-8F0B-804E-0268B0A0419E}"/>
              </a:ext>
            </a:extLst>
          </p:cNvPr>
          <p:cNvSpPr/>
          <p:nvPr/>
        </p:nvSpPr>
        <p:spPr>
          <a:xfrm>
            <a:off x="9444445" y="1985554"/>
            <a:ext cx="2495005" cy="1789612"/>
          </a:xfrm>
          <a:prstGeom prst="wedgeEllipseCallout">
            <a:avLst>
              <a:gd name="adj1" fmla="val -117692"/>
              <a:gd name="adj2" fmla="val 43522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Good use of highlighter to focus on the key words</a:t>
            </a:r>
          </a:p>
        </p:txBody>
      </p:sp>
    </p:spTree>
    <p:extLst>
      <p:ext uri="{BB962C8B-B14F-4D97-AF65-F5344CB8AC3E}">
        <p14:creationId xmlns:p14="http://schemas.microsoft.com/office/powerpoint/2010/main" val="1967949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ble Placeholder 4">
            <a:extLst>
              <a:ext uri="{FF2B5EF4-FFF2-40B4-BE49-F238E27FC236}">
                <a16:creationId xmlns:a16="http://schemas.microsoft.com/office/drawing/2014/main" id="{5A9C2795-8181-056D-5AB5-29725F1ABEB8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>
          <a:blip r:embed="rId2"/>
          <a:stretch>
            <a:fillRect/>
          </a:stretch>
        </p:blipFill>
        <p:spPr>
          <a:xfrm>
            <a:off x="393949" y="1676230"/>
            <a:ext cx="7600439" cy="40666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8,candidate 2 response with examiner’s comments</a:t>
            </a:r>
            <a:br>
              <a:rPr lang="en-GB" dirty="0"/>
            </a:br>
            <a:endParaRPr lang="en-US" dirty="0"/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E94B46A7-808F-F042-3798-ABDEA6E76643}"/>
              </a:ext>
            </a:extLst>
          </p:cNvPr>
          <p:cNvSpPr/>
          <p:nvPr/>
        </p:nvSpPr>
        <p:spPr>
          <a:xfrm>
            <a:off x="8216536" y="1777709"/>
            <a:ext cx="3797567" cy="1174360"/>
          </a:xfrm>
          <a:prstGeom prst="wedgeRoundRectCallout">
            <a:avLst>
              <a:gd name="adj1" fmla="val -62728"/>
              <a:gd name="adj2" fmla="val -17768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2 marks for</a:t>
            </a:r>
          </a:p>
          <a:p>
            <a:r>
              <a:rPr lang="en-US" sz="1600" dirty="0"/>
              <a:t>clearly stating two different </a:t>
            </a:r>
          </a:p>
          <a:p>
            <a:r>
              <a:rPr lang="en-US" sz="1600" dirty="0"/>
              <a:t>well-being initiatives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3B8EF-07C0-7C05-34B9-8E98D30630A3}"/>
              </a:ext>
            </a:extLst>
          </p:cNvPr>
          <p:cNvSpPr txBox="1"/>
          <p:nvPr/>
        </p:nvSpPr>
        <p:spPr>
          <a:xfrm>
            <a:off x="5268686" y="5927028"/>
            <a:ext cx="6094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</a:t>
            </a:r>
          </a:p>
          <a:p>
            <a:pPr algn="ctr"/>
            <a:r>
              <a:rPr lang="en-US" dirty="0"/>
              <a:t>(a) 2/2 and (b) 5/6</a:t>
            </a:r>
          </a:p>
          <a:p>
            <a:pPr algn="ctr"/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F1930E-9723-6E2F-85DC-8406C4FB95A0}"/>
              </a:ext>
            </a:extLst>
          </p:cNvPr>
          <p:cNvCxnSpPr>
            <a:cxnSpLocks/>
          </p:cNvCxnSpPr>
          <p:nvPr/>
        </p:nvCxnSpPr>
        <p:spPr>
          <a:xfrm>
            <a:off x="2577573" y="2952069"/>
            <a:ext cx="138047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A91E037-6380-167C-E41B-4CA53CFFFF2F}"/>
              </a:ext>
            </a:extLst>
          </p:cNvPr>
          <p:cNvCxnSpPr>
            <a:cxnSpLocks/>
          </p:cNvCxnSpPr>
          <p:nvPr/>
        </p:nvCxnSpPr>
        <p:spPr>
          <a:xfrm>
            <a:off x="5198962" y="3866334"/>
            <a:ext cx="2129301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E8D4220-BD32-E706-6809-03EEDE438EBD}"/>
              </a:ext>
            </a:extLst>
          </p:cNvPr>
          <p:cNvCxnSpPr>
            <a:cxnSpLocks/>
          </p:cNvCxnSpPr>
          <p:nvPr/>
        </p:nvCxnSpPr>
        <p:spPr>
          <a:xfrm>
            <a:off x="1638148" y="2627895"/>
            <a:ext cx="2176718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376FE1C-256D-DCB9-86D1-DD244EC0FDF7}"/>
              </a:ext>
            </a:extLst>
          </p:cNvPr>
          <p:cNvCxnSpPr/>
          <p:nvPr/>
        </p:nvCxnSpPr>
        <p:spPr>
          <a:xfrm>
            <a:off x="3474611" y="4004456"/>
            <a:ext cx="1794075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B6ED29F-8344-AE2E-9B4F-8A2D04B757D4}"/>
              </a:ext>
            </a:extLst>
          </p:cNvPr>
          <p:cNvCxnSpPr>
            <a:cxnSpLocks/>
          </p:cNvCxnSpPr>
          <p:nvPr/>
        </p:nvCxnSpPr>
        <p:spPr>
          <a:xfrm>
            <a:off x="2310597" y="4483152"/>
            <a:ext cx="207852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7DA22A47-E5EC-EA85-15A6-F9AC213AB2D1}"/>
              </a:ext>
            </a:extLst>
          </p:cNvPr>
          <p:cNvSpPr/>
          <p:nvPr/>
        </p:nvSpPr>
        <p:spPr>
          <a:xfrm>
            <a:off x="8216536" y="3429000"/>
            <a:ext cx="3797567" cy="2031274"/>
          </a:xfrm>
          <a:prstGeom prst="wedgeRoundRectCallout">
            <a:avLst>
              <a:gd name="adj1" fmla="val -67558"/>
              <a:gd name="adj2" fmla="val -10138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 awarded 5 marks. </a:t>
            </a:r>
          </a:p>
          <a:p>
            <a:r>
              <a:rPr lang="en-US" sz="1600" dirty="0"/>
              <a:t>A well-structured response addressing </a:t>
            </a:r>
          </a:p>
          <a:p>
            <a:r>
              <a:rPr lang="en-US" sz="1600" dirty="0"/>
              <a:t>the full demands of the question. </a:t>
            </a:r>
          </a:p>
          <a:p>
            <a:r>
              <a:rPr lang="en-US" sz="1600" dirty="0"/>
              <a:t>A range of challenges such as: </a:t>
            </a:r>
          </a:p>
          <a:p>
            <a:r>
              <a:rPr lang="en-US" sz="1600" dirty="0"/>
              <a:t>the cost involved of producing</a:t>
            </a:r>
          </a:p>
          <a:p>
            <a:r>
              <a:rPr lang="en-US" sz="1600" dirty="0"/>
              <a:t>the initiatives, would have gained</a:t>
            </a:r>
          </a:p>
          <a:p>
            <a:r>
              <a:rPr lang="en-US" sz="1600" dirty="0"/>
              <a:t>full marks.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9A313B9-4EF0-18A1-C05F-B386B2470DD5}"/>
              </a:ext>
            </a:extLst>
          </p:cNvPr>
          <p:cNvCxnSpPr/>
          <p:nvPr/>
        </p:nvCxnSpPr>
        <p:spPr>
          <a:xfrm>
            <a:off x="1110343" y="3866334"/>
            <a:ext cx="527805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34B6CBE-0753-7CCB-06FC-86E9320ACD47}"/>
              </a:ext>
            </a:extLst>
          </p:cNvPr>
          <p:cNvCxnSpPr>
            <a:cxnSpLocks/>
          </p:cNvCxnSpPr>
          <p:nvPr/>
        </p:nvCxnSpPr>
        <p:spPr>
          <a:xfrm>
            <a:off x="1110343" y="4293054"/>
            <a:ext cx="796834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C094ED7-A7C4-6B96-CFB4-184D2AA53EC9}"/>
              </a:ext>
            </a:extLst>
          </p:cNvPr>
          <p:cNvCxnSpPr>
            <a:cxnSpLocks/>
          </p:cNvCxnSpPr>
          <p:nvPr/>
        </p:nvCxnSpPr>
        <p:spPr>
          <a:xfrm>
            <a:off x="1110343" y="4928780"/>
            <a:ext cx="1200254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2FE6C3-547A-7BD6-CE5D-A8CCC6662673}"/>
              </a:ext>
            </a:extLst>
          </p:cNvPr>
          <p:cNvCxnSpPr>
            <a:cxnSpLocks/>
          </p:cNvCxnSpPr>
          <p:nvPr/>
        </p:nvCxnSpPr>
        <p:spPr>
          <a:xfrm>
            <a:off x="2462997" y="4635552"/>
            <a:ext cx="207852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50FB897-F39E-DD67-B209-93D122E2E719}"/>
              </a:ext>
            </a:extLst>
          </p:cNvPr>
          <p:cNvCxnSpPr>
            <a:cxnSpLocks/>
          </p:cNvCxnSpPr>
          <p:nvPr/>
        </p:nvCxnSpPr>
        <p:spPr>
          <a:xfrm>
            <a:off x="2406282" y="5219026"/>
            <a:ext cx="1551764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1A6FAAF-4A76-DC39-1407-1DD4A2398B7E}"/>
              </a:ext>
            </a:extLst>
          </p:cNvPr>
          <p:cNvCxnSpPr>
            <a:cxnSpLocks/>
          </p:cNvCxnSpPr>
          <p:nvPr/>
        </p:nvCxnSpPr>
        <p:spPr>
          <a:xfrm>
            <a:off x="3664780" y="4928780"/>
            <a:ext cx="2078523" cy="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D3D3B21-B26E-2E05-C8B3-3ACE55326972}"/>
              </a:ext>
            </a:extLst>
          </p:cNvPr>
          <p:cNvCxnSpPr>
            <a:cxnSpLocks/>
          </p:cNvCxnSpPr>
          <p:nvPr/>
        </p:nvCxnSpPr>
        <p:spPr>
          <a:xfrm>
            <a:off x="1638148" y="3600723"/>
            <a:ext cx="457200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80314D0-4A8B-DBBE-4B33-E8AB0FB4A466}"/>
              </a:ext>
            </a:extLst>
          </p:cNvPr>
          <p:cNvCxnSpPr>
            <a:cxnSpLocks/>
          </p:cNvCxnSpPr>
          <p:nvPr/>
        </p:nvCxnSpPr>
        <p:spPr>
          <a:xfrm>
            <a:off x="2142379" y="3600723"/>
            <a:ext cx="435194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3F4E1F6-AEB7-7F1A-F180-E7BE310CDCDA}"/>
              </a:ext>
            </a:extLst>
          </p:cNvPr>
          <p:cNvCxnSpPr>
            <a:cxnSpLocks/>
          </p:cNvCxnSpPr>
          <p:nvPr/>
        </p:nvCxnSpPr>
        <p:spPr>
          <a:xfrm>
            <a:off x="2946806" y="3600723"/>
            <a:ext cx="717974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81A751-F429-7A27-79F0-F32CF4D30E47}"/>
              </a:ext>
            </a:extLst>
          </p:cNvPr>
          <p:cNvCxnSpPr>
            <a:cxnSpLocks/>
          </p:cNvCxnSpPr>
          <p:nvPr/>
        </p:nvCxnSpPr>
        <p:spPr>
          <a:xfrm>
            <a:off x="8478481" y="4044292"/>
            <a:ext cx="1351319" cy="0"/>
          </a:xfrm>
          <a:prstGeom prst="line">
            <a:avLst/>
          </a:prstGeom>
          <a:ln w="412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4702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2596-61AF-A7EB-C942-16FD60D1C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8, mark scheme   </a:t>
            </a:r>
            <a:br>
              <a:rPr lang="en-GB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3BA035-6051-BDC9-452B-9D87340AD607}"/>
              </a:ext>
            </a:extLst>
          </p:cNvPr>
          <p:cNvSpPr txBox="1"/>
          <p:nvPr/>
        </p:nvSpPr>
        <p:spPr>
          <a:xfrm>
            <a:off x="7035800" y="14986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D817806-3A99-C6E4-726A-2268344E6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34" y="1007538"/>
            <a:ext cx="4714602" cy="34167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833E56-D2B4-EC1E-CA37-40A6C12BF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681" y="84737"/>
            <a:ext cx="5618496" cy="42875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DA35FC-0E51-7747-0E70-1D19113BB0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595" y="4372295"/>
            <a:ext cx="5784667" cy="2485705"/>
          </a:xfrm>
          <a:prstGeom prst="rect">
            <a:avLst/>
          </a:prstGeom>
        </p:spPr>
      </p:pic>
      <p:sp>
        <p:nvSpPr>
          <p:cNvPr id="4" name="Oval Callout 3">
            <a:extLst>
              <a:ext uri="{FF2B5EF4-FFF2-40B4-BE49-F238E27FC236}">
                <a16:creationId xmlns:a16="http://schemas.microsoft.com/office/drawing/2014/main" id="{83E34027-7A5F-8CC3-2EAE-3DA414F55073}"/>
              </a:ext>
            </a:extLst>
          </p:cNvPr>
          <p:cNvSpPr/>
          <p:nvPr/>
        </p:nvSpPr>
        <p:spPr>
          <a:xfrm>
            <a:off x="3453062" y="3862138"/>
            <a:ext cx="2642938" cy="2165684"/>
          </a:xfrm>
          <a:prstGeom prst="wedgeEllipseCallout">
            <a:avLst>
              <a:gd name="adj1" fmla="val -71566"/>
              <a:gd name="adj2" fmla="val -5857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New health and well-being initiatives are regularly introduced, but best place to start your learning is with the ones listed in the specification for this course. </a:t>
            </a:r>
          </a:p>
        </p:txBody>
      </p:sp>
    </p:spTree>
    <p:extLst>
      <p:ext uri="{BB962C8B-B14F-4D97-AF65-F5344CB8AC3E}">
        <p14:creationId xmlns:p14="http://schemas.microsoft.com/office/powerpoint/2010/main" val="32074422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EBEA8-E0B6-6743-4D8D-19872D08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Examiner comments for this question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28DFC1-1E71-ECC3-8B26-1B34EEDC4B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43"/>
          <a:stretch/>
        </p:blipFill>
        <p:spPr>
          <a:xfrm>
            <a:off x="870469" y="1815738"/>
            <a:ext cx="9096774" cy="13900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A74D73-ED80-9B7F-F968-1BA615010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21" y="3652181"/>
            <a:ext cx="9207422" cy="139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17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28CA6-A11E-0D47-4972-6996D04F7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Principal Examiner  Summary for the Winter 2024 Examination 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BA8C9E-9A51-5C2E-7444-E5204F376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388" y="1294452"/>
            <a:ext cx="7772400" cy="51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781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9D5A6C-3CA6-0BD3-9F97-85F0B0D20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497" y="4002809"/>
            <a:ext cx="2217629" cy="2223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49202-2CD7-5DA2-FD94-22409DDC2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496" y="1493216"/>
            <a:ext cx="2217629" cy="22234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5B45B3-506B-9FE5-F0D4-D9B15B372D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464" y="4002809"/>
            <a:ext cx="2498972" cy="22242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9CC08-0003-BBA8-EFD3-DF10EC972653}"/>
              </a:ext>
            </a:extLst>
          </p:cNvPr>
          <p:cNvSpPr txBox="1"/>
          <p:nvPr/>
        </p:nvSpPr>
        <p:spPr>
          <a:xfrm>
            <a:off x="5839614" y="1469674"/>
            <a:ext cx="371215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Visit wjec.co.uk  for more resources for this qualification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12B50E-625E-E0BD-72B2-F04A355EC3CF}"/>
              </a:ext>
            </a:extLst>
          </p:cNvPr>
          <p:cNvSpPr txBox="1"/>
          <p:nvPr/>
        </p:nvSpPr>
        <p:spPr>
          <a:xfrm flipH="1">
            <a:off x="3745338" y="5703024"/>
            <a:ext cx="1577580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New text-book to support learners  </a:t>
            </a:r>
          </a:p>
        </p:txBody>
      </p:sp>
    </p:spTree>
    <p:extLst>
      <p:ext uri="{BB962C8B-B14F-4D97-AF65-F5344CB8AC3E}">
        <p14:creationId xmlns:p14="http://schemas.microsoft.com/office/powerpoint/2010/main" val="17362305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64A5134F-027E-40D2-8439-B2F7A631BCF8}"/>
              </a:ext>
            </a:extLst>
          </p:cNvPr>
          <p:cNvSpPr txBox="1">
            <a:spLocks/>
          </p:cNvSpPr>
          <p:nvPr/>
        </p:nvSpPr>
        <p:spPr>
          <a:xfrm>
            <a:off x="361628" y="1247248"/>
            <a:ext cx="11716963" cy="468573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latin typeface="+mn-lt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Read through the whole question before starting to answer. This will help you understand what is required of you.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Use a highlighter to pick out key words.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Look at the command words and the number of marks available for each question, they will help you decide how much detail is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If a word is </a:t>
            </a:r>
            <a:r>
              <a:rPr lang="en-US" sz="2800" b="1" dirty="0">
                <a:ea typeface="Cambria" panose="02040503050406030204" pitchFamily="18" charset="0"/>
              </a:rPr>
              <a:t>bold</a:t>
            </a:r>
            <a:r>
              <a:rPr lang="en-US" sz="2800" dirty="0">
                <a:ea typeface="Cambria" panose="02040503050406030204" pitchFamily="18" charset="0"/>
              </a:rPr>
              <a:t>, it is important.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Keep your exam paper open at the double page spread, do not fold it in half.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ea typeface="Cambria" panose="02040503050406030204" pitchFamily="18" charset="0"/>
              </a:rPr>
              <a:t>Read your answers to check they make sense.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C625DB-E3B3-408B-9722-FE6F5866355D}"/>
              </a:ext>
            </a:extLst>
          </p:cNvPr>
          <p:cNvSpPr txBox="1">
            <a:spLocks/>
          </p:cNvSpPr>
          <p:nvPr/>
        </p:nvSpPr>
        <p:spPr>
          <a:xfrm>
            <a:off x="340242" y="311916"/>
            <a:ext cx="6278022" cy="900198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70C0"/>
                </a:solidFill>
                <a:latin typeface="Arial" panose="020B0604020202020204" pitchFamily="34" charset="0"/>
                <a:ea typeface="ＭＳ Ｐゴシック" pitchFamily="1" charset="-128"/>
                <a:cs typeface="Arial" panose="020B0604020202020204" pitchFamily="34" charset="0"/>
              </a:defRPr>
            </a:lvl1pPr>
            <a:lvl2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2pPr>
            <a:lvl3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3pPr>
            <a:lvl4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4pPr>
            <a:lvl5pPr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pitchFamily="1" charset="-128"/>
              </a:defRPr>
            </a:lvl9pPr>
          </a:lstStyle>
          <a:p>
            <a:r>
              <a:rPr lang="en-GB" sz="2400" dirty="0">
                <a:solidFill>
                  <a:srgbClr val="0077C8"/>
                </a:solidFill>
              </a:rPr>
              <a:t>General points on exam technique</a:t>
            </a:r>
          </a:p>
        </p:txBody>
      </p:sp>
    </p:spTree>
    <p:extLst>
      <p:ext uri="{BB962C8B-B14F-4D97-AF65-F5344CB8AC3E}">
        <p14:creationId xmlns:p14="http://schemas.microsoft.com/office/powerpoint/2010/main" val="23371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6"/>
    </mc:Choice>
    <mc:Fallback xmlns="">
      <p:transition spd="slow" advTm="3144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4 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A237DA-E951-B44E-D2F7-0080D9A92C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884" y="1492220"/>
            <a:ext cx="6886617" cy="500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0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4, candidate 1 response 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DE0A908-8BCD-3E3D-D87F-9A3FFE24E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361"/>
          <a:stretch/>
        </p:blipFill>
        <p:spPr>
          <a:xfrm>
            <a:off x="665956" y="1441450"/>
            <a:ext cx="8014494" cy="1987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2FBA01-178A-D5E7-5D81-21FEE6EB1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0" y="3429000"/>
            <a:ext cx="7759700" cy="278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20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4,candidate 1 response with examiner’s comments</a:t>
            </a:r>
            <a:br>
              <a:rPr lang="en-GB" dirty="0"/>
            </a:b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3B8EF-07C0-7C05-34B9-8E98D30630A3}"/>
              </a:ext>
            </a:extLst>
          </p:cNvPr>
          <p:cNvSpPr txBox="1"/>
          <p:nvPr/>
        </p:nvSpPr>
        <p:spPr>
          <a:xfrm>
            <a:off x="6097794" y="6106531"/>
            <a:ext cx="60942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</a:t>
            </a:r>
          </a:p>
          <a:p>
            <a:pPr algn="ctr"/>
            <a:r>
              <a:rPr lang="en-US" dirty="0"/>
              <a:t>(a) 2/2 and (b) 4/6</a:t>
            </a:r>
          </a:p>
          <a:p>
            <a:pPr algn="ctr"/>
            <a:endParaRPr lang="en-US" dirty="0"/>
          </a:p>
        </p:txBody>
      </p:sp>
      <p:pic>
        <p:nvPicPr>
          <p:cNvPr id="4" name="Table Placeholder 3">
            <a:extLst>
              <a:ext uri="{FF2B5EF4-FFF2-40B4-BE49-F238E27FC236}">
                <a16:creationId xmlns:a16="http://schemas.microsoft.com/office/drawing/2014/main" id="{107D3AE4-5E8B-3E5B-849B-7F39C37A13B6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 rotWithShape="1">
          <a:blip r:embed="rId2"/>
          <a:srcRect b="62294"/>
          <a:stretch/>
        </p:blipFill>
        <p:spPr>
          <a:xfrm>
            <a:off x="457200" y="1522769"/>
            <a:ext cx="7175500" cy="1628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754935-2AEB-BE30-D815-D285032250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14" y="3407095"/>
            <a:ext cx="6809911" cy="2781300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6AC2BAF-0ABD-1B14-7B1A-6CF82E91BA90}"/>
              </a:ext>
            </a:extLst>
          </p:cNvPr>
          <p:cNvSpPr/>
          <p:nvPr/>
        </p:nvSpPr>
        <p:spPr>
          <a:xfrm>
            <a:off x="8196826" y="2050042"/>
            <a:ext cx="3796066" cy="1529434"/>
          </a:xfrm>
          <a:prstGeom prst="wedgeRoundRectCallout">
            <a:avLst>
              <a:gd name="adj1" fmla="val -105923"/>
              <a:gd name="adj2" fmla="val 11011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2</a:t>
            </a:r>
          </a:p>
          <a:p>
            <a:r>
              <a:rPr lang="en-US" sz="1600" dirty="0"/>
              <a:t> marks. Correctly outlining Molly is more</a:t>
            </a:r>
          </a:p>
          <a:p>
            <a:r>
              <a:rPr lang="en-US" sz="1600" dirty="0"/>
              <a:t>intelligent/ capable than her age.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DCA1382-D08A-40B9-21D3-F31A92D35E22}"/>
              </a:ext>
            </a:extLst>
          </p:cNvPr>
          <p:cNvSpPr/>
          <p:nvPr/>
        </p:nvSpPr>
        <p:spPr>
          <a:xfrm>
            <a:off x="8196825" y="3820778"/>
            <a:ext cx="3881771" cy="2106250"/>
          </a:xfrm>
          <a:prstGeom prst="wedgeRoundRectCallout">
            <a:avLst>
              <a:gd name="adj1" fmla="val -73793"/>
              <a:gd name="adj2" fmla="val 1564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4 marks. </a:t>
            </a:r>
          </a:p>
          <a:p>
            <a:r>
              <a:rPr lang="en-US" sz="1600" dirty="0"/>
              <a:t>The response is good, discussing how </a:t>
            </a:r>
          </a:p>
          <a:p>
            <a:r>
              <a:rPr lang="en-US" sz="1600" dirty="0"/>
              <a:t>limited activity can lead to </a:t>
            </a:r>
          </a:p>
          <a:p>
            <a:r>
              <a:rPr lang="en-US" sz="1600" dirty="0"/>
              <a:t>weight related issues and self image. </a:t>
            </a:r>
          </a:p>
          <a:p>
            <a:r>
              <a:rPr lang="en-US" sz="1600" dirty="0"/>
              <a:t>The response is repetitive and lacks</a:t>
            </a:r>
          </a:p>
          <a:p>
            <a:r>
              <a:rPr lang="en-US" sz="1600" dirty="0"/>
              <a:t>positive effects, preventing access to the</a:t>
            </a:r>
          </a:p>
          <a:p>
            <a:r>
              <a:rPr lang="en-US" sz="1600" dirty="0"/>
              <a:t> top mark band.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A98669-011C-4E39-929E-2297A7D0F4FA}"/>
              </a:ext>
            </a:extLst>
          </p:cNvPr>
          <p:cNvCxnSpPr>
            <a:cxnSpLocks/>
          </p:cNvCxnSpPr>
          <p:nvPr/>
        </p:nvCxnSpPr>
        <p:spPr>
          <a:xfrm>
            <a:off x="2791326" y="2400824"/>
            <a:ext cx="12536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4FA7BA-EF7F-E88C-933A-F3A4EF1145AF}"/>
              </a:ext>
            </a:extLst>
          </p:cNvPr>
          <p:cNvCxnSpPr>
            <a:cxnSpLocks/>
          </p:cNvCxnSpPr>
          <p:nvPr/>
        </p:nvCxnSpPr>
        <p:spPr>
          <a:xfrm>
            <a:off x="5939589" y="2415385"/>
            <a:ext cx="12536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AAD7E8F-C347-D9F1-40B5-1231B447CE13}"/>
              </a:ext>
            </a:extLst>
          </p:cNvPr>
          <p:cNvCxnSpPr>
            <a:cxnSpLocks/>
          </p:cNvCxnSpPr>
          <p:nvPr/>
        </p:nvCxnSpPr>
        <p:spPr>
          <a:xfrm>
            <a:off x="1692442" y="4478277"/>
            <a:ext cx="12536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92291B4-D4D8-7D31-8E00-92D72014CCE4}"/>
              </a:ext>
            </a:extLst>
          </p:cNvPr>
          <p:cNvCxnSpPr>
            <a:cxnSpLocks/>
          </p:cNvCxnSpPr>
          <p:nvPr/>
        </p:nvCxnSpPr>
        <p:spPr>
          <a:xfrm>
            <a:off x="5783179" y="4478277"/>
            <a:ext cx="12536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F5D677D-DA22-2791-800F-099B6F475EFD}"/>
              </a:ext>
            </a:extLst>
          </p:cNvPr>
          <p:cNvCxnSpPr>
            <a:cxnSpLocks/>
          </p:cNvCxnSpPr>
          <p:nvPr/>
        </p:nvCxnSpPr>
        <p:spPr>
          <a:xfrm>
            <a:off x="3160295" y="4791098"/>
            <a:ext cx="6657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296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4, candidate 2 response  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CEF1332C-420E-9EDB-FB0E-B4DF90E457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4625" y="1391928"/>
            <a:ext cx="7918923" cy="469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7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able Placeholder 2">
            <a:extLst>
              <a:ext uri="{FF2B5EF4-FFF2-40B4-BE49-F238E27FC236}">
                <a16:creationId xmlns:a16="http://schemas.microsoft.com/office/drawing/2014/main" id="{5225A994-5C62-0083-5CC2-AEBC4D2C3542}"/>
              </a:ext>
            </a:extLst>
          </p:cNvPr>
          <p:cNvPicPr>
            <a:picLocks noGrp="1" noChangeAspect="1"/>
          </p:cNvPicPr>
          <p:nvPr>
            <p:ph type="tbl" sz="quarter" idx="10"/>
          </p:nvPr>
        </p:nvPicPr>
        <p:blipFill rotWithShape="1">
          <a:blip r:embed="rId2"/>
          <a:srcRect l="4261" t="-694" r="403" b="694"/>
          <a:stretch/>
        </p:blipFill>
        <p:spPr>
          <a:xfrm>
            <a:off x="238589" y="1450062"/>
            <a:ext cx="7270595" cy="48180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256C0D-6070-AEF4-1823-94BFD8C12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Question 4,candidate 2 response with examiner’s comments</a:t>
            </a:r>
            <a:br>
              <a:rPr lang="en-GB" dirty="0"/>
            </a:br>
            <a:endParaRPr lang="en-US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6AC2BAF-0ABD-1B14-7B1A-6CF82E91BA90}"/>
              </a:ext>
            </a:extLst>
          </p:cNvPr>
          <p:cNvSpPr/>
          <p:nvPr/>
        </p:nvSpPr>
        <p:spPr>
          <a:xfrm>
            <a:off x="8093240" y="1111589"/>
            <a:ext cx="3796066" cy="1405006"/>
          </a:xfrm>
          <a:prstGeom prst="wedgeRoundRectCallout">
            <a:avLst>
              <a:gd name="adj1" fmla="val -68426"/>
              <a:gd name="adj2" fmla="val 27251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2</a:t>
            </a:r>
          </a:p>
          <a:p>
            <a:r>
              <a:rPr lang="en-US" sz="1600" dirty="0"/>
              <a:t> marks. The response demonstrates </a:t>
            </a:r>
          </a:p>
          <a:p>
            <a:r>
              <a:rPr lang="en-US" sz="1600" dirty="0"/>
              <a:t>clear understanding of the term </a:t>
            </a:r>
          </a:p>
          <a:p>
            <a:r>
              <a:rPr lang="en-US" sz="1600" dirty="0"/>
              <a:t>‘more able and talented’.</a:t>
            </a:r>
          </a:p>
          <a:p>
            <a:endParaRPr lang="en-US" sz="1600" dirty="0"/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6DCA1382-D08A-40B9-21D3-F31A92D35E22}"/>
              </a:ext>
            </a:extLst>
          </p:cNvPr>
          <p:cNvSpPr/>
          <p:nvPr/>
        </p:nvSpPr>
        <p:spPr>
          <a:xfrm>
            <a:off x="8029135" y="3895111"/>
            <a:ext cx="3924276" cy="2031917"/>
          </a:xfrm>
          <a:prstGeom prst="wedgeRoundRectCallout">
            <a:avLst>
              <a:gd name="adj1" fmla="val -67500"/>
              <a:gd name="adj2" fmla="val -43639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The candidate was awarded the top </a:t>
            </a:r>
          </a:p>
          <a:p>
            <a:r>
              <a:rPr lang="en-US" sz="1600" dirty="0"/>
              <a:t>mark band for a detailed discussion of</a:t>
            </a:r>
          </a:p>
          <a:p>
            <a:r>
              <a:rPr lang="en-US" sz="1600" dirty="0"/>
              <a:t>social , physical and mental health </a:t>
            </a:r>
          </a:p>
          <a:p>
            <a:r>
              <a:rPr lang="en-US" sz="1600" dirty="0"/>
              <a:t>effects. Good use of subject language. </a:t>
            </a:r>
          </a:p>
          <a:p>
            <a:r>
              <a:rPr lang="en-US" sz="1600" dirty="0"/>
              <a:t>The response requires the addition</a:t>
            </a:r>
          </a:p>
          <a:p>
            <a:r>
              <a:rPr lang="en-US" sz="1600" dirty="0"/>
              <a:t>of a positive effect to be awarded </a:t>
            </a:r>
          </a:p>
          <a:p>
            <a:r>
              <a:rPr lang="en-US" sz="1600" dirty="0"/>
              <a:t>full marks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83B8EF-07C0-7C05-34B9-8E98D30630A3}"/>
              </a:ext>
            </a:extLst>
          </p:cNvPr>
          <p:cNvSpPr txBox="1"/>
          <p:nvPr/>
        </p:nvSpPr>
        <p:spPr>
          <a:xfrm>
            <a:off x="6227691" y="6169709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Total marks awarded</a:t>
            </a:r>
          </a:p>
          <a:p>
            <a:pPr algn="ctr"/>
            <a:r>
              <a:rPr lang="en-US" dirty="0"/>
              <a:t>(a) 2/2 and (b) 5/6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FBED9C3-7B8F-ED72-8155-05DD8225574F}"/>
              </a:ext>
            </a:extLst>
          </p:cNvPr>
          <p:cNvCxnSpPr>
            <a:cxnSpLocks/>
          </p:cNvCxnSpPr>
          <p:nvPr/>
        </p:nvCxnSpPr>
        <p:spPr>
          <a:xfrm>
            <a:off x="5869063" y="2601545"/>
            <a:ext cx="12536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1BB386-694D-6FF1-ECB5-32970245E302}"/>
              </a:ext>
            </a:extLst>
          </p:cNvPr>
          <p:cNvCxnSpPr>
            <a:cxnSpLocks/>
          </p:cNvCxnSpPr>
          <p:nvPr/>
        </p:nvCxnSpPr>
        <p:spPr>
          <a:xfrm>
            <a:off x="873316" y="2757663"/>
            <a:ext cx="107814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E9BED4-4B89-FDC6-C370-F8FFBCFBCE81}"/>
              </a:ext>
            </a:extLst>
          </p:cNvPr>
          <p:cNvCxnSpPr>
            <a:cxnSpLocks/>
          </p:cNvCxnSpPr>
          <p:nvPr/>
        </p:nvCxnSpPr>
        <p:spPr>
          <a:xfrm flipV="1">
            <a:off x="4714646" y="2757663"/>
            <a:ext cx="860964" cy="33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9CBE2F4-F86B-61B0-27FA-2E1D3AA51B60}"/>
              </a:ext>
            </a:extLst>
          </p:cNvPr>
          <p:cNvCxnSpPr>
            <a:cxnSpLocks/>
          </p:cNvCxnSpPr>
          <p:nvPr/>
        </p:nvCxnSpPr>
        <p:spPr>
          <a:xfrm>
            <a:off x="873316" y="2947234"/>
            <a:ext cx="3867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42465-50F6-7E7F-EBA8-8DAE50B1DBCF}"/>
              </a:ext>
            </a:extLst>
          </p:cNvPr>
          <p:cNvCxnSpPr>
            <a:cxnSpLocks/>
          </p:cNvCxnSpPr>
          <p:nvPr/>
        </p:nvCxnSpPr>
        <p:spPr>
          <a:xfrm>
            <a:off x="1174399" y="4441497"/>
            <a:ext cx="24162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C43B1B-482D-9B53-52EF-0838C3217D8E}"/>
              </a:ext>
            </a:extLst>
          </p:cNvPr>
          <p:cNvCxnSpPr>
            <a:cxnSpLocks/>
          </p:cNvCxnSpPr>
          <p:nvPr/>
        </p:nvCxnSpPr>
        <p:spPr>
          <a:xfrm>
            <a:off x="1018282" y="4597614"/>
            <a:ext cx="315227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726A89A-635D-C43D-D845-BDAB53F263C0}"/>
              </a:ext>
            </a:extLst>
          </p:cNvPr>
          <p:cNvCxnSpPr>
            <a:cxnSpLocks/>
          </p:cNvCxnSpPr>
          <p:nvPr/>
        </p:nvCxnSpPr>
        <p:spPr>
          <a:xfrm>
            <a:off x="1598146" y="5088268"/>
            <a:ext cx="125362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D6F8923-D6D7-5E05-0C9F-9BBD47C6B053}"/>
              </a:ext>
            </a:extLst>
          </p:cNvPr>
          <p:cNvCxnSpPr>
            <a:cxnSpLocks/>
          </p:cNvCxnSpPr>
          <p:nvPr/>
        </p:nvCxnSpPr>
        <p:spPr>
          <a:xfrm>
            <a:off x="717199" y="5411653"/>
            <a:ext cx="30184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9E5A30-8A09-2602-5041-03837AE7373D}"/>
              </a:ext>
            </a:extLst>
          </p:cNvPr>
          <p:cNvCxnSpPr>
            <a:cxnSpLocks/>
          </p:cNvCxnSpPr>
          <p:nvPr/>
        </p:nvCxnSpPr>
        <p:spPr>
          <a:xfrm>
            <a:off x="1565565" y="5599882"/>
            <a:ext cx="257241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32D8466C-D2D5-6FED-4478-1102155FA123}"/>
              </a:ext>
            </a:extLst>
          </p:cNvPr>
          <p:cNvSpPr/>
          <p:nvPr/>
        </p:nvSpPr>
        <p:spPr>
          <a:xfrm>
            <a:off x="8029135" y="2601544"/>
            <a:ext cx="3796066" cy="1050885"/>
          </a:xfrm>
          <a:prstGeom prst="wedgeRoundRectCallout">
            <a:avLst>
              <a:gd name="adj1" fmla="val -103946"/>
              <a:gd name="adj2" fmla="val 39385"/>
              <a:gd name="adj3" fmla="val 1666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r>
              <a:rPr lang="en-US" sz="1600" dirty="0"/>
              <a:t>Good exam technique to underline or</a:t>
            </a:r>
          </a:p>
          <a:p>
            <a:r>
              <a:rPr lang="en-US" sz="1600" dirty="0"/>
              <a:t>highlight the key words in the question.</a:t>
            </a:r>
          </a:p>
          <a:p>
            <a:r>
              <a:rPr lang="en-US" sz="1600" dirty="0"/>
              <a:t>But still needs to read carefully first! </a:t>
            </a:r>
          </a:p>
        </p:txBody>
      </p:sp>
    </p:spTree>
    <p:extLst>
      <p:ext uri="{BB962C8B-B14F-4D97-AF65-F5344CB8AC3E}">
        <p14:creationId xmlns:p14="http://schemas.microsoft.com/office/powerpoint/2010/main" val="1368435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ED752-D66E-CF40-B03D-9A81AF67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 4, candidate 3 response  </a:t>
            </a:r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99D153A7-C2F5-1520-8A94-E9EEC2E8F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9416" y="1219373"/>
            <a:ext cx="8729915" cy="5273501"/>
          </a:xfrm>
          <a:prstGeom prst="rect">
            <a:avLst/>
          </a:prstGeom>
        </p:spPr>
      </p:pic>
      <p:pic>
        <p:nvPicPr>
          <p:cNvPr id="4" name="Content Placeholder 2">
            <a:extLst>
              <a:ext uri="{FF2B5EF4-FFF2-40B4-BE49-F238E27FC236}">
                <a16:creationId xmlns:a16="http://schemas.microsoft.com/office/drawing/2014/main" id="{27C4B304-CFE4-DCCF-748C-AACE23371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358858"/>
            <a:ext cx="8729915" cy="527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146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 AND G">
      <a:dk1>
        <a:srgbClr val="140000"/>
      </a:dk1>
      <a:lt1>
        <a:srgbClr val="FFFFFF"/>
      </a:lt1>
      <a:dk2>
        <a:srgbClr val="F94130"/>
      </a:dk2>
      <a:lt2>
        <a:srgbClr val="00B5E2"/>
      </a:lt2>
      <a:accent1>
        <a:srgbClr val="007BB9"/>
      </a:accent1>
      <a:accent2>
        <a:srgbClr val="00BFB3"/>
      </a:accent2>
      <a:accent3>
        <a:srgbClr val="FFC841"/>
      </a:accent3>
      <a:accent4>
        <a:srgbClr val="65B2E6"/>
      </a:accent4>
      <a:accent5>
        <a:srgbClr val="97D700"/>
      </a:accent5>
      <a:accent6>
        <a:srgbClr val="C6C6C6"/>
      </a:accent6>
      <a:hlink>
        <a:srgbClr val="8C286E"/>
      </a:hlink>
      <a:folHlink>
        <a:srgbClr val="CE005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10ebebe9-ad9c-417c-96aa-6a2f5b72dbd6">
      <UserInfo>
        <DisplayName>Thomas, Jonathan</DisplayName>
        <AccountId>242</AccountId>
        <AccountType/>
      </UserInfo>
      <UserInfo>
        <DisplayName>Roberts-Straw, Catherine</DisplayName>
        <AccountId>185</AccountId>
        <AccountType/>
      </UserInfo>
      <UserInfo>
        <DisplayName>Harris, Sarah</DisplayName>
        <AccountId>122</AccountId>
        <AccountType/>
      </UserInfo>
    </SharedWithUsers>
    <QA xmlns="101960c9-2583-49a4-9434-4c0cad7b26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8D75E50D38D1449095CDF5BED87B3E" ma:contentTypeVersion="13" ma:contentTypeDescription="Create a new document." ma:contentTypeScope="" ma:versionID="c07c8084c9e62c3dcbc43c96f50c28a8">
  <xsd:schema xmlns:xsd="http://www.w3.org/2001/XMLSchema" xmlns:xs="http://www.w3.org/2001/XMLSchema" xmlns:p="http://schemas.microsoft.com/office/2006/metadata/properties" xmlns:ns2="101960c9-2583-49a4-9434-4c0cad7b266a" xmlns:ns3="10ebebe9-ad9c-417c-96aa-6a2f5b72dbd6" targetNamespace="http://schemas.microsoft.com/office/2006/metadata/properties" ma:root="true" ma:fieldsID="96a77c48af5df799cdbd8342400814fb" ns2:_="" ns3:_="">
    <xsd:import namespace="101960c9-2583-49a4-9434-4c0cad7b266a"/>
    <xsd:import namespace="10ebebe9-ad9c-417c-96aa-6a2f5b72db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Q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60c9-2583-49a4-9434-4c0cad7b26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QA" ma:index="11" nillable="true" ma:displayName="QA" ma:format="Dropdown" ma:internalName="QA">
      <xsd:simpleType>
        <xsd:restriction base="dms:Text">
          <xsd:maxLength value="255"/>
        </xsd:restriction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ebebe9-ad9c-417c-96aa-6a2f5b72db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0514B1-7015-47D3-8B33-208C186FC557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10ebebe9-ad9c-417c-96aa-6a2f5b72dbd6"/>
    <ds:schemaRef ds:uri="101960c9-2583-49a4-9434-4c0cad7b266a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D796AE2-7CF1-4206-AC3D-8FB239D605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7CCE01A-44FF-4FBC-A31F-B9ED8ACAED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1960c9-2583-49a4-9434-4c0cad7b266a"/>
    <ds:schemaRef ds:uri="10ebebe9-ad9c-417c-96aa-6a2f5b72db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5489</TotalTime>
  <Words>915</Words>
  <Application>Microsoft Office PowerPoint</Application>
  <PresentationFormat>Widescreen</PresentationFormat>
  <Paragraphs>133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Cambria</vt:lpstr>
      <vt:lpstr>Times New Roman</vt:lpstr>
      <vt:lpstr>Custom Design</vt:lpstr>
      <vt:lpstr>PowerPoint Presentation</vt:lpstr>
      <vt:lpstr>PowerPoint Presentation</vt:lpstr>
      <vt:lpstr>PowerPoint Presentation</vt:lpstr>
      <vt:lpstr>Question 4 </vt:lpstr>
      <vt:lpstr>Question 4, candidate 1 response </vt:lpstr>
      <vt:lpstr>Question 4,candidate 1 response with examiner’s comments </vt:lpstr>
      <vt:lpstr>Question 4, candidate 2 response  </vt:lpstr>
      <vt:lpstr>Question 4,candidate 2 response with examiner’s comments </vt:lpstr>
      <vt:lpstr>Question 4, candidate 3 response  </vt:lpstr>
      <vt:lpstr>Question 4,candidate 3 response with examiner’s comments </vt:lpstr>
      <vt:lpstr>Question 4, mark scheme    </vt:lpstr>
      <vt:lpstr>Principal Examiner Comments on question 4 (a), (b)</vt:lpstr>
      <vt:lpstr>Question 5 </vt:lpstr>
      <vt:lpstr>Question 5, candidate 1 response </vt:lpstr>
      <vt:lpstr>Question 5,candidate 1 response with examiner’s comments </vt:lpstr>
      <vt:lpstr>Question 5, candidate 2 response  </vt:lpstr>
      <vt:lpstr>Question 5,candidate 2 response with examiner’s comments </vt:lpstr>
      <vt:lpstr>Question 5, candidate 3 response  </vt:lpstr>
      <vt:lpstr>Question 5,candidate 3 response with examiner’s comments </vt:lpstr>
      <vt:lpstr>Question 5, mark scheme    </vt:lpstr>
      <vt:lpstr>Question 8 </vt:lpstr>
      <vt:lpstr>Question 8, candidate 1 response </vt:lpstr>
      <vt:lpstr>Question 8,candidate 1 response with examiner’s comments </vt:lpstr>
      <vt:lpstr>Question 8, candidate 2 response  </vt:lpstr>
      <vt:lpstr>Question 8,candidate 2 response with examiner’s comments </vt:lpstr>
      <vt:lpstr>Question 8, mark scheme    </vt:lpstr>
      <vt:lpstr>Principal Examiner comments for this question  </vt:lpstr>
      <vt:lpstr>Principal Examiner  Summary for the Winter 2024 Examination  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&amp; Guilds/WJEC PP template</dc:title>
  <dc:creator>City &amp; Guilds/WJEC</dc:creator>
  <cp:lastModifiedBy>Vaughan, Emma</cp:lastModifiedBy>
  <cp:revision>71</cp:revision>
  <cp:lastPrinted>2022-08-03T16:17:27Z</cp:lastPrinted>
  <dcterms:created xsi:type="dcterms:W3CDTF">2019-02-21T11:49:42Z</dcterms:created>
  <dcterms:modified xsi:type="dcterms:W3CDTF">2024-05-02T07:41:20Z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0x0101005E8D75E50D38D1449095CDF5BED87B3E</vt:lpwstr>
  </property>
  <property fmtid="{D5CDD505-2E9C-101B-9397-08002B2CF9AE}" pid="3" name="Order">
    <vt:r8>34900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